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1.xml"/>
  <Override ContentType="application/vnd.ms-office.chartcolorstyle+xml" PartName="/ppt/charts/colors2.xml"/>
  <Override ContentType="application/vnd.ms-office.chartcolorstyle+xml" PartName="/ppt/charts/colors3.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drawingml.chart+xml" PartName="/ppt/charts/chart3.xml"/>
  <Override ContentType="application/vnd.openxmlformats-officedocument.drawingml.chart+xml" PartName="/ppt/charts/chart2.xml"/>
  <Override ContentType="application/vnd.openxmlformats-officedocument.drawingml.chart+xml" PartName="/ppt/charts/chart1.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ms-office.chartstyle+xml" PartName="/ppt/charts/style3.xml"/>
  <Override ContentType="application/vnd.ms-office.chartstyle+xml" PartName="/ppt/charts/style1.xml"/>
  <Override ContentType="application/vnd.ms-office.chartstyle+xml" PartName="/ppt/charts/style2.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6" r:id="rId5"/>
    <p:sldMasterId id="2147483662" r:id="rId6"/>
    <p:sldMasterId id="2147483683" r:id="rId7"/>
    <p:sldMasterId id="2147483686" r:id="rId8"/>
    <p:sldMasterId id="2147483700"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Lst>
  <p:sldSz cy="13716000" cx="24387175"/>
  <p:notesSz cx="6858000" cy="9144000"/>
  <p:embeddedFontLst>
    <p:embeddedFont>
      <p:font typeface="Arimo"/>
      <p:regular r:id="rId33"/>
      <p:bold r:id="rId34"/>
      <p:italic r:id="rId35"/>
      <p:boldItalic r:id="rId36"/>
    </p:embeddedFont>
    <p:embeddedFont>
      <p:font typeface="Helvetica Neue"/>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1" roundtripDataSignature="AMtx7miJo/U+XQ3+kj0w9RYjkppFLih8p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00AE1AC-C7F0-4306-BBC4-B118DB85FA01}">
  <a:tblStyle styleId="{B00AE1AC-C7F0-4306-BBC4-B118DB85FA01}"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F5E8"/>
          </a:solidFill>
        </a:fill>
      </a:tcStyle>
    </a:wholeTbl>
    <a:band1H>
      <a:tcTxStyle/>
      <a:tcStyle>
        <a:fill>
          <a:solidFill>
            <a:srgbClr val="CCEACD"/>
          </a:solidFill>
        </a:fill>
      </a:tcStyle>
    </a:band1H>
    <a:band2H>
      <a:tcTxStyle/>
    </a:band2H>
    <a:band1V>
      <a:tcTxStyle/>
      <a:tcStyle>
        <a:fill>
          <a:solidFill>
            <a:srgbClr val="CCEACD"/>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HelveticaNeue-boldItalic.fntdata"/><Relationship Id="rId20" Type="http://schemas.openxmlformats.org/officeDocument/2006/relationships/slide" Target="slides/slide10.xml"/><Relationship Id="rId41" Type="http://customschemas.google.com/relationships/presentationmetadata" Target="metadata"/><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slide" Target="slides/slide14.xml"/><Relationship Id="rId23" Type="http://schemas.openxmlformats.org/officeDocument/2006/relationships/slide" Target="slides/slide13.xml"/><Relationship Id="rId1" Type="http://schemas.openxmlformats.org/officeDocument/2006/relationships/theme" Target="theme/theme7.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6.xml"/><Relationship Id="rId25" Type="http://schemas.openxmlformats.org/officeDocument/2006/relationships/slide" Target="slides/slide15.xml"/><Relationship Id="rId28" Type="http://schemas.openxmlformats.org/officeDocument/2006/relationships/slide" Target="slides/slide18.xml"/><Relationship Id="rId27" Type="http://schemas.openxmlformats.org/officeDocument/2006/relationships/slide" Target="slides/slide17.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19.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21.xml"/><Relationship Id="rId30" Type="http://schemas.openxmlformats.org/officeDocument/2006/relationships/slide" Target="slides/slide20.xml"/><Relationship Id="rId11" Type="http://schemas.openxmlformats.org/officeDocument/2006/relationships/slide" Target="slides/slide1.xml"/><Relationship Id="rId33" Type="http://schemas.openxmlformats.org/officeDocument/2006/relationships/font" Target="fonts/Arimo-regular.fntdata"/><Relationship Id="rId10" Type="http://schemas.openxmlformats.org/officeDocument/2006/relationships/notesMaster" Target="notesMasters/notesMaster1.xml"/><Relationship Id="rId32" Type="http://schemas.openxmlformats.org/officeDocument/2006/relationships/slide" Target="slides/slide22.xml"/><Relationship Id="rId13" Type="http://schemas.openxmlformats.org/officeDocument/2006/relationships/slide" Target="slides/slide3.xml"/><Relationship Id="rId35" Type="http://schemas.openxmlformats.org/officeDocument/2006/relationships/font" Target="fonts/Arimo-italic.fntdata"/><Relationship Id="rId12" Type="http://schemas.openxmlformats.org/officeDocument/2006/relationships/slide" Target="slides/slide2.xml"/><Relationship Id="rId34" Type="http://schemas.openxmlformats.org/officeDocument/2006/relationships/font" Target="fonts/Arimo-bold.fntdata"/><Relationship Id="rId15" Type="http://schemas.openxmlformats.org/officeDocument/2006/relationships/slide" Target="slides/slide5.xml"/><Relationship Id="rId37" Type="http://schemas.openxmlformats.org/officeDocument/2006/relationships/font" Target="fonts/HelveticaNeue-regular.fntdata"/><Relationship Id="rId14" Type="http://schemas.openxmlformats.org/officeDocument/2006/relationships/slide" Target="slides/slide4.xml"/><Relationship Id="rId36" Type="http://schemas.openxmlformats.org/officeDocument/2006/relationships/font" Target="fonts/Arimo-boldItalic.fntdata"/><Relationship Id="rId17" Type="http://schemas.openxmlformats.org/officeDocument/2006/relationships/slide" Target="slides/slide7.xml"/><Relationship Id="rId39" Type="http://schemas.openxmlformats.org/officeDocument/2006/relationships/font" Target="fonts/HelveticaNeue-italic.fntdata"/><Relationship Id="rId16" Type="http://schemas.openxmlformats.org/officeDocument/2006/relationships/slide" Target="slides/slide6.xml"/><Relationship Id="rId38" Type="http://schemas.openxmlformats.org/officeDocument/2006/relationships/font" Target="fonts/HelveticaNeue-bold.fntdata"/><Relationship Id="rId19" Type="http://schemas.openxmlformats.org/officeDocument/2006/relationships/slide" Target="slides/slide9.xml"/><Relationship Id="rId18"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package" Target="../embeddings/Microsoft_Excel_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b="1" dirty="0">
                <a:latin typeface="Arial" panose="020B0604020202020204" pitchFamily="34" charset="0"/>
                <a:cs typeface="Arial" panose="020B0604020202020204" pitchFamily="34" charset="0"/>
              </a:rPr>
              <a:t>Median percent</a:t>
            </a:r>
            <a:r>
              <a:rPr lang="en-US" sz="2800" b="1" baseline="0" dirty="0">
                <a:latin typeface="Arial" panose="020B0604020202020204" pitchFamily="34" charset="0"/>
                <a:cs typeface="Arial" panose="020B0604020202020204" pitchFamily="34" charset="0"/>
              </a:rPr>
              <a:t> change between 2025–26 and 2027–28</a:t>
            </a:r>
            <a:endParaRPr lang="en-US" sz="2800" b="1"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Median % Change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LCFF Revenue</c:v>
                </c:pt>
                <c:pt idx="1">
                  <c:v>Federal Revenue</c:v>
                </c:pt>
                <c:pt idx="2">
                  <c:v>Total Revenue</c:v>
                </c:pt>
                <c:pt idx="3">
                  <c:v>ADA</c:v>
                </c:pt>
              </c:strCache>
            </c:strRef>
          </c:cat>
          <c:val>
            <c:numRef>
              <c:f>Sheet1!$B$2:$B$5</c:f>
              <c:numCache>
                <c:formatCode>0%</c:formatCode>
                <c:ptCount val="4"/>
                <c:pt idx="0">
                  <c:v>5.3999999999999999E-2</c:v>
                </c:pt>
                <c:pt idx="1">
                  <c:v>0</c:v>
                </c:pt>
                <c:pt idx="2">
                  <c:v>2.7E-2</c:v>
                </c:pt>
                <c:pt idx="3">
                  <c:v>-6.0000000000000001E-3</c:v>
                </c:pt>
              </c:numCache>
            </c:numRef>
          </c:val>
          <c:extLst>
            <c:ext xmlns:c16="http://schemas.microsoft.com/office/drawing/2014/chart" uri="{C3380CC4-5D6E-409C-BE32-E72D297353CC}">
              <c16:uniqueId val="{00000000-1CBB-AB44-ABB7-3F7F48DB4F71}"/>
            </c:ext>
          </c:extLst>
        </c:ser>
        <c:dLbls>
          <c:dLblPos val="outEnd"/>
          <c:showLegendKey val="0"/>
          <c:showVal val="1"/>
          <c:showCatName val="0"/>
          <c:showSerName val="0"/>
          <c:showPercent val="0"/>
          <c:showBubbleSize val="0"/>
        </c:dLbls>
        <c:gapWidth val="219"/>
        <c:axId val="2069570192"/>
        <c:axId val="1236439856"/>
      </c:barChart>
      <c:catAx>
        <c:axId val="2069570192"/>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36439856"/>
        <c:crosses val="autoZero"/>
        <c:auto val="1"/>
        <c:lblAlgn val="ctr"/>
        <c:lblOffset val="100"/>
        <c:noMultiLvlLbl val="0"/>
      </c:catAx>
      <c:valAx>
        <c:axId val="1236439856"/>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695701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b="1" dirty="0">
                <a:latin typeface="Arial" panose="020B0604020202020204" pitchFamily="34" charset="0"/>
                <a:cs typeface="Arial" panose="020B0604020202020204" pitchFamily="34" charset="0"/>
              </a:rPr>
              <a:t>Median percent</a:t>
            </a:r>
            <a:r>
              <a:rPr lang="en-US" sz="2800" b="1" baseline="0" dirty="0">
                <a:latin typeface="Arial" panose="020B0604020202020204" pitchFamily="34" charset="0"/>
                <a:cs typeface="Arial" panose="020B0604020202020204" pitchFamily="34" charset="0"/>
              </a:rPr>
              <a:t> change between 2025–26 and 2027–28</a:t>
            </a:r>
            <a:endParaRPr lang="en-US" sz="2800" b="1"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Sheet1!$A$2</c:f>
              <c:strCache>
                <c:ptCount val="1"/>
                <c:pt idx="0">
                  <c:v>Elementary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Fund Balance</c:v>
                </c:pt>
                <c:pt idx="1">
                  <c:v>Expenditures</c:v>
                </c:pt>
                <c:pt idx="2">
                  <c:v>Revenue</c:v>
                </c:pt>
                <c:pt idx="3">
                  <c:v>ADA</c:v>
                </c:pt>
              </c:strCache>
            </c:strRef>
          </c:cat>
          <c:val>
            <c:numRef>
              <c:f>Sheet1!$B$2:$E$2</c:f>
              <c:numCache>
                <c:formatCode>0%</c:formatCode>
                <c:ptCount val="4"/>
                <c:pt idx="0">
                  <c:v>-0.20799999999999999</c:v>
                </c:pt>
                <c:pt idx="1">
                  <c:v>1.2E-2</c:v>
                </c:pt>
                <c:pt idx="2">
                  <c:v>3.5999999999999997E-2</c:v>
                </c:pt>
                <c:pt idx="3">
                  <c:v>-4.0000000000000001E-3</c:v>
                </c:pt>
              </c:numCache>
            </c:numRef>
          </c:val>
          <c:extLst>
            <c:ext xmlns:c16="http://schemas.microsoft.com/office/drawing/2014/chart" uri="{C3380CC4-5D6E-409C-BE32-E72D297353CC}">
              <c16:uniqueId val="{00000000-1CBB-AB44-ABB7-3F7F48DB4F71}"/>
            </c:ext>
          </c:extLst>
        </c:ser>
        <c:ser>
          <c:idx val="1"/>
          <c:order val="1"/>
          <c:tx>
            <c:strRef>
              <c:f>Sheet1!$A$3</c:f>
              <c:strCache>
                <c:ptCount val="1"/>
                <c:pt idx="0">
                  <c:v>High</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Fund Balance</c:v>
                </c:pt>
                <c:pt idx="1">
                  <c:v>Expenditures</c:v>
                </c:pt>
                <c:pt idx="2">
                  <c:v>Revenue</c:v>
                </c:pt>
                <c:pt idx="3">
                  <c:v>ADA</c:v>
                </c:pt>
              </c:strCache>
            </c:strRef>
          </c:cat>
          <c:val>
            <c:numRef>
              <c:f>Sheet1!$B$3:$E$3</c:f>
              <c:numCache>
                <c:formatCode>0%</c:formatCode>
                <c:ptCount val="4"/>
                <c:pt idx="0">
                  <c:v>-0.39100000000000001</c:v>
                </c:pt>
                <c:pt idx="1">
                  <c:v>1.2E-2</c:v>
                </c:pt>
                <c:pt idx="2">
                  <c:v>1.2999999999999999E-2</c:v>
                </c:pt>
                <c:pt idx="3">
                  <c:v>-1.4999999999999999E-2</c:v>
                </c:pt>
              </c:numCache>
            </c:numRef>
          </c:val>
          <c:extLst>
            <c:ext xmlns:c16="http://schemas.microsoft.com/office/drawing/2014/chart" uri="{C3380CC4-5D6E-409C-BE32-E72D297353CC}">
              <c16:uniqueId val="{00000000-231C-4C4D-9EF7-13B118AC3786}"/>
            </c:ext>
          </c:extLst>
        </c:ser>
        <c:ser>
          <c:idx val="2"/>
          <c:order val="2"/>
          <c:tx>
            <c:strRef>
              <c:f>Sheet1!$A$4</c:f>
              <c:strCache>
                <c:ptCount val="1"/>
                <c:pt idx="0">
                  <c:v>Unified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Fund Balance</c:v>
                </c:pt>
                <c:pt idx="1">
                  <c:v>Expenditures</c:v>
                </c:pt>
                <c:pt idx="2">
                  <c:v>Revenue</c:v>
                </c:pt>
                <c:pt idx="3">
                  <c:v>ADA</c:v>
                </c:pt>
              </c:strCache>
            </c:strRef>
          </c:cat>
          <c:val>
            <c:numRef>
              <c:f>Sheet1!$B$4:$E$4</c:f>
              <c:numCache>
                <c:formatCode>0%</c:formatCode>
                <c:ptCount val="4"/>
                <c:pt idx="0">
                  <c:v>-0.11</c:v>
                </c:pt>
                <c:pt idx="1">
                  <c:v>-7.0000000000000001E-3</c:v>
                </c:pt>
                <c:pt idx="2">
                  <c:v>2.7E-2</c:v>
                </c:pt>
                <c:pt idx="3">
                  <c:v>-0.01</c:v>
                </c:pt>
              </c:numCache>
            </c:numRef>
          </c:val>
          <c:extLst>
            <c:ext xmlns:c16="http://schemas.microsoft.com/office/drawing/2014/chart" uri="{C3380CC4-5D6E-409C-BE32-E72D297353CC}">
              <c16:uniqueId val="{00000001-231C-4C4D-9EF7-13B118AC3786}"/>
            </c:ext>
          </c:extLst>
        </c:ser>
        <c:dLbls>
          <c:dLblPos val="outEnd"/>
          <c:showLegendKey val="0"/>
          <c:showVal val="1"/>
          <c:showCatName val="0"/>
          <c:showSerName val="0"/>
          <c:showPercent val="0"/>
          <c:showBubbleSize val="0"/>
        </c:dLbls>
        <c:gapWidth val="219"/>
        <c:axId val="2069570192"/>
        <c:axId val="1236439856"/>
      </c:barChart>
      <c:catAx>
        <c:axId val="2069570192"/>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36439856"/>
        <c:crosses val="autoZero"/>
        <c:auto val="1"/>
        <c:lblAlgn val="ctr"/>
        <c:lblOffset val="100"/>
        <c:noMultiLvlLbl val="0"/>
      </c:catAx>
      <c:valAx>
        <c:axId val="1236439856"/>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0695701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3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Negative</c:v>
                </c:pt>
              </c:strCache>
            </c:strRef>
          </c:tx>
          <c:spPr>
            <a:solidFill>
              <a:schemeClr val="accent1"/>
            </a:solidFill>
            <a:ln>
              <a:noFill/>
            </a:ln>
            <a:effectLst/>
          </c:spPr>
          <c:invertIfNegative val="0"/>
          <c:cat>
            <c:strRef>
              <c:f>Sheet1!$A$2:$A$35</c:f>
              <c:strCache>
                <c:ptCount val="34"/>
                <c:pt idx="0">
                  <c:v>1991-92</c:v>
                </c:pt>
                <c:pt idx="1">
                  <c:v>1992-93</c:v>
                </c:pt>
                <c:pt idx="2">
                  <c:v>1993-94</c:v>
                </c:pt>
                <c:pt idx="3">
                  <c:v>1994-95</c:v>
                </c:pt>
                <c:pt idx="4">
                  <c:v>1995-96</c:v>
                </c:pt>
                <c:pt idx="5">
                  <c:v>1996-97</c:v>
                </c:pt>
                <c:pt idx="6">
                  <c:v>1997-98</c:v>
                </c:pt>
                <c:pt idx="7">
                  <c:v>1998-99</c:v>
                </c:pt>
                <c:pt idx="8">
                  <c:v>1999-00</c:v>
                </c:pt>
                <c:pt idx="9">
                  <c:v>2000-01</c:v>
                </c:pt>
                <c:pt idx="10">
                  <c:v>2001-02</c:v>
                </c:pt>
                <c:pt idx="11">
                  <c:v>2002-03</c:v>
                </c:pt>
                <c:pt idx="12">
                  <c:v>2003-04</c:v>
                </c:pt>
                <c:pt idx="13">
                  <c:v>2004-05</c:v>
                </c:pt>
                <c:pt idx="14">
                  <c:v>2005-06</c:v>
                </c:pt>
                <c:pt idx="15">
                  <c:v>2006-07</c:v>
                </c:pt>
                <c:pt idx="16">
                  <c:v>2007-08</c:v>
                </c:pt>
                <c:pt idx="17">
                  <c:v>2008-09</c:v>
                </c:pt>
                <c:pt idx="18">
                  <c:v>2009-10</c:v>
                </c:pt>
                <c:pt idx="19">
                  <c:v>2010-11</c:v>
                </c:pt>
                <c:pt idx="20">
                  <c:v>2011-12</c:v>
                </c:pt>
                <c:pt idx="21">
                  <c:v>2012-13</c:v>
                </c:pt>
                <c:pt idx="22">
                  <c:v>2013-14</c:v>
                </c:pt>
                <c:pt idx="23">
                  <c:v>2014-15</c:v>
                </c:pt>
                <c:pt idx="24">
                  <c:v>2015-16</c:v>
                </c:pt>
                <c:pt idx="25">
                  <c:v>2016-17</c:v>
                </c:pt>
                <c:pt idx="26">
                  <c:v>2017-18</c:v>
                </c:pt>
                <c:pt idx="27">
                  <c:v>2018-19</c:v>
                </c:pt>
                <c:pt idx="28">
                  <c:v>2019-20</c:v>
                </c:pt>
                <c:pt idx="29">
                  <c:v>2020-21</c:v>
                </c:pt>
                <c:pt idx="30">
                  <c:v>2021-22</c:v>
                </c:pt>
                <c:pt idx="31">
                  <c:v>2022-23</c:v>
                </c:pt>
                <c:pt idx="32">
                  <c:v>2023-24</c:v>
                </c:pt>
                <c:pt idx="33">
                  <c:v>2024-25</c:v>
                </c:pt>
              </c:strCache>
            </c:strRef>
          </c:cat>
          <c:val>
            <c:numRef>
              <c:f>Sheet1!$B$2:$B$35</c:f>
              <c:numCache>
                <c:formatCode>General</c:formatCode>
                <c:ptCount val="34"/>
                <c:pt idx="0">
                  <c:v>3</c:v>
                </c:pt>
                <c:pt idx="1">
                  <c:v>5</c:v>
                </c:pt>
                <c:pt idx="2">
                  <c:v>5</c:v>
                </c:pt>
                <c:pt idx="3">
                  <c:v>1</c:v>
                </c:pt>
                <c:pt idx="4">
                  <c:v>1</c:v>
                </c:pt>
                <c:pt idx="5">
                  <c:v>0</c:v>
                </c:pt>
                <c:pt idx="6">
                  <c:v>1</c:v>
                </c:pt>
                <c:pt idx="7">
                  <c:v>1</c:v>
                </c:pt>
                <c:pt idx="8">
                  <c:v>3</c:v>
                </c:pt>
                <c:pt idx="9">
                  <c:v>4</c:v>
                </c:pt>
                <c:pt idx="10">
                  <c:v>6</c:v>
                </c:pt>
                <c:pt idx="11">
                  <c:v>8</c:v>
                </c:pt>
                <c:pt idx="12">
                  <c:v>9</c:v>
                </c:pt>
                <c:pt idx="13">
                  <c:v>14</c:v>
                </c:pt>
                <c:pt idx="14">
                  <c:v>4</c:v>
                </c:pt>
                <c:pt idx="15">
                  <c:v>5</c:v>
                </c:pt>
                <c:pt idx="16">
                  <c:v>14</c:v>
                </c:pt>
                <c:pt idx="17">
                  <c:v>19</c:v>
                </c:pt>
                <c:pt idx="18">
                  <c:v>14</c:v>
                </c:pt>
                <c:pt idx="19">
                  <c:v>13</c:v>
                </c:pt>
                <c:pt idx="20">
                  <c:v>12</c:v>
                </c:pt>
                <c:pt idx="21">
                  <c:v>8</c:v>
                </c:pt>
                <c:pt idx="22">
                  <c:v>7</c:v>
                </c:pt>
                <c:pt idx="23">
                  <c:v>4</c:v>
                </c:pt>
                <c:pt idx="24">
                  <c:v>2</c:v>
                </c:pt>
                <c:pt idx="25">
                  <c:v>2</c:v>
                </c:pt>
                <c:pt idx="26">
                  <c:v>4</c:v>
                </c:pt>
                <c:pt idx="27">
                  <c:v>6</c:v>
                </c:pt>
                <c:pt idx="28">
                  <c:v>4</c:v>
                </c:pt>
                <c:pt idx="29">
                  <c:v>2</c:v>
                </c:pt>
                <c:pt idx="30">
                  <c:v>4</c:v>
                </c:pt>
                <c:pt idx="31">
                  <c:v>3</c:v>
                </c:pt>
                <c:pt idx="32">
                  <c:v>6</c:v>
                </c:pt>
                <c:pt idx="33">
                  <c:v>4</c:v>
                </c:pt>
              </c:numCache>
            </c:numRef>
          </c:val>
          <c:extLst>
            <c:ext xmlns:c16="http://schemas.microsoft.com/office/drawing/2014/chart" uri="{C3380CC4-5D6E-409C-BE32-E72D297353CC}">
              <c16:uniqueId val="{00000000-7D09-2049-923C-3BA722E6DE01}"/>
            </c:ext>
          </c:extLst>
        </c:ser>
        <c:ser>
          <c:idx val="1"/>
          <c:order val="1"/>
          <c:tx>
            <c:strRef>
              <c:f>Sheet1!$C$1</c:f>
              <c:strCache>
                <c:ptCount val="1"/>
                <c:pt idx="0">
                  <c:v>Qualified</c:v>
                </c:pt>
              </c:strCache>
            </c:strRef>
          </c:tx>
          <c:spPr>
            <a:solidFill>
              <a:schemeClr val="accent2"/>
            </a:solidFill>
            <a:ln>
              <a:noFill/>
            </a:ln>
            <a:effectLst/>
          </c:spPr>
          <c:invertIfNegative val="0"/>
          <c:cat>
            <c:strRef>
              <c:f>Sheet1!$A$2:$A$35</c:f>
              <c:strCache>
                <c:ptCount val="34"/>
                <c:pt idx="0">
                  <c:v>1991-92</c:v>
                </c:pt>
                <c:pt idx="1">
                  <c:v>1992-93</c:v>
                </c:pt>
                <c:pt idx="2">
                  <c:v>1993-94</c:v>
                </c:pt>
                <c:pt idx="3">
                  <c:v>1994-95</c:v>
                </c:pt>
                <c:pt idx="4">
                  <c:v>1995-96</c:v>
                </c:pt>
                <c:pt idx="5">
                  <c:v>1996-97</c:v>
                </c:pt>
                <c:pt idx="6">
                  <c:v>1997-98</c:v>
                </c:pt>
                <c:pt idx="7">
                  <c:v>1998-99</c:v>
                </c:pt>
                <c:pt idx="8">
                  <c:v>1999-00</c:v>
                </c:pt>
                <c:pt idx="9">
                  <c:v>2000-01</c:v>
                </c:pt>
                <c:pt idx="10">
                  <c:v>2001-02</c:v>
                </c:pt>
                <c:pt idx="11">
                  <c:v>2002-03</c:v>
                </c:pt>
                <c:pt idx="12">
                  <c:v>2003-04</c:v>
                </c:pt>
                <c:pt idx="13">
                  <c:v>2004-05</c:v>
                </c:pt>
                <c:pt idx="14">
                  <c:v>2005-06</c:v>
                </c:pt>
                <c:pt idx="15">
                  <c:v>2006-07</c:v>
                </c:pt>
                <c:pt idx="16">
                  <c:v>2007-08</c:v>
                </c:pt>
                <c:pt idx="17">
                  <c:v>2008-09</c:v>
                </c:pt>
                <c:pt idx="18">
                  <c:v>2009-10</c:v>
                </c:pt>
                <c:pt idx="19">
                  <c:v>2010-11</c:v>
                </c:pt>
                <c:pt idx="20">
                  <c:v>2011-12</c:v>
                </c:pt>
                <c:pt idx="21">
                  <c:v>2012-13</c:v>
                </c:pt>
                <c:pt idx="22">
                  <c:v>2013-14</c:v>
                </c:pt>
                <c:pt idx="23">
                  <c:v>2014-15</c:v>
                </c:pt>
                <c:pt idx="24">
                  <c:v>2015-16</c:v>
                </c:pt>
                <c:pt idx="25">
                  <c:v>2016-17</c:v>
                </c:pt>
                <c:pt idx="26">
                  <c:v>2017-18</c:v>
                </c:pt>
                <c:pt idx="27">
                  <c:v>2018-19</c:v>
                </c:pt>
                <c:pt idx="28">
                  <c:v>2019-20</c:v>
                </c:pt>
                <c:pt idx="29">
                  <c:v>2020-21</c:v>
                </c:pt>
                <c:pt idx="30">
                  <c:v>2021-22</c:v>
                </c:pt>
                <c:pt idx="31">
                  <c:v>2022-23</c:v>
                </c:pt>
                <c:pt idx="32">
                  <c:v>2023-24</c:v>
                </c:pt>
                <c:pt idx="33">
                  <c:v>2024-25</c:v>
                </c:pt>
              </c:strCache>
            </c:strRef>
          </c:cat>
          <c:val>
            <c:numRef>
              <c:f>Sheet1!$C$2:$C$35</c:f>
              <c:numCache>
                <c:formatCode>General</c:formatCode>
                <c:ptCount val="34"/>
                <c:pt idx="0">
                  <c:v>21</c:v>
                </c:pt>
                <c:pt idx="1">
                  <c:v>17</c:v>
                </c:pt>
                <c:pt idx="2">
                  <c:v>22</c:v>
                </c:pt>
                <c:pt idx="3">
                  <c:v>55</c:v>
                </c:pt>
                <c:pt idx="4">
                  <c:v>17</c:v>
                </c:pt>
                <c:pt idx="5">
                  <c:v>18</c:v>
                </c:pt>
                <c:pt idx="6">
                  <c:v>7</c:v>
                </c:pt>
                <c:pt idx="7">
                  <c:v>14</c:v>
                </c:pt>
                <c:pt idx="8">
                  <c:v>20</c:v>
                </c:pt>
                <c:pt idx="9">
                  <c:v>19</c:v>
                </c:pt>
                <c:pt idx="10">
                  <c:v>35</c:v>
                </c:pt>
                <c:pt idx="11">
                  <c:v>56</c:v>
                </c:pt>
                <c:pt idx="12">
                  <c:v>36</c:v>
                </c:pt>
                <c:pt idx="13">
                  <c:v>48</c:v>
                </c:pt>
                <c:pt idx="14">
                  <c:v>29</c:v>
                </c:pt>
                <c:pt idx="15">
                  <c:v>19</c:v>
                </c:pt>
                <c:pt idx="16">
                  <c:v>109</c:v>
                </c:pt>
                <c:pt idx="17">
                  <c:v>89</c:v>
                </c:pt>
                <c:pt idx="18">
                  <c:v>160</c:v>
                </c:pt>
                <c:pt idx="19">
                  <c:v>130</c:v>
                </c:pt>
                <c:pt idx="20">
                  <c:v>176</c:v>
                </c:pt>
                <c:pt idx="21">
                  <c:v>84</c:v>
                </c:pt>
                <c:pt idx="22">
                  <c:v>23</c:v>
                </c:pt>
                <c:pt idx="23">
                  <c:v>28</c:v>
                </c:pt>
                <c:pt idx="24">
                  <c:v>14</c:v>
                </c:pt>
                <c:pt idx="25">
                  <c:v>41</c:v>
                </c:pt>
                <c:pt idx="26">
                  <c:v>25</c:v>
                </c:pt>
                <c:pt idx="27">
                  <c:v>28</c:v>
                </c:pt>
                <c:pt idx="28">
                  <c:v>41</c:v>
                </c:pt>
                <c:pt idx="29">
                  <c:v>15</c:v>
                </c:pt>
                <c:pt idx="30">
                  <c:v>17</c:v>
                </c:pt>
                <c:pt idx="31">
                  <c:v>10</c:v>
                </c:pt>
                <c:pt idx="32">
                  <c:v>23</c:v>
                </c:pt>
                <c:pt idx="33">
                  <c:v>25</c:v>
                </c:pt>
              </c:numCache>
            </c:numRef>
          </c:val>
          <c:extLst>
            <c:ext xmlns:c16="http://schemas.microsoft.com/office/drawing/2014/chart" uri="{C3380CC4-5D6E-409C-BE32-E72D297353CC}">
              <c16:uniqueId val="{00000001-7D09-2049-923C-3BA722E6DE01}"/>
            </c:ext>
          </c:extLst>
        </c:ser>
        <c:dLbls>
          <c:showLegendKey val="0"/>
          <c:showVal val="0"/>
          <c:showCatName val="0"/>
          <c:showSerName val="0"/>
          <c:showPercent val="0"/>
          <c:showBubbleSize val="0"/>
        </c:dLbls>
        <c:gapWidth val="150"/>
        <c:overlap val="100"/>
        <c:axId val="699095152"/>
        <c:axId val="699096864"/>
      </c:barChart>
      <c:catAx>
        <c:axId val="699095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99096864"/>
        <c:crosses val="autoZero"/>
        <c:auto val="1"/>
        <c:lblAlgn val="ctr"/>
        <c:lblOffset val="100"/>
        <c:noMultiLvlLbl val="0"/>
      </c:catAx>
      <c:valAx>
        <c:axId val="6990968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6990951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8" name="Google Shape;38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4" name="Google Shape;464;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Patrick</a:t>
            </a:r>
            <a:endParaRPr/>
          </a:p>
          <a:p>
            <a:pPr indent="0" lvl="0" marL="0" rtl="0" algn="l">
              <a:spcBef>
                <a:spcPts val="0"/>
              </a:spcBef>
              <a:spcAft>
                <a:spcPts val="0"/>
              </a:spcAft>
              <a:buNone/>
            </a:pPr>
            <a:r>
              <a:rPr lang="en-US"/>
              <a:t>Discuss uncertainty</a:t>
            </a:r>
            <a:endParaRPr/>
          </a:p>
        </p:txBody>
      </p:sp>
      <p:sp>
        <p:nvSpPr>
          <p:cNvPr id="465" name="Google Shape;465;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 name="Google Shape;473;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2400"/>
              <a:t>Intro: The role of the board</a:t>
            </a:r>
            <a:endParaRPr/>
          </a:p>
          <a:p>
            <a:pPr indent="0" lvl="1" marL="914446" rtl="0" algn="l">
              <a:spcBef>
                <a:spcPts val="0"/>
              </a:spcBef>
              <a:spcAft>
                <a:spcPts val="0"/>
              </a:spcAft>
              <a:buNone/>
            </a:pPr>
            <a:r>
              <a:rPr lang="en-US" sz="2400"/>
              <a:t>a lot of offerings on ed finance are guided towards district admin</a:t>
            </a:r>
            <a:endParaRPr/>
          </a:p>
          <a:p>
            <a:pPr indent="0" lvl="1" marL="914446" rtl="0" algn="l">
              <a:spcBef>
                <a:spcPts val="0"/>
              </a:spcBef>
              <a:spcAft>
                <a:spcPts val="0"/>
              </a:spcAft>
              <a:buNone/>
            </a:pPr>
            <a:r>
              <a:rPr lang="en-US" sz="2400"/>
              <a:t>board members have a critical role as budget stewards</a:t>
            </a:r>
            <a:endParaRPr/>
          </a:p>
          <a:p>
            <a:pPr indent="0" lvl="1" marL="914446" rtl="0" algn="l">
              <a:spcBef>
                <a:spcPts val="0"/>
              </a:spcBef>
              <a:spcAft>
                <a:spcPts val="0"/>
              </a:spcAft>
              <a:buNone/>
            </a:pPr>
            <a:r>
              <a:rPr lang="en-US" sz="2400"/>
              <a:t>How can you make the most of your role? </a:t>
            </a:r>
            <a:endParaRPr/>
          </a:p>
          <a:p>
            <a:pPr indent="0" lvl="0" marL="0" rtl="0" algn="l">
              <a:spcBef>
                <a:spcPts val="0"/>
              </a:spcBef>
              <a:spcAft>
                <a:spcPts val="0"/>
              </a:spcAft>
              <a:buNone/>
            </a:pPr>
            <a:r>
              <a:t/>
            </a:r>
            <a:endParaRPr/>
          </a:p>
        </p:txBody>
      </p:sp>
      <p:sp>
        <p:nvSpPr>
          <p:cNvPr id="479" name="Google Shape;479;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3858646157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4" name="Google Shape;484;g38586461571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Calibri"/>
              <a:buNone/>
            </a:pPr>
            <a:r>
              <a:rPr lang="en-US"/>
              <a:t>Kelsey</a:t>
            </a:r>
            <a:endParaRPr/>
          </a:p>
          <a:p>
            <a:pPr indent="0" lvl="0" marL="0" marR="0" rtl="0" algn="l">
              <a:lnSpc>
                <a:spcPct val="100000"/>
              </a:lnSpc>
              <a:spcBef>
                <a:spcPts val="0"/>
              </a:spcBef>
              <a:spcAft>
                <a:spcPts val="0"/>
              </a:spcAft>
              <a:buNone/>
            </a:pPr>
            <a:r>
              <a:t/>
            </a:r>
            <a:endParaRPr/>
          </a:p>
          <a:p>
            <a:pPr indent="-342900" lvl="0" marL="342900" marR="0" rtl="0" algn="l">
              <a:lnSpc>
                <a:spcPct val="100000"/>
              </a:lnSpc>
              <a:spcBef>
                <a:spcPts val="0"/>
              </a:spcBef>
              <a:spcAft>
                <a:spcPts val="0"/>
              </a:spcAft>
              <a:buClr>
                <a:schemeClr val="dk1"/>
              </a:buClr>
              <a:buSzPts val="2400"/>
              <a:buFont typeface="Arial"/>
              <a:buChar char="•"/>
            </a:pPr>
            <a:r>
              <a:rPr lang="en-US"/>
              <a:t>As Trustee Davis just described, the role of board members as fiscal stewards is critically important given the uncertainty around current and future funding. </a:t>
            </a:r>
            <a:endParaRPr/>
          </a:p>
          <a:p>
            <a:pPr indent="-342900" lvl="0" marL="342900" marR="0" rtl="0" algn="l">
              <a:lnSpc>
                <a:spcPct val="100000"/>
              </a:lnSpc>
              <a:spcBef>
                <a:spcPts val="0"/>
              </a:spcBef>
              <a:spcAft>
                <a:spcPts val="0"/>
              </a:spcAft>
              <a:buClr>
                <a:schemeClr val="dk1"/>
              </a:buClr>
              <a:buSzPts val="2400"/>
              <a:buFont typeface="Arial"/>
              <a:buChar char="•"/>
            </a:pPr>
            <a:r>
              <a:rPr lang="en-US"/>
              <a:t>Now we are going to talk about strategies for prioritizing investments</a:t>
            </a:r>
            <a:endParaRPr/>
          </a:p>
          <a:p>
            <a:pPr indent="-342900" lvl="0" marL="342900" marR="0" rtl="0" algn="l">
              <a:lnSpc>
                <a:spcPct val="100000"/>
              </a:lnSpc>
              <a:spcBef>
                <a:spcPts val="0"/>
              </a:spcBef>
              <a:spcAft>
                <a:spcPts val="0"/>
              </a:spcAft>
              <a:buClr>
                <a:schemeClr val="dk1"/>
              </a:buClr>
              <a:buSzPts val="2400"/>
              <a:buFont typeface="Arial"/>
              <a:buChar char="•"/>
            </a:pPr>
            <a:r>
              <a:rPr lang="en-US"/>
              <a:t>The strategies we plan to explore have the potential to support data informed decision making about the budget that puts student needs and student outcomes at the center. </a:t>
            </a:r>
            <a:endParaRPr/>
          </a:p>
          <a:p>
            <a:pPr indent="0" lvl="0" marL="0" marR="0" rtl="0" algn="l">
              <a:lnSpc>
                <a:spcPct val="100000"/>
              </a:lnSpc>
              <a:spcBef>
                <a:spcPts val="0"/>
              </a:spcBef>
              <a:spcAft>
                <a:spcPts val="0"/>
              </a:spcAft>
              <a:buClr>
                <a:schemeClr val="dk1"/>
              </a:buClr>
              <a:buSzPts val="2400"/>
              <a:buFont typeface="Calibri"/>
              <a:buNone/>
            </a:pPr>
            <a:r>
              <a:t/>
            </a:r>
            <a:endParaRPr/>
          </a:p>
          <a:p>
            <a:pPr indent="0" lvl="0" marL="0" rtl="0" algn="l">
              <a:spcBef>
                <a:spcPts val="0"/>
              </a:spcBef>
              <a:spcAft>
                <a:spcPts val="0"/>
              </a:spcAft>
              <a:buNone/>
            </a:pPr>
            <a:r>
              <a:t/>
            </a:r>
            <a:endParaRPr/>
          </a:p>
        </p:txBody>
      </p:sp>
      <p:sp>
        <p:nvSpPr>
          <p:cNvPr id="485" name="Google Shape;485;g38586461571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0" name="Google Shape;490;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Kelsey</a:t>
            </a:r>
            <a:endParaRPr/>
          </a:p>
          <a:p>
            <a:pPr indent="-342900" lvl="0" marL="342900" rtl="0" algn="l">
              <a:spcBef>
                <a:spcPts val="0"/>
              </a:spcBef>
              <a:spcAft>
                <a:spcPts val="0"/>
              </a:spcAft>
              <a:buClr>
                <a:schemeClr val="dk1"/>
              </a:buClr>
              <a:buSzPts val="2400"/>
              <a:buFont typeface="Calibri"/>
              <a:buChar char="-"/>
            </a:pPr>
            <a:r>
              <a:rPr lang="en-US"/>
              <a:t>Why is it important to take a systematic approach to prioritizing investments?</a:t>
            </a:r>
            <a:endParaRPr/>
          </a:p>
          <a:p>
            <a:pPr indent="-279400" lvl="0" marL="342900" rtl="0" algn="l">
              <a:spcBef>
                <a:spcPts val="0"/>
              </a:spcBef>
              <a:spcAft>
                <a:spcPts val="0"/>
              </a:spcAft>
              <a:buSzPts val="1400"/>
              <a:buChar char="-"/>
            </a:pPr>
            <a:r>
              <a:rPr lang="en-US"/>
              <a:t>Many programs are </a:t>
            </a:r>
            <a:r>
              <a:rPr lang="en-US"/>
              <a:t>offered</a:t>
            </a:r>
            <a:r>
              <a:rPr lang="en-US"/>
              <a:t>. </a:t>
            </a:r>
            <a:endParaRPr/>
          </a:p>
          <a:p>
            <a:pPr indent="-342900" lvl="0" marL="342900" rtl="0" algn="l">
              <a:spcBef>
                <a:spcPts val="0"/>
              </a:spcBef>
              <a:spcAft>
                <a:spcPts val="0"/>
              </a:spcAft>
              <a:buClr>
                <a:schemeClr val="dk1"/>
              </a:buClr>
              <a:buSzPts val="2400"/>
              <a:buFont typeface="Calibri"/>
              <a:buChar char="-"/>
            </a:pPr>
            <a:r>
              <a:rPr lang="en-US"/>
              <a:t>Many programs and services do not have a clearly articulated objective or metrics for determining whether those objectives were met. </a:t>
            </a:r>
            <a:endParaRPr/>
          </a:p>
          <a:p>
            <a:pPr indent="-342900" lvl="0" marL="342900" rtl="0" algn="l">
              <a:spcBef>
                <a:spcPts val="0"/>
              </a:spcBef>
              <a:spcAft>
                <a:spcPts val="0"/>
              </a:spcAft>
              <a:buClr>
                <a:schemeClr val="dk1"/>
              </a:buClr>
              <a:buSzPts val="2400"/>
              <a:buFont typeface="Calibri"/>
              <a:buChar char="-"/>
            </a:pPr>
            <a:r>
              <a:rPr lang="en-US"/>
              <a:t>so it’s difficult to know which programs are having the greatest impact</a:t>
            </a:r>
            <a:endParaRPr/>
          </a:p>
          <a:p>
            <a:pPr indent="-279400" lvl="0" marL="342900" rtl="0" algn="l">
              <a:spcBef>
                <a:spcPts val="0"/>
              </a:spcBef>
              <a:spcAft>
                <a:spcPts val="0"/>
              </a:spcAft>
              <a:buSzPts val="1400"/>
              <a:buChar char="-"/>
            </a:pPr>
            <a:r>
              <a:rPr lang="en-US"/>
              <a:t>And therefore, difficult to make decisions about which programs to sustain, to sunset, or when a new program is needed</a:t>
            </a:r>
            <a:endParaRPr/>
          </a:p>
          <a:p>
            <a:pPr indent="-342900" lvl="0" marL="342900" rtl="0" algn="l">
              <a:spcBef>
                <a:spcPts val="0"/>
              </a:spcBef>
              <a:spcAft>
                <a:spcPts val="0"/>
              </a:spcAft>
              <a:buClr>
                <a:schemeClr val="dk1"/>
              </a:buClr>
              <a:buSzPts val="2400"/>
              <a:buFont typeface="Calibri"/>
              <a:buChar char="-"/>
            </a:pPr>
            <a:r>
              <a:t/>
            </a:r>
            <a:endParaRPr/>
          </a:p>
        </p:txBody>
      </p:sp>
      <p:sp>
        <p:nvSpPr>
          <p:cNvPr id="491" name="Google Shape;491;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9" name="Google Shape;499;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Kelsey</a:t>
            </a:r>
            <a:endParaRPr/>
          </a:p>
          <a:p>
            <a:pPr indent="0" lvl="0" marL="0" rtl="0" algn="l">
              <a:spcBef>
                <a:spcPts val="0"/>
              </a:spcBef>
              <a:spcAft>
                <a:spcPts val="0"/>
              </a:spcAft>
              <a:buNone/>
            </a:pPr>
            <a:r>
              <a:t/>
            </a:r>
            <a:endParaRPr/>
          </a:p>
          <a:p>
            <a:pPr indent="-342900" lvl="0" marL="342900" rtl="0" algn="l">
              <a:spcBef>
                <a:spcPts val="0"/>
              </a:spcBef>
              <a:spcAft>
                <a:spcPts val="0"/>
              </a:spcAft>
              <a:buClr>
                <a:schemeClr val="dk1"/>
              </a:buClr>
              <a:buSzPts val="2400"/>
              <a:buFont typeface="Arial"/>
              <a:buChar char="•"/>
            </a:pPr>
            <a:r>
              <a:rPr lang="en-US"/>
              <a:t>Now we want to focus on high level considerations for budget decisions</a:t>
            </a:r>
            <a:endParaRPr/>
          </a:p>
          <a:p>
            <a:pPr indent="-342900" lvl="0" marL="342900" rtl="0" algn="l">
              <a:spcBef>
                <a:spcPts val="0"/>
              </a:spcBef>
              <a:spcAft>
                <a:spcPts val="0"/>
              </a:spcAft>
              <a:buClr>
                <a:schemeClr val="dk1"/>
              </a:buClr>
              <a:buSzPts val="2400"/>
              <a:buFont typeface="Arial"/>
              <a:buChar char="•"/>
            </a:pPr>
            <a:r>
              <a:rPr lang="en-US"/>
              <a:t>School system leaders have made great strides in using data to understand student needs to determine how to focus investments</a:t>
            </a:r>
            <a:endParaRPr/>
          </a:p>
          <a:p>
            <a:pPr indent="-342900" lvl="0" marL="342900" rtl="0" algn="l">
              <a:spcBef>
                <a:spcPts val="0"/>
              </a:spcBef>
              <a:spcAft>
                <a:spcPts val="0"/>
              </a:spcAft>
              <a:buClr>
                <a:schemeClr val="dk1"/>
              </a:buClr>
              <a:buSzPts val="2400"/>
              <a:buFont typeface="Arial"/>
              <a:buChar char="•"/>
            </a:pPr>
            <a:r>
              <a:rPr lang="en-US"/>
              <a:t>ROI strategies in education extend the use of data to also focus on program impact by looking at the outcomes for students involved in a program and at the cost of the program. </a:t>
            </a:r>
            <a:endParaRPr/>
          </a:p>
          <a:p>
            <a:pPr indent="-190500" lvl="0" marL="342900" rtl="0" algn="l">
              <a:spcBef>
                <a:spcPts val="0"/>
              </a:spcBef>
              <a:spcAft>
                <a:spcPts val="0"/>
              </a:spcAft>
              <a:buClr>
                <a:schemeClr val="dk1"/>
              </a:buClr>
              <a:buSzPts val="2400"/>
              <a:buFont typeface="Arial"/>
              <a:buNone/>
            </a:pPr>
            <a:r>
              <a:t/>
            </a:r>
            <a:endParaRPr/>
          </a:p>
          <a:p>
            <a:pPr indent="-190500" lvl="0" marL="342900" rtl="0" algn="l">
              <a:spcBef>
                <a:spcPts val="0"/>
              </a:spcBef>
              <a:spcAft>
                <a:spcPts val="0"/>
              </a:spcAft>
              <a:buClr>
                <a:schemeClr val="dk1"/>
              </a:buClr>
              <a:buSzPts val="2400"/>
              <a:buFont typeface="Arial"/>
              <a:buNone/>
            </a:pPr>
            <a:r>
              <a:t/>
            </a:r>
            <a:endParaRPr/>
          </a:p>
        </p:txBody>
      </p:sp>
      <p:sp>
        <p:nvSpPr>
          <p:cNvPr id="500" name="Google Shape;500;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7" name="Google Shape;517;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Calibri"/>
              <a:buNone/>
            </a:pPr>
            <a:r>
              <a:rPr b="0" i="0" lang="en-US" u="none"/>
              <a:t>Rigorous: can get at causal cost/impact estimates, often involves collection, analysis of novel cost and outcomes data for every aspect of a program (not very feasible when resources are limited)</a:t>
            </a:r>
            <a:endParaRPr/>
          </a:p>
          <a:p>
            <a:pPr indent="0" lvl="0" marL="0" marR="0" rtl="0" algn="l">
              <a:lnSpc>
                <a:spcPct val="100000"/>
              </a:lnSpc>
              <a:spcBef>
                <a:spcPts val="0"/>
              </a:spcBef>
              <a:spcAft>
                <a:spcPts val="0"/>
              </a:spcAft>
              <a:buClr>
                <a:schemeClr val="dk1"/>
              </a:buClr>
              <a:buSzPts val="2400"/>
              <a:buFont typeface="Calibri"/>
              <a:buNone/>
            </a:pPr>
            <a:r>
              <a:t/>
            </a:r>
            <a:endParaRPr b="0" i="0" u="none"/>
          </a:p>
          <a:p>
            <a:pPr indent="0" lvl="0" marL="0" rtl="0" algn="l">
              <a:spcBef>
                <a:spcPts val="0"/>
              </a:spcBef>
              <a:spcAft>
                <a:spcPts val="0"/>
              </a:spcAft>
              <a:buNone/>
            </a:pPr>
            <a:r>
              <a:rPr b="0" i="0" lang="en-US" u="none"/>
              <a:t>AROI: important thing here is analyzing costs beyond the initial purchase, e.g. when teachers need to be trained up on a new program, you must account for the cost of their time spent in training. Relatedly, this may also translate to better ROI in 2</a:t>
            </a:r>
            <a:r>
              <a:rPr b="0" baseline="30000" i="0" lang="en-US" u="none"/>
              <a:t>nd</a:t>
            </a:r>
            <a:r>
              <a:rPr b="0" i="0" lang="en-US" u="none"/>
              <a:t>, 3</a:t>
            </a:r>
            <a:r>
              <a:rPr b="0" baseline="30000" i="0" lang="en-US" u="none"/>
              <a:t>rd</a:t>
            </a:r>
            <a:r>
              <a:rPr b="0" i="0" lang="en-US" u="none"/>
              <a:t>, etc. years of implementation. Also note that these data may already be collected for LCAP purposes</a:t>
            </a:r>
            <a:endParaRPr/>
          </a:p>
          <a:p>
            <a:pPr indent="0" lvl="0" marL="0" rtl="0" algn="l">
              <a:spcBef>
                <a:spcPts val="0"/>
              </a:spcBef>
              <a:spcAft>
                <a:spcPts val="0"/>
              </a:spcAft>
              <a:buNone/>
            </a:pPr>
            <a:r>
              <a:t/>
            </a:r>
            <a:endParaRPr b="0" i="0" u="none"/>
          </a:p>
          <a:p>
            <a:pPr indent="0" lvl="0" marL="0" rtl="0" algn="l">
              <a:spcBef>
                <a:spcPts val="0"/>
              </a:spcBef>
              <a:spcAft>
                <a:spcPts val="0"/>
              </a:spcAft>
              <a:buNone/>
            </a:pPr>
            <a:r>
              <a:rPr b="0" i="0" lang="en-US" u="none"/>
              <a:t>Existing data: not necessarily systematic, hard to quantify impacts but easy to access data.</a:t>
            </a:r>
            <a:endParaRPr/>
          </a:p>
        </p:txBody>
      </p:sp>
      <p:sp>
        <p:nvSpPr>
          <p:cNvPr id="518" name="Google Shape;518;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5" name="Google Shape;535;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So, what might you learn by pairing program effectiveness data with program costs. </a:t>
            </a:r>
            <a:endParaRPr/>
          </a:p>
          <a:p>
            <a:pPr indent="-317500" lvl="0" marL="457200" rtl="0" algn="l">
              <a:spcBef>
                <a:spcPts val="0"/>
              </a:spcBef>
              <a:spcAft>
                <a:spcPts val="0"/>
              </a:spcAft>
              <a:buSzPts val="1400"/>
              <a:buChar char="●"/>
            </a:pPr>
            <a:r>
              <a:rPr lang="en-US"/>
              <a:t>First, it can help you understand in more depth, resource use in the district. Which resources are used for each program beyond just the funding. For example, how much time is involved for teachers or others, and which programs require the most resources?</a:t>
            </a:r>
            <a:endParaRPr/>
          </a:p>
          <a:p>
            <a:pPr indent="-317500" lvl="0" marL="457200" rtl="0" algn="l">
              <a:spcBef>
                <a:spcPts val="0"/>
              </a:spcBef>
              <a:spcAft>
                <a:spcPts val="0"/>
              </a:spcAft>
              <a:buSzPts val="1400"/>
              <a:buChar char="●"/>
            </a:pPr>
            <a:r>
              <a:rPr lang="en-US"/>
              <a:t>Second, pairing program effectiveness data/or student outcome data with program costs can allow the district to more </a:t>
            </a:r>
            <a:r>
              <a:rPr lang="en-US"/>
              <a:t>systematically</a:t>
            </a:r>
            <a:r>
              <a:rPr lang="en-US"/>
              <a:t> make decisions about any shifts in programs because it provides information on whether student achievement is improving more rapidly for your money in one program vs. another.</a:t>
            </a:r>
            <a:endParaRPr/>
          </a:p>
          <a:p>
            <a:pPr indent="-317500" lvl="0" marL="457200" rtl="0" algn="l">
              <a:spcBef>
                <a:spcPts val="0"/>
              </a:spcBef>
              <a:spcAft>
                <a:spcPts val="0"/>
              </a:spcAft>
              <a:buSzPts val="1400"/>
              <a:buChar char="●"/>
            </a:pPr>
            <a:r>
              <a:rPr lang="en-US"/>
              <a:t>Finally, it can be used to help identify any gaps in current data collection. Most districts do not currently have the infrastructure to look at costs and student </a:t>
            </a:r>
            <a:r>
              <a:rPr lang="en-US"/>
              <a:t>outcomes</a:t>
            </a:r>
            <a:r>
              <a:rPr lang="en-US"/>
              <a:t> together. </a:t>
            </a:r>
            <a:endParaRPr/>
          </a:p>
          <a:p>
            <a:pPr indent="-317500" lvl="0" marL="457200" rtl="0" algn="l">
              <a:spcBef>
                <a:spcPts val="0"/>
              </a:spcBef>
              <a:spcAft>
                <a:spcPts val="0"/>
              </a:spcAft>
              <a:buSzPts val="1400"/>
              <a:buChar char="●"/>
            </a:pPr>
            <a:r>
              <a:rPr lang="en-US"/>
              <a:t>You may discover that some currently funded programs do not have clearly identified objectives and metrics for understanding whether or not those objectives are being met. Defining clear objectives and metrics is a starting point for making decisions about investments in the future. </a:t>
            </a:r>
            <a:endParaRPr/>
          </a:p>
        </p:txBody>
      </p:sp>
      <p:sp>
        <p:nvSpPr>
          <p:cNvPr id="536" name="Google Shape;536;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7" name="Google Shape;547;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 very high-level, prioritizing programs with impact includes three critical </a:t>
            </a:r>
            <a:r>
              <a:rPr lang="en-US"/>
              <a:t>components</a:t>
            </a:r>
            <a:r>
              <a:rPr lang="en-US"/>
              <a:t>. </a:t>
            </a:r>
            <a:endParaRPr/>
          </a:p>
          <a:p>
            <a:pPr indent="0" lvl="0" marL="457200" rtl="0" algn="l">
              <a:spcBef>
                <a:spcPts val="0"/>
              </a:spcBef>
              <a:spcAft>
                <a:spcPts val="0"/>
              </a:spcAft>
              <a:buNone/>
            </a:pPr>
            <a:r>
              <a:t/>
            </a:r>
            <a:endParaRPr/>
          </a:p>
          <a:p>
            <a:pPr indent="-317500" lvl="0" marL="457200" rtl="0" algn="l">
              <a:spcBef>
                <a:spcPts val="0"/>
              </a:spcBef>
              <a:spcAft>
                <a:spcPts val="0"/>
              </a:spcAft>
              <a:buClr>
                <a:schemeClr val="dk1"/>
              </a:buClr>
              <a:buSzPts val="1400"/>
              <a:buAutoNum type="arabicPeriod"/>
            </a:pPr>
            <a:r>
              <a:rPr lang="en-US"/>
              <a:t>Which programs are high priority to focus on in this investigation? Is the district really focused on early literacy gains in your LCAP. Do you start by looking at these programs? Or maybe you start with the largest programs in the district. </a:t>
            </a:r>
            <a:r>
              <a:rPr lang="en-US"/>
              <a:t>This step generally involves creating some sort of inventory of programs and then asking for each program – do they have clearly defined objectives and metrics for measuring progress? </a:t>
            </a:r>
            <a:endParaRPr/>
          </a:p>
          <a:p>
            <a:pPr indent="-317500" lvl="0" marL="457200" rtl="0" algn="l">
              <a:spcBef>
                <a:spcPts val="0"/>
              </a:spcBef>
              <a:spcAft>
                <a:spcPts val="0"/>
              </a:spcAft>
              <a:buSzPts val="1400"/>
              <a:buAutoNum type="arabicPeriod"/>
            </a:pPr>
            <a:r>
              <a:rPr lang="en-US"/>
              <a:t>Once you have determined which programs to focus on, and which metrics are important for demonstrating progress for those programs, begin to review your data on both cost and student outcomes. Based on this analysis, which programs are providing the greatest returns? </a:t>
            </a:r>
            <a:endParaRPr/>
          </a:p>
          <a:p>
            <a:pPr indent="-317500" lvl="0" marL="457200" rtl="0" algn="l">
              <a:spcBef>
                <a:spcPts val="0"/>
              </a:spcBef>
              <a:spcAft>
                <a:spcPts val="0"/>
              </a:spcAft>
              <a:buSzPts val="1400"/>
              <a:buAutoNum type="arabicPeriod"/>
            </a:pPr>
            <a:r>
              <a:rPr lang="en-US"/>
              <a:t>Determine which programs to stop, start, or keep based on these data, data on student needs, and your available budget and funding sources</a:t>
            </a:r>
            <a:endParaRPr/>
          </a:p>
          <a:p>
            <a:pPr indent="0" lvl="0" marL="0" rtl="0" algn="l">
              <a:spcBef>
                <a:spcPts val="0"/>
              </a:spcBef>
              <a:spcAft>
                <a:spcPts val="0"/>
              </a:spcAft>
              <a:buNone/>
            </a:pPr>
            <a:r>
              <a:t/>
            </a:r>
            <a:endParaRPr/>
          </a:p>
        </p:txBody>
      </p:sp>
      <p:sp>
        <p:nvSpPr>
          <p:cNvPr id="548" name="Google Shape;548;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5" name="Google Shape;56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3" name="Google Shape;39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0" name="Google Shape;570;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5" name="Google Shape;575;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2" name="Google Shape;582;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3: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600"/>
          </a:p>
        </p:txBody>
      </p:sp>
      <p:sp>
        <p:nvSpPr>
          <p:cNvPr id="400" name="Google Shape;400;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37aa6a27ca1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7" name="Google Shape;407;g37aa6a27ca1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8" name="Google Shape;408;g37aa6a27ca1_0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Patrick</a:t>
            </a:r>
            <a:endParaRPr/>
          </a:p>
        </p:txBody>
      </p:sp>
      <p:sp>
        <p:nvSpPr>
          <p:cNvPr id="423" name="Google Shape;423;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 name="Google Shape;42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Calibri"/>
              <a:buNone/>
            </a:pPr>
            <a:r>
              <a:rPr b="0" i="0" lang="en-US" sz="2400" u="none" strike="noStrike">
                <a:solidFill>
                  <a:schemeClr val="dk1"/>
                </a:solidFill>
                <a:latin typeface="Calibri"/>
                <a:ea typeface="Calibri"/>
                <a:cs typeface="Calibri"/>
                <a:sym typeface="Calibri"/>
              </a:rPr>
              <a:t>Patrick</a:t>
            </a:r>
            <a:endParaRPr/>
          </a:p>
          <a:p>
            <a:pPr indent="0" lvl="0" marL="0" marR="0" rtl="0" algn="l">
              <a:lnSpc>
                <a:spcPct val="100000"/>
              </a:lnSpc>
              <a:spcBef>
                <a:spcPts val="0"/>
              </a:spcBef>
              <a:spcAft>
                <a:spcPts val="0"/>
              </a:spcAft>
              <a:buClr>
                <a:schemeClr val="dk1"/>
              </a:buClr>
              <a:buSzPts val="2400"/>
              <a:buFont typeface="Calibri"/>
              <a:buNone/>
            </a:pPr>
            <a:r>
              <a:rPr b="0" i="0" lang="en-US" sz="2400" u="none" strike="noStrike">
                <a:solidFill>
                  <a:schemeClr val="dk1"/>
                </a:solidFill>
                <a:latin typeface="Calibri"/>
                <a:ea typeface="Calibri"/>
                <a:cs typeface="Calibri"/>
                <a:sym typeface="Calibri"/>
              </a:rPr>
              <a:t>INCREASES: Placer County, California</a:t>
            </a:r>
            <a:r>
              <a:rPr lang="en-US"/>
              <a:t> </a:t>
            </a:r>
            <a:r>
              <a:rPr b="0" i="0" lang="en-US" sz="2400" u="none" strike="noStrike">
                <a:solidFill>
                  <a:schemeClr val="dk1"/>
                </a:solidFill>
                <a:latin typeface="Calibri"/>
                <a:ea typeface="Calibri"/>
                <a:cs typeface="Calibri"/>
                <a:sym typeface="Calibri"/>
              </a:rPr>
              <a:t>23%</a:t>
            </a:r>
            <a:r>
              <a:rPr lang="en-US"/>
              <a:t> </a:t>
            </a:r>
            <a:r>
              <a:rPr b="0" i="0" lang="en-US" sz="2400" u="none" strike="noStrike">
                <a:solidFill>
                  <a:schemeClr val="dk1"/>
                </a:solidFill>
                <a:latin typeface="Calibri"/>
                <a:ea typeface="Calibri"/>
                <a:cs typeface="Calibri"/>
                <a:sym typeface="Calibri"/>
              </a:rPr>
              <a:t>Amador County, California</a:t>
            </a:r>
            <a:r>
              <a:rPr lang="en-US"/>
              <a:t> </a:t>
            </a:r>
            <a:r>
              <a:rPr b="0" i="0" lang="en-US" sz="2400" u="none" strike="noStrike">
                <a:solidFill>
                  <a:schemeClr val="dk1"/>
                </a:solidFill>
                <a:latin typeface="Calibri"/>
                <a:ea typeface="Calibri"/>
                <a:cs typeface="Calibri"/>
                <a:sym typeface="Calibri"/>
              </a:rPr>
              <a:t>29%</a:t>
            </a:r>
            <a:r>
              <a:rPr lang="en-US"/>
              <a:t> </a:t>
            </a:r>
            <a:r>
              <a:rPr b="0" i="0" lang="en-US" sz="2400" u="none" strike="noStrike">
                <a:solidFill>
                  <a:schemeClr val="dk1"/>
                </a:solidFill>
                <a:latin typeface="Calibri"/>
                <a:ea typeface="Calibri"/>
                <a:cs typeface="Calibri"/>
                <a:sym typeface="Calibri"/>
              </a:rPr>
              <a:t>Sierra County, California</a:t>
            </a:r>
            <a:r>
              <a:rPr lang="en-US"/>
              <a:t> </a:t>
            </a:r>
            <a:r>
              <a:rPr b="0" i="0" lang="en-US" sz="2400" u="none" strike="noStrike">
                <a:solidFill>
                  <a:schemeClr val="dk1"/>
                </a:solidFill>
                <a:latin typeface="Calibri"/>
                <a:ea typeface="Calibri"/>
                <a:cs typeface="Calibri"/>
                <a:sym typeface="Calibri"/>
              </a:rPr>
              <a:t>39%</a:t>
            </a:r>
            <a:r>
              <a:rPr lang="en-US"/>
              <a:t> </a:t>
            </a:r>
            <a:r>
              <a:rPr b="0" i="0" lang="en-US" sz="2400" u="none" strike="noStrike">
                <a:solidFill>
                  <a:schemeClr val="dk1"/>
                </a:solidFill>
                <a:latin typeface="Calibri"/>
                <a:ea typeface="Calibri"/>
                <a:cs typeface="Calibri"/>
                <a:sym typeface="Calibri"/>
              </a:rPr>
              <a:t>Trinity County, California</a:t>
            </a:r>
            <a:r>
              <a:rPr lang="en-US"/>
              <a:t> </a:t>
            </a:r>
            <a:r>
              <a:rPr b="0" i="0" lang="en-US" sz="2400" u="none" strike="noStrike">
                <a:solidFill>
                  <a:schemeClr val="dk1"/>
                </a:solidFill>
                <a:latin typeface="Calibri"/>
                <a:ea typeface="Calibri"/>
                <a:cs typeface="Calibri"/>
                <a:sym typeface="Calibri"/>
              </a:rPr>
              <a:t>47%</a:t>
            </a:r>
            <a:r>
              <a:rPr lang="en-US"/>
              <a:t> </a:t>
            </a:r>
            <a:r>
              <a:rPr b="0" i="0" lang="en-US" sz="2400" u="none" strike="noStrike">
                <a:solidFill>
                  <a:schemeClr val="dk1"/>
                </a:solidFill>
                <a:latin typeface="Calibri"/>
                <a:ea typeface="Calibri"/>
                <a:cs typeface="Calibri"/>
                <a:sym typeface="Calibri"/>
              </a:rPr>
              <a:t>Plumas County, California</a:t>
            </a:r>
            <a:r>
              <a:rPr lang="en-US"/>
              <a:t> </a:t>
            </a:r>
            <a:r>
              <a:rPr b="0" i="0" lang="en-US" sz="2400" u="none" strike="noStrike">
                <a:solidFill>
                  <a:schemeClr val="dk1"/>
                </a:solidFill>
                <a:latin typeface="Calibri"/>
                <a:ea typeface="Calibri"/>
                <a:cs typeface="Calibri"/>
                <a:sym typeface="Calibri"/>
              </a:rPr>
              <a:t>51%</a:t>
            </a:r>
            <a:r>
              <a:rPr lang="en-US"/>
              <a:t> </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2400"/>
              <a:buFont typeface="Calibri"/>
              <a:buNone/>
            </a:pPr>
            <a:r>
              <a:rPr lang="en-US"/>
              <a:t>DECLINES: </a:t>
            </a:r>
            <a:r>
              <a:rPr b="0" i="0" lang="en-US" sz="2400" u="none" strike="noStrike">
                <a:solidFill>
                  <a:schemeClr val="dk1"/>
                </a:solidFill>
                <a:latin typeface="Calibri"/>
                <a:ea typeface="Calibri"/>
                <a:cs typeface="Calibri"/>
                <a:sym typeface="Calibri"/>
              </a:rPr>
              <a:t>Lassen County, California</a:t>
            </a:r>
            <a:r>
              <a:rPr lang="en-US"/>
              <a:t> </a:t>
            </a:r>
            <a:r>
              <a:rPr b="0" i="0" lang="en-US" sz="2400" u="none" strike="noStrike">
                <a:solidFill>
                  <a:schemeClr val="dk1"/>
                </a:solidFill>
                <a:latin typeface="Calibri"/>
                <a:ea typeface="Calibri"/>
                <a:cs typeface="Calibri"/>
                <a:sym typeface="Calibri"/>
              </a:rPr>
              <a:t>-39%</a:t>
            </a:r>
            <a:r>
              <a:rPr lang="en-US"/>
              <a:t> </a:t>
            </a:r>
            <a:r>
              <a:rPr b="0" i="0" lang="en-US" sz="2400" u="none" strike="noStrike">
                <a:solidFill>
                  <a:schemeClr val="dk1"/>
                </a:solidFill>
                <a:latin typeface="Calibri"/>
                <a:ea typeface="Calibri"/>
                <a:cs typeface="Calibri"/>
                <a:sym typeface="Calibri"/>
              </a:rPr>
              <a:t>Mono County, California</a:t>
            </a:r>
            <a:r>
              <a:rPr lang="en-US"/>
              <a:t> </a:t>
            </a:r>
            <a:r>
              <a:rPr b="0" i="0" lang="en-US" sz="2400" u="none" strike="noStrike">
                <a:solidFill>
                  <a:schemeClr val="dk1"/>
                </a:solidFill>
                <a:latin typeface="Calibri"/>
                <a:ea typeface="Calibri"/>
                <a:cs typeface="Calibri"/>
                <a:sym typeface="Calibri"/>
              </a:rPr>
              <a:t>-35%</a:t>
            </a:r>
            <a:r>
              <a:rPr lang="en-US"/>
              <a:t> </a:t>
            </a:r>
            <a:r>
              <a:rPr b="0" i="0" lang="en-US" sz="2400" u="none" strike="noStrike">
                <a:solidFill>
                  <a:schemeClr val="dk1"/>
                </a:solidFill>
                <a:latin typeface="Calibri"/>
                <a:ea typeface="Calibri"/>
                <a:cs typeface="Calibri"/>
                <a:sym typeface="Calibri"/>
              </a:rPr>
              <a:t>Los Angeles County, California</a:t>
            </a:r>
            <a:r>
              <a:rPr lang="en-US"/>
              <a:t> </a:t>
            </a:r>
            <a:r>
              <a:rPr b="0" i="0" lang="en-US" sz="2400" u="none" strike="noStrike">
                <a:solidFill>
                  <a:schemeClr val="dk1"/>
                </a:solidFill>
                <a:latin typeface="Calibri"/>
                <a:ea typeface="Calibri"/>
                <a:cs typeface="Calibri"/>
                <a:sym typeface="Calibri"/>
              </a:rPr>
              <a:t>-30%</a:t>
            </a:r>
            <a:r>
              <a:rPr lang="en-US"/>
              <a:t> </a:t>
            </a:r>
            <a:r>
              <a:rPr b="0" i="0" lang="en-US" sz="2400" u="none" strike="noStrike">
                <a:solidFill>
                  <a:schemeClr val="dk1"/>
                </a:solidFill>
                <a:latin typeface="Calibri"/>
                <a:ea typeface="Calibri"/>
                <a:cs typeface="Calibri"/>
                <a:sym typeface="Calibri"/>
              </a:rPr>
              <a:t>Alameda County, California</a:t>
            </a:r>
            <a:r>
              <a:rPr lang="en-US"/>
              <a:t> </a:t>
            </a:r>
            <a:r>
              <a:rPr b="0" i="0" lang="en-US" sz="2400" u="none" strike="noStrike">
                <a:solidFill>
                  <a:schemeClr val="dk1"/>
                </a:solidFill>
                <a:latin typeface="Calibri"/>
                <a:ea typeface="Calibri"/>
                <a:cs typeface="Calibri"/>
                <a:sym typeface="Calibri"/>
              </a:rPr>
              <a:t>-30%</a:t>
            </a:r>
            <a:r>
              <a:rPr lang="en-US"/>
              <a:t> </a:t>
            </a:r>
            <a:r>
              <a:rPr b="0" i="0" lang="en-US" sz="2400" u="none" strike="noStrike">
                <a:solidFill>
                  <a:schemeClr val="dk1"/>
                </a:solidFill>
                <a:latin typeface="Calibri"/>
                <a:ea typeface="Calibri"/>
                <a:cs typeface="Calibri"/>
                <a:sym typeface="Calibri"/>
              </a:rPr>
              <a:t>San Mateo County, California</a:t>
            </a:r>
            <a:r>
              <a:rPr lang="en-US"/>
              <a:t> </a:t>
            </a:r>
            <a:r>
              <a:rPr b="0" i="0" lang="en-US" sz="2400" u="none" strike="noStrike">
                <a:solidFill>
                  <a:schemeClr val="dk1"/>
                </a:solidFill>
                <a:latin typeface="Calibri"/>
                <a:ea typeface="Calibri"/>
                <a:cs typeface="Calibri"/>
                <a:sym typeface="Calibri"/>
              </a:rPr>
              <a:t>-29%</a:t>
            </a:r>
            <a:r>
              <a:rPr lang="en-US"/>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29" name="Google Shape;429;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7" name="Google Shape;43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Patrick</a:t>
            </a:r>
            <a:endParaRPr/>
          </a:p>
          <a:p>
            <a:pPr indent="0" lvl="0" marL="0" rtl="0" algn="l">
              <a:spcBef>
                <a:spcPts val="0"/>
              </a:spcBef>
              <a:spcAft>
                <a:spcPts val="0"/>
              </a:spcAft>
              <a:buNone/>
            </a:pPr>
            <a:r>
              <a:rPr lang="en-US"/>
              <a:t>Voiceover on 0% federal changes – not necessarily the case that LEAs are confident that federal revenue will be small. 0% was median change in federal revenue between 25/26 and 27/28. 68 districts expected 0% change, 20 expected an increase in federal revenue (usually small), 37 expected a decrease in federal revenue.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Also, standard errors were largest for federal revenue – widest range of projections means a LOT of uncertainty.</a:t>
            </a:r>
            <a:endParaRPr/>
          </a:p>
        </p:txBody>
      </p:sp>
      <p:sp>
        <p:nvSpPr>
          <p:cNvPr id="438" name="Google Shape;438;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6" name="Google Shape;446;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Patrick</a:t>
            </a:r>
            <a:endParaRPr/>
          </a:p>
        </p:txBody>
      </p:sp>
      <p:sp>
        <p:nvSpPr>
          <p:cNvPr id="447" name="Google Shape;447;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5" name="Google Shape;455;p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a:t>Patrick</a:t>
            </a:r>
            <a:endParaRPr/>
          </a:p>
          <a:p>
            <a:pPr indent="0" lvl="0" marL="0" marR="0" rtl="0" algn="l">
              <a:lnSpc>
                <a:spcPct val="100000"/>
              </a:lnSpc>
              <a:spcBef>
                <a:spcPts val="0"/>
              </a:spcBef>
              <a:spcAft>
                <a:spcPts val="0"/>
              </a:spcAft>
              <a:buClr>
                <a:srgbClr val="000000"/>
              </a:buClr>
              <a:buSzPts val="1400"/>
              <a:buFont typeface="Arial"/>
              <a:buNone/>
            </a:pPr>
            <a:r>
              <a:t/>
            </a:r>
            <a:endParaRPr/>
          </a:p>
          <a:p>
            <a:pPr indent="-342900" lvl="0" marL="342900" rtl="0" algn="l">
              <a:spcBef>
                <a:spcPts val="0"/>
              </a:spcBef>
              <a:spcAft>
                <a:spcPts val="0"/>
              </a:spcAft>
              <a:buClr>
                <a:schemeClr val="dk1"/>
              </a:buClr>
              <a:buSzPts val="2400"/>
              <a:buFont typeface="Calibri"/>
              <a:buChar char="-"/>
            </a:pPr>
            <a:r>
              <a:rPr lang="en-US"/>
              <a:t>District fiscal health follows that of broader economy</a:t>
            </a:r>
            <a:endParaRPr/>
          </a:p>
          <a:p>
            <a:pPr indent="-342900" lvl="0" marL="342900" rtl="0" algn="l">
              <a:spcBef>
                <a:spcPts val="0"/>
              </a:spcBef>
              <a:spcAft>
                <a:spcPts val="0"/>
              </a:spcAft>
              <a:buClr>
                <a:schemeClr val="dk1"/>
              </a:buClr>
              <a:buSzPts val="2400"/>
              <a:buFont typeface="Calibri"/>
              <a:buChar char="-"/>
            </a:pPr>
            <a:r>
              <a:rPr lang="en-US"/>
              <a:t>In the grand scheme, most districts are doing okay – but this could change now that one-time funds are gone</a:t>
            </a:r>
            <a:endParaRPr/>
          </a:p>
          <a:p>
            <a:pPr indent="-342900" lvl="0" marL="342900" rtl="0" algn="l">
              <a:spcBef>
                <a:spcPts val="0"/>
              </a:spcBef>
              <a:spcAft>
                <a:spcPts val="0"/>
              </a:spcAft>
              <a:buClr>
                <a:schemeClr val="dk1"/>
              </a:buClr>
              <a:buSzPts val="2400"/>
              <a:buFont typeface="Calibri"/>
              <a:buChar char="-"/>
            </a:pPr>
            <a:r>
              <a:rPr lang="en-US"/>
              <a:t>Between 22/23 and 23/24, last two bars on this chart, the number of negative certified districts has doubled from 3 to 6, and the number of qualified has more than doubled from 10 to 23</a:t>
            </a:r>
            <a:endParaRPr/>
          </a:p>
          <a:p>
            <a:pPr indent="-342900" lvl="1" marL="800100" rtl="0" algn="l">
              <a:spcBef>
                <a:spcPts val="0"/>
              </a:spcBef>
              <a:spcAft>
                <a:spcPts val="0"/>
              </a:spcAft>
              <a:buClr>
                <a:schemeClr val="dk1"/>
              </a:buClr>
              <a:buSzPts val="2400"/>
              <a:buFont typeface="Calibri"/>
              <a:buChar char="-"/>
            </a:pPr>
            <a:r>
              <a:rPr lang="en-US"/>
              <a:t>Negative: Calaveras, Humboldt, SFUSD, Siskiyou, Siskiyou</a:t>
            </a:r>
            <a:endParaRPr/>
          </a:p>
          <a:p>
            <a:pPr indent="-342900" lvl="1" marL="800100" rtl="0" algn="l">
              <a:spcBef>
                <a:spcPts val="0"/>
              </a:spcBef>
              <a:spcAft>
                <a:spcPts val="0"/>
              </a:spcAft>
              <a:buClr>
                <a:schemeClr val="dk1"/>
              </a:buClr>
              <a:buSzPts val="2400"/>
              <a:buFont typeface="Calibri"/>
              <a:buChar char="-"/>
            </a:pPr>
            <a:r>
              <a:rPr lang="en-US"/>
              <a:t>Qualified: 2 Alameda, 2 Amador, 1 Contra Costa, 1 Lake, 2 LA, 1 Mendocino, 2 Riverside, 1 Sacramento, 1 San Diego, 1 Santa Barbara, 2 Santa Clara, 2 Shasta, 1 Siskiyou, 1 Solano, 3 Sonoma</a:t>
            </a:r>
            <a:endParaRPr/>
          </a:p>
          <a:p>
            <a:pPr indent="-342900" lvl="0" marL="342900" rtl="0" algn="l">
              <a:spcBef>
                <a:spcPts val="0"/>
              </a:spcBef>
              <a:spcAft>
                <a:spcPts val="0"/>
              </a:spcAft>
              <a:buClr>
                <a:schemeClr val="dk1"/>
              </a:buClr>
              <a:buSzPts val="2400"/>
              <a:buFont typeface="Calibri"/>
              <a:buChar char="-"/>
            </a:pPr>
            <a:r>
              <a:rPr lang="en-US"/>
              <a:t>Poor fiscal health lasts longer than recession </a:t>
            </a:r>
            <a:endParaRPr/>
          </a:p>
          <a:p>
            <a:pPr indent="-342900" lvl="0" marL="342900" rtl="0" algn="l">
              <a:spcBef>
                <a:spcPts val="0"/>
              </a:spcBef>
              <a:spcAft>
                <a:spcPts val="0"/>
              </a:spcAft>
              <a:buClr>
                <a:schemeClr val="dk1"/>
              </a:buClr>
              <a:buSzPts val="2400"/>
              <a:buFont typeface="Calibri"/>
              <a:buChar char="-"/>
            </a:pPr>
            <a:r>
              <a:rPr lang="en-US"/>
              <a:t>CA also especially dependent on capital gains tax revenue – this is why Great Recession hit so hard and why we have been generally okay in recent years.</a:t>
            </a:r>
            <a:endParaRPr/>
          </a:p>
          <a:p>
            <a:pPr indent="-190500" lvl="0" marL="342900" rtl="0" algn="l">
              <a:spcBef>
                <a:spcPts val="0"/>
              </a:spcBef>
              <a:spcAft>
                <a:spcPts val="0"/>
              </a:spcAft>
              <a:buClr>
                <a:schemeClr val="dk1"/>
              </a:buClr>
              <a:buSzPts val="2400"/>
              <a:buFont typeface="Calibri"/>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56" name="Google Shape;456;p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png"/><Relationship Id="rId3"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5.png"/><Relationship Id="rId3" Type="http://schemas.openxmlformats.org/officeDocument/2006/relationships/image" Target="../media/image1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4.png"/><Relationship Id="rId3" Type="http://schemas.openxmlformats.org/officeDocument/2006/relationships/image" Target="../media/image1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png"/><Relationship Id="rId3" Type="http://schemas.openxmlformats.org/officeDocument/2006/relationships/image" Target="../media/image12.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1.png"/><Relationship Id="rId3" Type="http://schemas.openxmlformats.org/officeDocument/2006/relationships/image" Target="../media/image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cSld name="Cover">
    <p:bg>
      <p:bgPr>
        <a:blipFill>
          <a:blip r:embed="rId2">
            <a:alphaModFix/>
          </a:blip>
          <a:stretch>
            <a:fillRect/>
          </a:stretch>
        </a:blipFill>
      </p:bgPr>
    </p:bg>
    <p:spTree>
      <p:nvGrpSpPr>
        <p:cNvPr id="12" name="Shape 12"/>
        <p:cNvGrpSpPr/>
        <p:nvPr/>
      </p:nvGrpSpPr>
      <p:grpSpPr>
        <a:xfrm>
          <a:off x="0" y="0"/>
          <a:ext cx="0" cy="0"/>
          <a:chOff x="0" y="0"/>
          <a:chExt cx="0" cy="0"/>
        </a:xfrm>
      </p:grpSpPr>
      <p:sp>
        <p:nvSpPr>
          <p:cNvPr id="13" name="Google Shape;13;p27"/>
          <p:cNvSpPr txBox="1"/>
          <p:nvPr>
            <p:ph type="title"/>
          </p:nvPr>
        </p:nvSpPr>
        <p:spPr>
          <a:xfrm>
            <a:off x="2591138" y="3108960"/>
            <a:ext cx="19204900" cy="4572000"/>
          </a:xfrm>
          <a:prstGeom prst="rect">
            <a:avLst/>
          </a:prstGeom>
          <a:solidFill>
            <a:schemeClr val="lt1">
              <a:alpha val="0"/>
            </a:schemeClr>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0800"/>
              <a:buFont typeface="Arial"/>
              <a:buNone/>
              <a:defRPr sz="10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 NOT USE (For Design Team Only) Dark Number">
  <p:cSld name="DO NOT USE (For Design Team Only) Dark Number">
    <p:spTree>
      <p:nvGrpSpPr>
        <p:cNvPr id="62" name="Shape 62"/>
        <p:cNvGrpSpPr/>
        <p:nvPr/>
      </p:nvGrpSpPr>
      <p:grpSpPr>
        <a:xfrm>
          <a:off x="0" y="0"/>
          <a:ext cx="0" cy="0"/>
          <a:chOff x="0" y="0"/>
          <a:chExt cx="0" cy="0"/>
        </a:xfrm>
      </p:grpSpPr>
      <p:sp>
        <p:nvSpPr>
          <p:cNvPr id="63" name="Google Shape;63;p67"/>
          <p:cNvSpPr/>
          <p:nvPr>
            <p:ph idx="2" type="pic"/>
          </p:nvPr>
        </p:nvSpPr>
        <p:spPr>
          <a:xfrm>
            <a:off x="0" y="0"/>
            <a:ext cx="24387175" cy="13716000"/>
          </a:xfrm>
          <a:prstGeom prst="rect">
            <a:avLst/>
          </a:prstGeom>
          <a:noFill/>
          <a:ln>
            <a:noFill/>
          </a:ln>
        </p:spPr>
      </p:sp>
      <p:sp>
        <p:nvSpPr>
          <p:cNvPr id="64" name="Google Shape;64;p67"/>
          <p:cNvSpPr txBox="1"/>
          <p:nvPr>
            <p:ph idx="12" type="sldNum"/>
          </p:nvPr>
        </p:nvSpPr>
        <p:spPr>
          <a:xfrm>
            <a:off x="22689949" y="12736392"/>
            <a:ext cx="1697227" cy="603512"/>
          </a:xfrm>
          <a:prstGeom prst="rect">
            <a:avLst/>
          </a:prstGeom>
          <a:solidFill>
            <a:schemeClr val="dk2"/>
          </a:solidFill>
          <a:ln>
            <a:noFill/>
          </a:ln>
        </p:spPr>
        <p:txBody>
          <a:bodyPr anchorCtr="0" anchor="ctr" bIns="45700" lIns="91425" spcFirstLastPara="1" rIns="0" wrap="square" tIns="45700">
            <a:noAutofit/>
          </a:bodyPr>
          <a:lstStyle>
            <a:lvl1pPr indent="0" lvl="0" marL="0" algn="l">
              <a:spcBef>
                <a:spcPts val="0"/>
              </a:spcBef>
              <a:buNone/>
              <a:defRPr b="1" sz="2400">
                <a:solidFill>
                  <a:schemeClr val="lt1"/>
                </a:solidFill>
                <a:latin typeface="Arial"/>
                <a:ea typeface="Arial"/>
                <a:cs typeface="Arial"/>
                <a:sym typeface="Arial"/>
              </a:defRPr>
            </a:lvl1pPr>
            <a:lvl2pPr indent="0" lvl="1" marL="0" algn="l">
              <a:spcBef>
                <a:spcPts val="0"/>
              </a:spcBef>
              <a:buNone/>
              <a:defRPr b="1" sz="2400">
                <a:solidFill>
                  <a:schemeClr val="lt1"/>
                </a:solidFill>
                <a:latin typeface="Arial"/>
                <a:ea typeface="Arial"/>
                <a:cs typeface="Arial"/>
                <a:sym typeface="Arial"/>
              </a:defRPr>
            </a:lvl2pPr>
            <a:lvl3pPr indent="0" lvl="2" marL="0" algn="l">
              <a:spcBef>
                <a:spcPts val="0"/>
              </a:spcBef>
              <a:buNone/>
              <a:defRPr b="1" sz="2400">
                <a:solidFill>
                  <a:schemeClr val="lt1"/>
                </a:solidFill>
                <a:latin typeface="Arial"/>
                <a:ea typeface="Arial"/>
                <a:cs typeface="Arial"/>
                <a:sym typeface="Arial"/>
              </a:defRPr>
            </a:lvl3pPr>
            <a:lvl4pPr indent="0" lvl="3" marL="0" algn="l">
              <a:spcBef>
                <a:spcPts val="0"/>
              </a:spcBef>
              <a:buNone/>
              <a:defRPr b="1" sz="2400">
                <a:solidFill>
                  <a:schemeClr val="lt1"/>
                </a:solidFill>
                <a:latin typeface="Arial"/>
                <a:ea typeface="Arial"/>
                <a:cs typeface="Arial"/>
                <a:sym typeface="Arial"/>
              </a:defRPr>
            </a:lvl4pPr>
            <a:lvl5pPr indent="0" lvl="4" marL="0" algn="l">
              <a:spcBef>
                <a:spcPts val="0"/>
              </a:spcBef>
              <a:buNone/>
              <a:defRPr b="1" sz="2400">
                <a:solidFill>
                  <a:schemeClr val="lt1"/>
                </a:solidFill>
                <a:latin typeface="Arial"/>
                <a:ea typeface="Arial"/>
                <a:cs typeface="Arial"/>
                <a:sym typeface="Arial"/>
              </a:defRPr>
            </a:lvl5pPr>
            <a:lvl6pPr indent="0" lvl="5" marL="0" algn="l">
              <a:spcBef>
                <a:spcPts val="0"/>
              </a:spcBef>
              <a:buNone/>
              <a:defRPr b="1" sz="2400">
                <a:solidFill>
                  <a:schemeClr val="lt1"/>
                </a:solidFill>
                <a:latin typeface="Arial"/>
                <a:ea typeface="Arial"/>
                <a:cs typeface="Arial"/>
                <a:sym typeface="Arial"/>
              </a:defRPr>
            </a:lvl6pPr>
            <a:lvl7pPr indent="0" lvl="6" marL="0" algn="l">
              <a:spcBef>
                <a:spcPts val="0"/>
              </a:spcBef>
              <a:buNone/>
              <a:defRPr b="1" sz="2400">
                <a:solidFill>
                  <a:schemeClr val="lt1"/>
                </a:solidFill>
                <a:latin typeface="Arial"/>
                <a:ea typeface="Arial"/>
                <a:cs typeface="Arial"/>
                <a:sym typeface="Arial"/>
              </a:defRPr>
            </a:lvl7pPr>
            <a:lvl8pPr indent="0" lvl="7" marL="0" algn="l">
              <a:spcBef>
                <a:spcPts val="0"/>
              </a:spcBef>
              <a:buNone/>
              <a:defRPr b="1" sz="2400">
                <a:solidFill>
                  <a:schemeClr val="lt1"/>
                </a:solidFill>
                <a:latin typeface="Arial"/>
                <a:ea typeface="Arial"/>
                <a:cs typeface="Arial"/>
                <a:sym typeface="Arial"/>
              </a:defRPr>
            </a:lvl8pPr>
            <a:lvl9pPr indent="0" lvl="8" marL="0" algn="l">
              <a:spcBef>
                <a:spcPts val="0"/>
              </a:spcBef>
              <a:buNone/>
              <a:defRPr b="1" sz="2400">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 NOT USE (For Design Team Only) White Number">
  <p:cSld name="DO NOT USE (For Design Team Only) White Number">
    <p:spTree>
      <p:nvGrpSpPr>
        <p:cNvPr id="65" name="Shape 65"/>
        <p:cNvGrpSpPr/>
        <p:nvPr/>
      </p:nvGrpSpPr>
      <p:grpSpPr>
        <a:xfrm>
          <a:off x="0" y="0"/>
          <a:ext cx="0" cy="0"/>
          <a:chOff x="0" y="0"/>
          <a:chExt cx="0" cy="0"/>
        </a:xfrm>
      </p:grpSpPr>
      <p:sp>
        <p:nvSpPr>
          <p:cNvPr id="66" name="Google Shape;66;p68"/>
          <p:cNvSpPr/>
          <p:nvPr>
            <p:ph idx="2" type="pic"/>
          </p:nvPr>
        </p:nvSpPr>
        <p:spPr>
          <a:xfrm>
            <a:off x="0" y="0"/>
            <a:ext cx="24387175" cy="13716000"/>
          </a:xfrm>
          <a:prstGeom prst="rect">
            <a:avLst/>
          </a:prstGeom>
          <a:noFill/>
          <a:ln>
            <a:noFill/>
          </a:ln>
        </p:spPr>
      </p:sp>
      <p:sp>
        <p:nvSpPr>
          <p:cNvPr id="67" name="Google Shape;67;p68"/>
          <p:cNvSpPr txBox="1"/>
          <p:nvPr>
            <p:ph idx="12" type="sldNum"/>
          </p:nvPr>
        </p:nvSpPr>
        <p:spPr>
          <a:xfrm>
            <a:off x="22689949" y="12736392"/>
            <a:ext cx="1697227" cy="603512"/>
          </a:xfrm>
          <a:prstGeom prst="rect">
            <a:avLst/>
          </a:prstGeom>
          <a:solidFill>
            <a:schemeClr val="lt1"/>
          </a:solidFill>
          <a:ln>
            <a:noFill/>
          </a:ln>
        </p:spPr>
        <p:txBody>
          <a:bodyPr anchorCtr="0" anchor="ctr" bIns="45700" lIns="91425" spcFirstLastPara="1" rIns="0" wrap="square" tIns="45700">
            <a:noAutofit/>
          </a:bodyPr>
          <a:lstStyle>
            <a:lvl1pPr indent="0" lvl="0" marL="0" algn="l">
              <a:spcBef>
                <a:spcPts val="0"/>
              </a:spcBef>
              <a:buNone/>
              <a:defRPr b="1" sz="2400">
                <a:solidFill>
                  <a:schemeClr val="dk2"/>
                </a:solidFill>
                <a:latin typeface="Arial"/>
                <a:ea typeface="Arial"/>
                <a:cs typeface="Arial"/>
                <a:sym typeface="Arial"/>
              </a:defRPr>
            </a:lvl1pPr>
            <a:lvl2pPr indent="0" lvl="1" marL="0" algn="l">
              <a:spcBef>
                <a:spcPts val="0"/>
              </a:spcBef>
              <a:buNone/>
              <a:defRPr b="1" sz="2400">
                <a:solidFill>
                  <a:schemeClr val="dk2"/>
                </a:solidFill>
                <a:latin typeface="Arial"/>
                <a:ea typeface="Arial"/>
                <a:cs typeface="Arial"/>
                <a:sym typeface="Arial"/>
              </a:defRPr>
            </a:lvl2pPr>
            <a:lvl3pPr indent="0" lvl="2" marL="0" algn="l">
              <a:spcBef>
                <a:spcPts val="0"/>
              </a:spcBef>
              <a:buNone/>
              <a:defRPr b="1" sz="2400">
                <a:solidFill>
                  <a:schemeClr val="dk2"/>
                </a:solidFill>
                <a:latin typeface="Arial"/>
                <a:ea typeface="Arial"/>
                <a:cs typeface="Arial"/>
                <a:sym typeface="Arial"/>
              </a:defRPr>
            </a:lvl3pPr>
            <a:lvl4pPr indent="0" lvl="3" marL="0" algn="l">
              <a:spcBef>
                <a:spcPts val="0"/>
              </a:spcBef>
              <a:buNone/>
              <a:defRPr b="1" sz="2400">
                <a:solidFill>
                  <a:schemeClr val="dk2"/>
                </a:solidFill>
                <a:latin typeface="Arial"/>
                <a:ea typeface="Arial"/>
                <a:cs typeface="Arial"/>
                <a:sym typeface="Arial"/>
              </a:defRPr>
            </a:lvl4pPr>
            <a:lvl5pPr indent="0" lvl="4" marL="0" algn="l">
              <a:spcBef>
                <a:spcPts val="0"/>
              </a:spcBef>
              <a:buNone/>
              <a:defRPr b="1" sz="2400">
                <a:solidFill>
                  <a:schemeClr val="dk2"/>
                </a:solidFill>
                <a:latin typeface="Arial"/>
                <a:ea typeface="Arial"/>
                <a:cs typeface="Arial"/>
                <a:sym typeface="Arial"/>
              </a:defRPr>
            </a:lvl5pPr>
            <a:lvl6pPr indent="0" lvl="5" marL="0" algn="l">
              <a:spcBef>
                <a:spcPts val="0"/>
              </a:spcBef>
              <a:buNone/>
              <a:defRPr b="1" sz="2400">
                <a:solidFill>
                  <a:schemeClr val="dk2"/>
                </a:solidFill>
                <a:latin typeface="Arial"/>
                <a:ea typeface="Arial"/>
                <a:cs typeface="Arial"/>
                <a:sym typeface="Arial"/>
              </a:defRPr>
            </a:lvl6pPr>
            <a:lvl7pPr indent="0" lvl="6" marL="0" algn="l">
              <a:spcBef>
                <a:spcPts val="0"/>
              </a:spcBef>
              <a:buNone/>
              <a:defRPr b="1" sz="2400">
                <a:solidFill>
                  <a:schemeClr val="dk2"/>
                </a:solidFill>
                <a:latin typeface="Arial"/>
                <a:ea typeface="Arial"/>
                <a:cs typeface="Arial"/>
                <a:sym typeface="Arial"/>
              </a:defRPr>
            </a:lvl7pPr>
            <a:lvl8pPr indent="0" lvl="7" marL="0" algn="l">
              <a:spcBef>
                <a:spcPts val="0"/>
              </a:spcBef>
              <a:buNone/>
              <a:defRPr b="1" sz="2400">
                <a:solidFill>
                  <a:schemeClr val="dk2"/>
                </a:solidFill>
                <a:latin typeface="Arial"/>
                <a:ea typeface="Arial"/>
                <a:cs typeface="Arial"/>
                <a:sym typeface="Arial"/>
              </a:defRPr>
            </a:lvl8pPr>
            <a:lvl9pPr indent="0" lvl="8" marL="0" algn="l">
              <a:spcBef>
                <a:spcPts val="0"/>
              </a:spcBef>
              <a:buNone/>
              <a:defRPr b="1" sz="2400">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O NOT USE (For Design Team Only) Plain">
  <p:cSld name="1_DO NOT USE (For Design Team Only) Plain">
    <p:spTree>
      <p:nvGrpSpPr>
        <p:cNvPr id="68" name="Shape 68"/>
        <p:cNvGrpSpPr/>
        <p:nvPr/>
      </p:nvGrpSpPr>
      <p:grpSpPr>
        <a:xfrm>
          <a:off x="0" y="0"/>
          <a:ext cx="0" cy="0"/>
          <a:chOff x="0" y="0"/>
          <a:chExt cx="0" cy="0"/>
        </a:xfrm>
      </p:grpSpPr>
      <p:sp>
        <p:nvSpPr>
          <p:cNvPr id="69" name="Google Shape;69;p69"/>
          <p:cNvSpPr/>
          <p:nvPr>
            <p:ph idx="2" type="pic"/>
          </p:nvPr>
        </p:nvSpPr>
        <p:spPr>
          <a:xfrm>
            <a:off x="0" y="0"/>
            <a:ext cx="24387175" cy="13716000"/>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port Slide Full-Text 2A">
  <p:cSld name="Report Slide Full-Text 2A">
    <p:bg>
      <p:bgPr>
        <a:solidFill>
          <a:schemeClr val="dk2"/>
        </a:solidFill>
      </p:bgPr>
    </p:bg>
    <p:spTree>
      <p:nvGrpSpPr>
        <p:cNvPr id="74" name="Shape 74"/>
        <p:cNvGrpSpPr/>
        <p:nvPr/>
      </p:nvGrpSpPr>
      <p:grpSpPr>
        <a:xfrm>
          <a:off x="0" y="0"/>
          <a:ext cx="0" cy="0"/>
          <a:chOff x="0" y="0"/>
          <a:chExt cx="0" cy="0"/>
        </a:xfrm>
      </p:grpSpPr>
      <p:sp>
        <p:nvSpPr>
          <p:cNvPr id="75" name="Google Shape;75;p32"/>
          <p:cNvSpPr/>
          <p:nvPr/>
        </p:nvSpPr>
        <p:spPr>
          <a:xfrm flipH="1">
            <a:off x="8840351" y="7617304"/>
            <a:ext cx="15546824" cy="6098696"/>
          </a:xfrm>
          <a:prstGeom prst="rect">
            <a:avLst/>
          </a:prstGeom>
          <a:solidFill>
            <a:srgbClr val="FFFFFF"/>
          </a:solidFill>
          <a:ln>
            <a:noFill/>
          </a:ln>
        </p:spPr>
      </p:sp>
      <p:sp>
        <p:nvSpPr>
          <p:cNvPr id="76" name="Google Shape;76;p32"/>
          <p:cNvSpPr txBox="1"/>
          <p:nvPr>
            <p:ph idx="12" type="sldNum"/>
          </p:nvPr>
        </p:nvSpPr>
        <p:spPr>
          <a:xfrm>
            <a:off x="22689949" y="12736392"/>
            <a:ext cx="1697227" cy="603512"/>
          </a:xfrm>
          <a:prstGeom prst="rect">
            <a:avLst/>
          </a:prstGeom>
          <a:solidFill>
            <a:schemeClr val="lt1"/>
          </a:solidFill>
          <a:ln>
            <a:noFill/>
          </a:ln>
        </p:spPr>
        <p:txBody>
          <a:bodyPr anchorCtr="0" anchor="ctr" bIns="45700" lIns="91425" spcFirstLastPara="1" rIns="0" wrap="square" tIns="45700">
            <a:noAutofit/>
          </a:bodyPr>
          <a:lstStyle>
            <a:lvl1pPr indent="0" lvl="0" marL="0" algn="l">
              <a:spcBef>
                <a:spcPts val="0"/>
              </a:spcBef>
              <a:buNone/>
              <a:defRPr b="1" i="0" sz="2400" u="none" cap="none" strike="noStrike">
                <a:solidFill>
                  <a:schemeClr val="dk2"/>
                </a:solidFill>
                <a:latin typeface="Arial"/>
                <a:ea typeface="Arial"/>
                <a:cs typeface="Arial"/>
                <a:sym typeface="Arial"/>
              </a:defRPr>
            </a:lvl1pPr>
            <a:lvl2pPr indent="0" lvl="1" marL="0" algn="l">
              <a:spcBef>
                <a:spcPts val="0"/>
              </a:spcBef>
              <a:buNone/>
              <a:defRPr b="1" i="0" sz="2400" u="none" cap="none" strike="noStrike">
                <a:solidFill>
                  <a:schemeClr val="dk2"/>
                </a:solidFill>
                <a:latin typeface="Arial"/>
                <a:ea typeface="Arial"/>
                <a:cs typeface="Arial"/>
                <a:sym typeface="Arial"/>
              </a:defRPr>
            </a:lvl2pPr>
            <a:lvl3pPr indent="0" lvl="2" marL="0" algn="l">
              <a:spcBef>
                <a:spcPts val="0"/>
              </a:spcBef>
              <a:buNone/>
              <a:defRPr b="1" i="0" sz="2400" u="none" cap="none" strike="noStrike">
                <a:solidFill>
                  <a:schemeClr val="dk2"/>
                </a:solidFill>
                <a:latin typeface="Arial"/>
                <a:ea typeface="Arial"/>
                <a:cs typeface="Arial"/>
                <a:sym typeface="Arial"/>
              </a:defRPr>
            </a:lvl3pPr>
            <a:lvl4pPr indent="0" lvl="3" marL="0" algn="l">
              <a:spcBef>
                <a:spcPts val="0"/>
              </a:spcBef>
              <a:buNone/>
              <a:defRPr b="1" i="0" sz="2400" u="none" cap="none" strike="noStrike">
                <a:solidFill>
                  <a:schemeClr val="dk2"/>
                </a:solidFill>
                <a:latin typeface="Arial"/>
                <a:ea typeface="Arial"/>
                <a:cs typeface="Arial"/>
                <a:sym typeface="Arial"/>
              </a:defRPr>
            </a:lvl4pPr>
            <a:lvl5pPr indent="0" lvl="4" marL="0" algn="l">
              <a:spcBef>
                <a:spcPts val="0"/>
              </a:spcBef>
              <a:buNone/>
              <a:defRPr b="1" i="0" sz="2400" u="none" cap="none" strike="noStrike">
                <a:solidFill>
                  <a:schemeClr val="dk2"/>
                </a:solidFill>
                <a:latin typeface="Arial"/>
                <a:ea typeface="Arial"/>
                <a:cs typeface="Arial"/>
                <a:sym typeface="Arial"/>
              </a:defRPr>
            </a:lvl5pPr>
            <a:lvl6pPr indent="0" lvl="5" marL="0" algn="l">
              <a:spcBef>
                <a:spcPts val="0"/>
              </a:spcBef>
              <a:buNone/>
              <a:defRPr b="1" i="0" sz="2400" u="none" cap="none" strike="noStrike">
                <a:solidFill>
                  <a:schemeClr val="dk2"/>
                </a:solidFill>
                <a:latin typeface="Arial"/>
                <a:ea typeface="Arial"/>
                <a:cs typeface="Arial"/>
                <a:sym typeface="Arial"/>
              </a:defRPr>
            </a:lvl6pPr>
            <a:lvl7pPr indent="0" lvl="6" marL="0" algn="l">
              <a:spcBef>
                <a:spcPts val="0"/>
              </a:spcBef>
              <a:buNone/>
              <a:defRPr b="1" i="0" sz="2400" u="none" cap="none" strike="noStrike">
                <a:solidFill>
                  <a:schemeClr val="dk2"/>
                </a:solidFill>
                <a:latin typeface="Arial"/>
                <a:ea typeface="Arial"/>
                <a:cs typeface="Arial"/>
                <a:sym typeface="Arial"/>
              </a:defRPr>
            </a:lvl7pPr>
            <a:lvl8pPr indent="0" lvl="7" marL="0" algn="l">
              <a:spcBef>
                <a:spcPts val="0"/>
              </a:spcBef>
              <a:buNone/>
              <a:defRPr b="1" i="0" sz="2400" u="none" cap="none" strike="noStrike">
                <a:solidFill>
                  <a:schemeClr val="dk2"/>
                </a:solidFill>
                <a:latin typeface="Arial"/>
                <a:ea typeface="Arial"/>
                <a:cs typeface="Arial"/>
                <a:sym typeface="Arial"/>
              </a:defRPr>
            </a:lvl8pPr>
            <a:lvl9pPr indent="0" lvl="8" marL="0" algn="l">
              <a:spcBef>
                <a:spcPts val="0"/>
              </a:spcBef>
              <a:buNone/>
              <a:defRPr b="1" i="0" sz="24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77" name="Google Shape;77;p32"/>
          <p:cNvPicPr preferRelativeResize="0"/>
          <p:nvPr/>
        </p:nvPicPr>
        <p:blipFill rotWithShape="1">
          <a:blip r:embed="rId2">
            <a:alphaModFix/>
          </a:blip>
          <a:srcRect b="0" l="0" r="0" t="0"/>
          <a:stretch/>
        </p:blipFill>
        <p:spPr>
          <a:xfrm>
            <a:off x="674645" y="12828131"/>
            <a:ext cx="2438860" cy="420034"/>
          </a:xfrm>
          <a:prstGeom prst="rect">
            <a:avLst/>
          </a:prstGeom>
          <a:noFill/>
          <a:ln>
            <a:noFill/>
          </a:ln>
        </p:spPr>
      </p:pic>
      <p:sp>
        <p:nvSpPr>
          <p:cNvPr id="78" name="Google Shape;78;p32"/>
          <p:cNvSpPr txBox="1"/>
          <p:nvPr>
            <p:ph idx="1" type="body"/>
          </p:nvPr>
        </p:nvSpPr>
        <p:spPr>
          <a:xfrm>
            <a:off x="1289322" y="974361"/>
            <a:ext cx="21948458" cy="154923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2000"/>
              </a:spcBef>
              <a:spcAft>
                <a:spcPts val="0"/>
              </a:spcAft>
              <a:buSzPts val="5600"/>
              <a:buNone/>
              <a:defRPr b="1" sz="5600">
                <a:solidFill>
                  <a:schemeClr val="lt1"/>
                </a:solidFill>
              </a:defRPr>
            </a:lvl1pPr>
            <a:lvl2pPr indent="-431800" lvl="1" marL="914400" algn="l">
              <a:lnSpc>
                <a:spcPct val="100000"/>
              </a:lnSpc>
              <a:spcBef>
                <a:spcPts val="1000"/>
              </a:spcBef>
              <a:spcAft>
                <a:spcPts val="0"/>
              </a:spcAft>
              <a:buSzPts val="3200"/>
              <a:buChar char="•"/>
              <a:defRPr sz="3200">
                <a:solidFill>
                  <a:srgbClr val="4B6274"/>
                </a:solidFill>
              </a:defRPr>
            </a:lvl2pPr>
            <a:lvl3pPr indent="-431800" lvl="2" marL="1371600" algn="l">
              <a:lnSpc>
                <a:spcPct val="100000"/>
              </a:lnSpc>
              <a:spcBef>
                <a:spcPts val="1000"/>
              </a:spcBef>
              <a:spcAft>
                <a:spcPts val="0"/>
              </a:spcAft>
              <a:buSzPts val="3200"/>
              <a:buChar char="•"/>
              <a:defRPr sz="3200">
                <a:solidFill>
                  <a:srgbClr val="4B6274"/>
                </a:solidFill>
              </a:defRPr>
            </a:lvl3pPr>
            <a:lvl4pPr indent="-431800" lvl="3" marL="1828800" algn="l">
              <a:lnSpc>
                <a:spcPct val="100000"/>
              </a:lnSpc>
              <a:spcBef>
                <a:spcPts val="1000"/>
              </a:spcBef>
              <a:spcAft>
                <a:spcPts val="0"/>
              </a:spcAft>
              <a:buSzPts val="3200"/>
              <a:buChar char="•"/>
              <a:defRPr sz="3200">
                <a:solidFill>
                  <a:srgbClr val="4B6274"/>
                </a:solidFill>
              </a:defRPr>
            </a:lvl4pPr>
            <a:lvl5pPr indent="-431800" lvl="4" marL="2286000" algn="l">
              <a:lnSpc>
                <a:spcPct val="100000"/>
              </a:lnSpc>
              <a:spcBef>
                <a:spcPts val="1000"/>
              </a:spcBef>
              <a:spcAft>
                <a:spcPts val="0"/>
              </a:spcAft>
              <a:buSzPts val="3200"/>
              <a:buChar char="•"/>
              <a:defRPr sz="3200">
                <a:solidFill>
                  <a:srgbClr val="4B6274"/>
                </a:solidFil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79" name="Google Shape;79;p32"/>
          <p:cNvSpPr txBox="1"/>
          <p:nvPr>
            <p:ph idx="2" type="body"/>
          </p:nvPr>
        </p:nvSpPr>
        <p:spPr>
          <a:xfrm>
            <a:off x="1289220" y="3987385"/>
            <a:ext cx="21948558" cy="8259578"/>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2000"/>
              </a:spcBef>
              <a:spcAft>
                <a:spcPts val="0"/>
              </a:spcAft>
              <a:buClr>
                <a:srgbClr val="BFF2B5"/>
              </a:buClr>
              <a:buSzPts val="2800"/>
              <a:buFont typeface="Arial"/>
              <a:buChar char="•"/>
              <a:defRPr b="0" sz="2800">
                <a:solidFill>
                  <a:schemeClr val="lt1"/>
                </a:solidFill>
              </a:defRPr>
            </a:lvl1pPr>
            <a:lvl2pPr indent="-406400" lvl="1" marL="914400" algn="l">
              <a:lnSpc>
                <a:spcPct val="100000"/>
              </a:lnSpc>
              <a:spcBef>
                <a:spcPts val="2000"/>
              </a:spcBef>
              <a:spcAft>
                <a:spcPts val="0"/>
              </a:spcAft>
              <a:buClr>
                <a:srgbClr val="BFF2B5"/>
              </a:buClr>
              <a:buSzPts val="2800"/>
              <a:buFont typeface="Arial"/>
              <a:buChar char="•"/>
              <a:defRPr sz="2800">
                <a:solidFill>
                  <a:schemeClr val="lt1"/>
                </a:solidFill>
              </a:defRPr>
            </a:lvl2pPr>
            <a:lvl3pPr indent="-406400" lvl="2" marL="1371600" algn="l">
              <a:lnSpc>
                <a:spcPct val="100000"/>
              </a:lnSpc>
              <a:spcBef>
                <a:spcPts val="2000"/>
              </a:spcBef>
              <a:spcAft>
                <a:spcPts val="0"/>
              </a:spcAft>
              <a:buClr>
                <a:srgbClr val="BFF2B5"/>
              </a:buClr>
              <a:buSzPts val="2800"/>
              <a:buFont typeface="Arial"/>
              <a:buChar char="•"/>
              <a:defRPr sz="2800">
                <a:solidFill>
                  <a:schemeClr val="lt1"/>
                </a:solidFill>
              </a:defRPr>
            </a:lvl3pPr>
            <a:lvl4pPr indent="-406400" lvl="3" marL="1828800" algn="l">
              <a:lnSpc>
                <a:spcPct val="100000"/>
              </a:lnSpc>
              <a:spcBef>
                <a:spcPts val="2000"/>
              </a:spcBef>
              <a:spcAft>
                <a:spcPts val="0"/>
              </a:spcAft>
              <a:buClr>
                <a:srgbClr val="BFF2B5"/>
              </a:buClr>
              <a:buSzPts val="2800"/>
              <a:buChar char="•"/>
              <a:defRPr sz="2800">
                <a:solidFill>
                  <a:schemeClr val="lt1"/>
                </a:solidFill>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80" name="Google Shape;80;p32"/>
          <p:cNvSpPr txBox="1"/>
          <p:nvPr>
            <p:ph idx="3" type="body"/>
          </p:nvPr>
        </p:nvSpPr>
        <p:spPr>
          <a:xfrm>
            <a:off x="1289218" y="3013020"/>
            <a:ext cx="21948458" cy="83825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000"/>
              </a:spcBef>
              <a:spcAft>
                <a:spcPts val="0"/>
              </a:spcAft>
              <a:buSzPts val="3600"/>
              <a:buNone/>
              <a:defRPr b="1" sz="3600">
                <a:solidFill>
                  <a:schemeClr val="lt1"/>
                </a:solidFill>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port Slide Text/Headers-2Column 5D">
  <p:cSld name="Report Slide Text/Headers-2Column 5D">
    <p:bg>
      <p:bgPr>
        <a:solidFill>
          <a:srgbClr val="3B3679"/>
        </a:solidFill>
      </p:bgPr>
    </p:bg>
    <p:spTree>
      <p:nvGrpSpPr>
        <p:cNvPr id="81" name="Shape 81"/>
        <p:cNvGrpSpPr/>
        <p:nvPr/>
      </p:nvGrpSpPr>
      <p:grpSpPr>
        <a:xfrm>
          <a:off x="0" y="0"/>
          <a:ext cx="0" cy="0"/>
          <a:chOff x="0" y="0"/>
          <a:chExt cx="0" cy="0"/>
        </a:xfrm>
      </p:grpSpPr>
      <p:sp>
        <p:nvSpPr>
          <p:cNvPr id="82" name="Google Shape;82;p42"/>
          <p:cNvSpPr/>
          <p:nvPr/>
        </p:nvSpPr>
        <p:spPr>
          <a:xfrm rot="5400000">
            <a:off x="-5505561" y="-5506278"/>
            <a:ext cx="11011122" cy="11012556"/>
          </a:xfrm>
          <a:prstGeom prst="blockArc">
            <a:avLst>
              <a:gd fmla="val 16192776" name="adj1"/>
              <a:gd fmla="val 0" name="adj2"/>
              <a:gd fmla="val 25000" name="adj3"/>
            </a:avLst>
          </a:prstGeom>
          <a:solidFill>
            <a:schemeClr val="accent3">
              <a:alpha val="1490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dk1"/>
              </a:solidFill>
              <a:latin typeface="Arial"/>
              <a:ea typeface="Arial"/>
              <a:cs typeface="Arial"/>
              <a:sym typeface="Arial"/>
            </a:endParaRPr>
          </a:p>
        </p:txBody>
      </p:sp>
      <p:sp>
        <p:nvSpPr>
          <p:cNvPr id="83" name="Google Shape;83;p42"/>
          <p:cNvSpPr txBox="1"/>
          <p:nvPr>
            <p:ph idx="12" type="sldNum"/>
          </p:nvPr>
        </p:nvSpPr>
        <p:spPr>
          <a:xfrm>
            <a:off x="22689949" y="12736392"/>
            <a:ext cx="1697227" cy="603512"/>
          </a:xfrm>
          <a:prstGeom prst="rect">
            <a:avLst/>
          </a:prstGeom>
          <a:solidFill>
            <a:schemeClr val="lt1"/>
          </a:solidFill>
          <a:ln>
            <a:noFill/>
          </a:ln>
        </p:spPr>
        <p:txBody>
          <a:bodyPr anchorCtr="0" anchor="ctr" bIns="45700" lIns="91425" spcFirstLastPara="1" rIns="0" wrap="square" tIns="45700">
            <a:noAutofit/>
          </a:bodyPr>
          <a:lstStyle>
            <a:lvl1pPr indent="0" lvl="0" marL="0" algn="l">
              <a:spcBef>
                <a:spcPts val="0"/>
              </a:spcBef>
              <a:buNone/>
              <a:defRPr b="1" sz="2400">
                <a:solidFill>
                  <a:srgbClr val="3B3679"/>
                </a:solidFill>
                <a:latin typeface="Arial"/>
                <a:ea typeface="Arial"/>
                <a:cs typeface="Arial"/>
                <a:sym typeface="Arial"/>
              </a:defRPr>
            </a:lvl1pPr>
            <a:lvl2pPr indent="0" lvl="1" marL="0" algn="l">
              <a:spcBef>
                <a:spcPts val="0"/>
              </a:spcBef>
              <a:buNone/>
              <a:defRPr b="1" sz="2400">
                <a:solidFill>
                  <a:srgbClr val="3B3679"/>
                </a:solidFill>
                <a:latin typeface="Arial"/>
                <a:ea typeface="Arial"/>
                <a:cs typeface="Arial"/>
                <a:sym typeface="Arial"/>
              </a:defRPr>
            </a:lvl2pPr>
            <a:lvl3pPr indent="0" lvl="2" marL="0" algn="l">
              <a:spcBef>
                <a:spcPts val="0"/>
              </a:spcBef>
              <a:buNone/>
              <a:defRPr b="1" sz="2400">
                <a:solidFill>
                  <a:srgbClr val="3B3679"/>
                </a:solidFill>
                <a:latin typeface="Arial"/>
                <a:ea typeface="Arial"/>
                <a:cs typeface="Arial"/>
                <a:sym typeface="Arial"/>
              </a:defRPr>
            </a:lvl3pPr>
            <a:lvl4pPr indent="0" lvl="3" marL="0" algn="l">
              <a:spcBef>
                <a:spcPts val="0"/>
              </a:spcBef>
              <a:buNone/>
              <a:defRPr b="1" sz="2400">
                <a:solidFill>
                  <a:srgbClr val="3B3679"/>
                </a:solidFill>
                <a:latin typeface="Arial"/>
                <a:ea typeface="Arial"/>
                <a:cs typeface="Arial"/>
                <a:sym typeface="Arial"/>
              </a:defRPr>
            </a:lvl4pPr>
            <a:lvl5pPr indent="0" lvl="4" marL="0" algn="l">
              <a:spcBef>
                <a:spcPts val="0"/>
              </a:spcBef>
              <a:buNone/>
              <a:defRPr b="1" sz="2400">
                <a:solidFill>
                  <a:srgbClr val="3B3679"/>
                </a:solidFill>
                <a:latin typeface="Arial"/>
                <a:ea typeface="Arial"/>
                <a:cs typeface="Arial"/>
                <a:sym typeface="Arial"/>
              </a:defRPr>
            </a:lvl5pPr>
            <a:lvl6pPr indent="0" lvl="5" marL="0" algn="l">
              <a:spcBef>
                <a:spcPts val="0"/>
              </a:spcBef>
              <a:buNone/>
              <a:defRPr b="1" sz="2400">
                <a:solidFill>
                  <a:srgbClr val="3B3679"/>
                </a:solidFill>
                <a:latin typeface="Arial"/>
                <a:ea typeface="Arial"/>
                <a:cs typeface="Arial"/>
                <a:sym typeface="Arial"/>
              </a:defRPr>
            </a:lvl6pPr>
            <a:lvl7pPr indent="0" lvl="6" marL="0" algn="l">
              <a:spcBef>
                <a:spcPts val="0"/>
              </a:spcBef>
              <a:buNone/>
              <a:defRPr b="1" sz="2400">
                <a:solidFill>
                  <a:srgbClr val="3B3679"/>
                </a:solidFill>
                <a:latin typeface="Arial"/>
                <a:ea typeface="Arial"/>
                <a:cs typeface="Arial"/>
                <a:sym typeface="Arial"/>
              </a:defRPr>
            </a:lvl7pPr>
            <a:lvl8pPr indent="0" lvl="7" marL="0" algn="l">
              <a:spcBef>
                <a:spcPts val="0"/>
              </a:spcBef>
              <a:buNone/>
              <a:defRPr b="1" sz="2400">
                <a:solidFill>
                  <a:srgbClr val="3B3679"/>
                </a:solidFill>
                <a:latin typeface="Arial"/>
                <a:ea typeface="Arial"/>
                <a:cs typeface="Arial"/>
                <a:sym typeface="Arial"/>
              </a:defRPr>
            </a:lvl8pPr>
            <a:lvl9pPr indent="0" lvl="8" marL="0" algn="l">
              <a:spcBef>
                <a:spcPts val="0"/>
              </a:spcBef>
              <a:buNone/>
              <a:defRPr b="1" sz="2400">
                <a:solidFill>
                  <a:srgbClr val="3B3679"/>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84" name="Google Shape;84;p42"/>
          <p:cNvPicPr preferRelativeResize="0"/>
          <p:nvPr/>
        </p:nvPicPr>
        <p:blipFill rotWithShape="1">
          <a:blip r:embed="rId2">
            <a:alphaModFix/>
          </a:blip>
          <a:srcRect b="0" l="0" r="0" t="0"/>
          <a:stretch/>
        </p:blipFill>
        <p:spPr>
          <a:xfrm>
            <a:off x="674645" y="12828131"/>
            <a:ext cx="2438860" cy="420034"/>
          </a:xfrm>
          <a:prstGeom prst="rect">
            <a:avLst/>
          </a:prstGeom>
          <a:noFill/>
          <a:ln>
            <a:noFill/>
          </a:ln>
        </p:spPr>
      </p:pic>
      <p:sp>
        <p:nvSpPr>
          <p:cNvPr id="85" name="Google Shape;85;p42"/>
          <p:cNvSpPr txBox="1"/>
          <p:nvPr>
            <p:ph idx="1" type="body"/>
          </p:nvPr>
        </p:nvSpPr>
        <p:spPr>
          <a:xfrm>
            <a:off x="1289322" y="974361"/>
            <a:ext cx="21948458" cy="154923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2000"/>
              </a:spcBef>
              <a:spcAft>
                <a:spcPts val="0"/>
              </a:spcAft>
              <a:buSzPts val="5600"/>
              <a:buNone/>
              <a:defRPr b="1" sz="5600">
                <a:solidFill>
                  <a:schemeClr val="lt1"/>
                </a:solidFill>
              </a:defRPr>
            </a:lvl1pPr>
            <a:lvl2pPr indent="-431800" lvl="1" marL="914400" algn="l">
              <a:lnSpc>
                <a:spcPct val="100000"/>
              </a:lnSpc>
              <a:spcBef>
                <a:spcPts val="1000"/>
              </a:spcBef>
              <a:spcAft>
                <a:spcPts val="0"/>
              </a:spcAft>
              <a:buSzPts val="3200"/>
              <a:buChar char="•"/>
              <a:defRPr sz="3200">
                <a:solidFill>
                  <a:srgbClr val="4B6274"/>
                </a:solidFill>
              </a:defRPr>
            </a:lvl2pPr>
            <a:lvl3pPr indent="-431800" lvl="2" marL="1371600" algn="l">
              <a:lnSpc>
                <a:spcPct val="100000"/>
              </a:lnSpc>
              <a:spcBef>
                <a:spcPts val="1000"/>
              </a:spcBef>
              <a:spcAft>
                <a:spcPts val="0"/>
              </a:spcAft>
              <a:buSzPts val="3200"/>
              <a:buChar char="•"/>
              <a:defRPr sz="3200">
                <a:solidFill>
                  <a:srgbClr val="4B6274"/>
                </a:solidFill>
              </a:defRPr>
            </a:lvl3pPr>
            <a:lvl4pPr indent="-431800" lvl="3" marL="1828800" algn="l">
              <a:lnSpc>
                <a:spcPct val="100000"/>
              </a:lnSpc>
              <a:spcBef>
                <a:spcPts val="1000"/>
              </a:spcBef>
              <a:spcAft>
                <a:spcPts val="0"/>
              </a:spcAft>
              <a:buSzPts val="3200"/>
              <a:buChar char="•"/>
              <a:defRPr sz="3200">
                <a:solidFill>
                  <a:srgbClr val="4B6274"/>
                </a:solidFill>
              </a:defRPr>
            </a:lvl4pPr>
            <a:lvl5pPr indent="-431800" lvl="4" marL="2286000" algn="l">
              <a:lnSpc>
                <a:spcPct val="100000"/>
              </a:lnSpc>
              <a:spcBef>
                <a:spcPts val="1000"/>
              </a:spcBef>
              <a:spcAft>
                <a:spcPts val="0"/>
              </a:spcAft>
              <a:buSzPts val="3200"/>
              <a:buChar char="•"/>
              <a:defRPr sz="3200">
                <a:solidFill>
                  <a:srgbClr val="4B6274"/>
                </a:solidFil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86" name="Google Shape;86;p42"/>
          <p:cNvSpPr txBox="1"/>
          <p:nvPr>
            <p:ph idx="2" type="body"/>
          </p:nvPr>
        </p:nvSpPr>
        <p:spPr>
          <a:xfrm>
            <a:off x="1289221" y="3987385"/>
            <a:ext cx="10674488" cy="8259578"/>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2000"/>
              </a:spcBef>
              <a:spcAft>
                <a:spcPts val="0"/>
              </a:spcAft>
              <a:buClr>
                <a:srgbClr val="BFF2B5"/>
              </a:buClr>
              <a:buSzPts val="2800"/>
              <a:buFont typeface="Arial"/>
              <a:buChar char="•"/>
              <a:defRPr b="0" sz="2800">
                <a:solidFill>
                  <a:schemeClr val="lt1"/>
                </a:solidFill>
              </a:defRPr>
            </a:lvl1pPr>
            <a:lvl2pPr indent="-406400" lvl="1" marL="914400" algn="l">
              <a:lnSpc>
                <a:spcPct val="100000"/>
              </a:lnSpc>
              <a:spcBef>
                <a:spcPts val="2000"/>
              </a:spcBef>
              <a:spcAft>
                <a:spcPts val="0"/>
              </a:spcAft>
              <a:buClr>
                <a:srgbClr val="BFF2B5"/>
              </a:buClr>
              <a:buSzPts val="2800"/>
              <a:buFont typeface="Arial"/>
              <a:buChar char="•"/>
              <a:defRPr sz="2800">
                <a:solidFill>
                  <a:schemeClr val="lt1"/>
                </a:solidFill>
              </a:defRPr>
            </a:lvl2pPr>
            <a:lvl3pPr indent="-406400" lvl="2" marL="1371600" algn="l">
              <a:lnSpc>
                <a:spcPct val="100000"/>
              </a:lnSpc>
              <a:spcBef>
                <a:spcPts val="2000"/>
              </a:spcBef>
              <a:spcAft>
                <a:spcPts val="0"/>
              </a:spcAft>
              <a:buClr>
                <a:srgbClr val="BFF2B5"/>
              </a:buClr>
              <a:buSzPts val="2800"/>
              <a:buFont typeface="Arial"/>
              <a:buChar char="•"/>
              <a:defRPr sz="2800">
                <a:solidFill>
                  <a:schemeClr val="lt1"/>
                </a:solidFill>
              </a:defRPr>
            </a:lvl3pPr>
            <a:lvl4pPr indent="-406400" lvl="3" marL="1828800" algn="l">
              <a:lnSpc>
                <a:spcPct val="100000"/>
              </a:lnSpc>
              <a:spcBef>
                <a:spcPts val="2000"/>
              </a:spcBef>
              <a:spcAft>
                <a:spcPts val="0"/>
              </a:spcAft>
              <a:buClr>
                <a:srgbClr val="BFF2B5"/>
              </a:buClr>
              <a:buSzPts val="2800"/>
              <a:buChar char="•"/>
              <a:defRPr sz="2800">
                <a:solidFill>
                  <a:schemeClr val="lt1"/>
                </a:solidFill>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87" name="Google Shape;87;p42"/>
          <p:cNvSpPr txBox="1"/>
          <p:nvPr>
            <p:ph idx="3" type="body"/>
          </p:nvPr>
        </p:nvSpPr>
        <p:spPr>
          <a:xfrm>
            <a:off x="1289219" y="3013020"/>
            <a:ext cx="10674488" cy="83825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000"/>
              </a:spcBef>
              <a:spcAft>
                <a:spcPts val="0"/>
              </a:spcAft>
              <a:buSzPts val="3600"/>
              <a:buNone/>
              <a:defRPr b="1" sz="3600">
                <a:solidFill>
                  <a:schemeClr val="lt1"/>
                </a:solidFill>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88" name="Google Shape;88;p42"/>
          <p:cNvSpPr txBox="1"/>
          <p:nvPr>
            <p:ph idx="4" type="body"/>
          </p:nvPr>
        </p:nvSpPr>
        <p:spPr>
          <a:xfrm>
            <a:off x="12563292" y="3987385"/>
            <a:ext cx="10674488" cy="8259578"/>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2000"/>
              </a:spcBef>
              <a:spcAft>
                <a:spcPts val="0"/>
              </a:spcAft>
              <a:buClr>
                <a:srgbClr val="BFF2B5"/>
              </a:buClr>
              <a:buSzPts val="2800"/>
              <a:buFont typeface="Arial"/>
              <a:buChar char="•"/>
              <a:defRPr b="0" sz="2800">
                <a:solidFill>
                  <a:schemeClr val="lt1"/>
                </a:solidFill>
              </a:defRPr>
            </a:lvl1pPr>
            <a:lvl2pPr indent="-406400" lvl="1" marL="914400" algn="l">
              <a:lnSpc>
                <a:spcPct val="100000"/>
              </a:lnSpc>
              <a:spcBef>
                <a:spcPts val="2000"/>
              </a:spcBef>
              <a:spcAft>
                <a:spcPts val="0"/>
              </a:spcAft>
              <a:buClr>
                <a:srgbClr val="BFF2B5"/>
              </a:buClr>
              <a:buSzPts val="2800"/>
              <a:buFont typeface="Arial"/>
              <a:buChar char="•"/>
              <a:defRPr sz="2800">
                <a:solidFill>
                  <a:schemeClr val="lt1"/>
                </a:solidFill>
              </a:defRPr>
            </a:lvl2pPr>
            <a:lvl3pPr indent="-406400" lvl="2" marL="1371600" algn="l">
              <a:lnSpc>
                <a:spcPct val="100000"/>
              </a:lnSpc>
              <a:spcBef>
                <a:spcPts val="2000"/>
              </a:spcBef>
              <a:spcAft>
                <a:spcPts val="0"/>
              </a:spcAft>
              <a:buClr>
                <a:srgbClr val="BFF2B5"/>
              </a:buClr>
              <a:buSzPts val="2800"/>
              <a:buFont typeface="Arial"/>
              <a:buChar char="•"/>
              <a:defRPr sz="2800">
                <a:solidFill>
                  <a:schemeClr val="lt1"/>
                </a:solidFill>
              </a:defRPr>
            </a:lvl3pPr>
            <a:lvl4pPr indent="-406400" lvl="3" marL="1828800" algn="l">
              <a:lnSpc>
                <a:spcPct val="100000"/>
              </a:lnSpc>
              <a:spcBef>
                <a:spcPts val="2000"/>
              </a:spcBef>
              <a:spcAft>
                <a:spcPts val="0"/>
              </a:spcAft>
              <a:buClr>
                <a:srgbClr val="BFF2B5"/>
              </a:buClr>
              <a:buSzPts val="2800"/>
              <a:buChar char="•"/>
              <a:defRPr sz="2800">
                <a:solidFill>
                  <a:schemeClr val="lt1"/>
                </a:solidFill>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89" name="Google Shape;89;p42"/>
          <p:cNvSpPr txBox="1"/>
          <p:nvPr>
            <p:ph idx="5" type="body"/>
          </p:nvPr>
        </p:nvSpPr>
        <p:spPr>
          <a:xfrm>
            <a:off x="12563290" y="3013020"/>
            <a:ext cx="10674488" cy="83825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000"/>
              </a:spcBef>
              <a:spcAft>
                <a:spcPts val="0"/>
              </a:spcAft>
              <a:buSzPts val="3600"/>
              <a:buNone/>
              <a:defRPr b="1" sz="3600">
                <a:solidFill>
                  <a:schemeClr val="lt1"/>
                </a:solidFill>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port Slide Third /Two-Thirds-7A">
  <p:cSld name="Report Slide Third /Two-Thirds-7A">
    <p:bg>
      <p:bgPr>
        <a:solidFill>
          <a:srgbClr val="FFFFFF"/>
        </a:solidFill>
      </p:bgPr>
    </p:bg>
    <p:spTree>
      <p:nvGrpSpPr>
        <p:cNvPr id="90" name="Shape 90"/>
        <p:cNvGrpSpPr/>
        <p:nvPr/>
      </p:nvGrpSpPr>
      <p:grpSpPr>
        <a:xfrm>
          <a:off x="0" y="0"/>
          <a:ext cx="0" cy="0"/>
          <a:chOff x="0" y="0"/>
          <a:chExt cx="0" cy="0"/>
        </a:xfrm>
      </p:grpSpPr>
      <p:sp>
        <p:nvSpPr>
          <p:cNvPr id="91" name="Google Shape;91;p43"/>
          <p:cNvSpPr/>
          <p:nvPr/>
        </p:nvSpPr>
        <p:spPr>
          <a:xfrm>
            <a:off x="169" y="0"/>
            <a:ext cx="8519467" cy="13716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lt1"/>
              </a:solidFill>
              <a:latin typeface="Arial"/>
              <a:ea typeface="Arial"/>
              <a:cs typeface="Arial"/>
              <a:sym typeface="Arial"/>
            </a:endParaRPr>
          </a:p>
        </p:txBody>
      </p:sp>
      <p:sp>
        <p:nvSpPr>
          <p:cNvPr id="92" name="Google Shape;92;p43"/>
          <p:cNvSpPr txBox="1"/>
          <p:nvPr>
            <p:ph idx="1" type="body"/>
          </p:nvPr>
        </p:nvSpPr>
        <p:spPr>
          <a:xfrm>
            <a:off x="1216062" y="929394"/>
            <a:ext cx="6086282" cy="11493836"/>
          </a:xfrm>
          <a:prstGeom prst="rect">
            <a:avLst/>
          </a:prstGeom>
          <a:noFill/>
          <a:ln>
            <a:noFill/>
          </a:ln>
        </p:spPr>
        <p:txBody>
          <a:bodyPr anchorCtr="0" anchor="ctr" bIns="45700" lIns="91425" spcFirstLastPara="1" rIns="91425" wrap="square" tIns="45700">
            <a:noAutofit/>
          </a:bodyPr>
          <a:lstStyle>
            <a:lvl1pPr indent="-228600" lvl="0" marL="457200" algn="l">
              <a:lnSpc>
                <a:spcPct val="95000"/>
              </a:lnSpc>
              <a:spcBef>
                <a:spcPts val="0"/>
              </a:spcBef>
              <a:spcAft>
                <a:spcPts val="0"/>
              </a:spcAft>
              <a:buSzPts val="5600"/>
              <a:buNone/>
              <a:defRPr b="1" i="0" sz="5600">
                <a:solidFill>
                  <a:schemeClr val="lt1"/>
                </a:solidFill>
                <a:latin typeface="Arial"/>
                <a:ea typeface="Arial"/>
                <a:cs typeface="Arial"/>
                <a:sym typeface="Arial"/>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93" name="Google Shape;93;p43"/>
          <p:cNvSpPr txBox="1"/>
          <p:nvPr>
            <p:ph idx="12" type="sldNum"/>
          </p:nvPr>
        </p:nvSpPr>
        <p:spPr>
          <a:xfrm>
            <a:off x="22689949" y="12736392"/>
            <a:ext cx="1697227" cy="603512"/>
          </a:xfrm>
          <a:prstGeom prst="rect">
            <a:avLst/>
          </a:prstGeom>
          <a:solidFill>
            <a:schemeClr val="accent6"/>
          </a:solidFill>
          <a:ln>
            <a:noFill/>
          </a:ln>
        </p:spPr>
        <p:txBody>
          <a:bodyPr anchorCtr="0" anchor="ctr" bIns="45700" lIns="91425" spcFirstLastPara="1" rIns="0" wrap="square" tIns="45700">
            <a:noAutofit/>
          </a:bodyPr>
          <a:lstStyle>
            <a:lvl1pPr indent="0" lvl="0" marL="0" algn="l">
              <a:spcBef>
                <a:spcPts val="0"/>
              </a:spcBef>
              <a:buNone/>
              <a:defRPr b="1" sz="2400">
                <a:solidFill>
                  <a:schemeClr val="dk2"/>
                </a:solidFill>
                <a:latin typeface="Arial"/>
                <a:ea typeface="Arial"/>
                <a:cs typeface="Arial"/>
                <a:sym typeface="Arial"/>
              </a:defRPr>
            </a:lvl1pPr>
            <a:lvl2pPr indent="0" lvl="1" marL="0" algn="l">
              <a:spcBef>
                <a:spcPts val="0"/>
              </a:spcBef>
              <a:buNone/>
              <a:defRPr b="1" sz="2400">
                <a:solidFill>
                  <a:schemeClr val="dk2"/>
                </a:solidFill>
                <a:latin typeface="Arial"/>
                <a:ea typeface="Arial"/>
                <a:cs typeface="Arial"/>
                <a:sym typeface="Arial"/>
              </a:defRPr>
            </a:lvl2pPr>
            <a:lvl3pPr indent="0" lvl="2" marL="0" algn="l">
              <a:spcBef>
                <a:spcPts val="0"/>
              </a:spcBef>
              <a:buNone/>
              <a:defRPr b="1" sz="2400">
                <a:solidFill>
                  <a:schemeClr val="dk2"/>
                </a:solidFill>
                <a:latin typeface="Arial"/>
                <a:ea typeface="Arial"/>
                <a:cs typeface="Arial"/>
                <a:sym typeface="Arial"/>
              </a:defRPr>
            </a:lvl3pPr>
            <a:lvl4pPr indent="0" lvl="3" marL="0" algn="l">
              <a:spcBef>
                <a:spcPts val="0"/>
              </a:spcBef>
              <a:buNone/>
              <a:defRPr b="1" sz="2400">
                <a:solidFill>
                  <a:schemeClr val="dk2"/>
                </a:solidFill>
                <a:latin typeface="Arial"/>
                <a:ea typeface="Arial"/>
                <a:cs typeface="Arial"/>
                <a:sym typeface="Arial"/>
              </a:defRPr>
            </a:lvl4pPr>
            <a:lvl5pPr indent="0" lvl="4" marL="0" algn="l">
              <a:spcBef>
                <a:spcPts val="0"/>
              </a:spcBef>
              <a:buNone/>
              <a:defRPr b="1" sz="2400">
                <a:solidFill>
                  <a:schemeClr val="dk2"/>
                </a:solidFill>
                <a:latin typeface="Arial"/>
                <a:ea typeface="Arial"/>
                <a:cs typeface="Arial"/>
                <a:sym typeface="Arial"/>
              </a:defRPr>
            </a:lvl5pPr>
            <a:lvl6pPr indent="0" lvl="5" marL="0" algn="l">
              <a:spcBef>
                <a:spcPts val="0"/>
              </a:spcBef>
              <a:buNone/>
              <a:defRPr b="1" sz="2400">
                <a:solidFill>
                  <a:schemeClr val="dk2"/>
                </a:solidFill>
                <a:latin typeface="Arial"/>
                <a:ea typeface="Arial"/>
                <a:cs typeface="Arial"/>
                <a:sym typeface="Arial"/>
              </a:defRPr>
            </a:lvl6pPr>
            <a:lvl7pPr indent="0" lvl="6" marL="0" algn="l">
              <a:spcBef>
                <a:spcPts val="0"/>
              </a:spcBef>
              <a:buNone/>
              <a:defRPr b="1" sz="2400">
                <a:solidFill>
                  <a:schemeClr val="dk2"/>
                </a:solidFill>
                <a:latin typeface="Arial"/>
                <a:ea typeface="Arial"/>
                <a:cs typeface="Arial"/>
                <a:sym typeface="Arial"/>
              </a:defRPr>
            </a:lvl7pPr>
            <a:lvl8pPr indent="0" lvl="7" marL="0" algn="l">
              <a:spcBef>
                <a:spcPts val="0"/>
              </a:spcBef>
              <a:buNone/>
              <a:defRPr b="1" sz="2400">
                <a:solidFill>
                  <a:schemeClr val="dk2"/>
                </a:solidFill>
                <a:latin typeface="Arial"/>
                <a:ea typeface="Arial"/>
                <a:cs typeface="Arial"/>
                <a:sym typeface="Arial"/>
              </a:defRPr>
            </a:lvl8pPr>
            <a:lvl9pPr indent="0" lvl="8" marL="0" algn="l">
              <a:spcBef>
                <a:spcPts val="0"/>
              </a:spcBef>
              <a:buNone/>
              <a:defRPr b="1" sz="2400">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grpSp>
        <p:nvGrpSpPr>
          <p:cNvPr id="94" name="Google Shape;94;p43"/>
          <p:cNvGrpSpPr/>
          <p:nvPr/>
        </p:nvGrpSpPr>
        <p:grpSpPr>
          <a:xfrm rot="5400000">
            <a:off x="-4233865" y="52213"/>
            <a:ext cx="17005358" cy="8501643"/>
            <a:chOff x="-2108670" y="0"/>
            <a:chExt cx="8502679" cy="4250268"/>
          </a:xfrm>
        </p:grpSpPr>
        <p:sp>
          <p:nvSpPr>
            <p:cNvPr id="95" name="Google Shape;95;p43"/>
            <p:cNvSpPr/>
            <p:nvPr/>
          </p:nvSpPr>
          <p:spPr>
            <a:xfrm rot="10800000">
              <a:off x="2143742" y="0"/>
              <a:ext cx="4250267" cy="4250267"/>
            </a:xfrm>
            <a:prstGeom prst="blockArc">
              <a:avLst>
                <a:gd fmla="val 16192632" name="adj1"/>
                <a:gd fmla="val 0" name="adj2"/>
                <a:gd fmla="val 25000" name="adj3"/>
              </a:avLst>
            </a:prstGeom>
            <a:solidFill>
              <a:schemeClr val="lt1">
                <a:alpha val="392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dk1"/>
                </a:solidFill>
                <a:latin typeface="Arial"/>
                <a:ea typeface="Arial"/>
                <a:cs typeface="Arial"/>
                <a:sym typeface="Arial"/>
              </a:endParaRPr>
            </a:p>
          </p:txBody>
        </p:sp>
        <p:sp>
          <p:nvSpPr>
            <p:cNvPr id="96" name="Google Shape;96;p43"/>
            <p:cNvSpPr/>
            <p:nvPr/>
          </p:nvSpPr>
          <p:spPr>
            <a:xfrm>
              <a:off x="-2108670" y="1"/>
              <a:ext cx="4250267" cy="4250267"/>
            </a:xfrm>
            <a:prstGeom prst="blockArc">
              <a:avLst>
                <a:gd fmla="val 16192632" name="adj1"/>
                <a:gd fmla="val 0" name="adj2"/>
                <a:gd fmla="val 25000" name="adj3"/>
              </a:avLst>
            </a:prstGeom>
            <a:solidFill>
              <a:schemeClr val="lt1">
                <a:alpha val="392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dk1"/>
                </a:solidFill>
                <a:latin typeface="Arial"/>
                <a:ea typeface="Arial"/>
                <a:cs typeface="Arial"/>
                <a:sym typeface="Arial"/>
              </a:endParaRPr>
            </a:p>
          </p:txBody>
        </p:sp>
      </p:grpSp>
      <p:pic>
        <p:nvPicPr>
          <p:cNvPr id="97" name="Google Shape;97;p43"/>
          <p:cNvPicPr preferRelativeResize="0"/>
          <p:nvPr/>
        </p:nvPicPr>
        <p:blipFill rotWithShape="1">
          <a:blip r:embed="rId2">
            <a:alphaModFix/>
          </a:blip>
          <a:srcRect b="0" l="0" r="0" t="0"/>
          <a:stretch/>
        </p:blipFill>
        <p:spPr>
          <a:xfrm>
            <a:off x="674645" y="12828131"/>
            <a:ext cx="2438860" cy="420034"/>
          </a:xfrm>
          <a:prstGeom prst="rect">
            <a:avLst/>
          </a:prstGeom>
          <a:noFill/>
          <a:ln>
            <a:noFill/>
          </a:ln>
        </p:spPr>
      </p:pic>
      <p:sp>
        <p:nvSpPr>
          <p:cNvPr id="98" name="Google Shape;98;p43"/>
          <p:cNvSpPr txBox="1"/>
          <p:nvPr>
            <p:ph idx="2" type="body"/>
          </p:nvPr>
        </p:nvSpPr>
        <p:spPr>
          <a:xfrm>
            <a:off x="9717700" y="929395"/>
            <a:ext cx="13646991" cy="11493834"/>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2000"/>
              </a:spcBef>
              <a:spcAft>
                <a:spcPts val="0"/>
              </a:spcAft>
              <a:buSzPts val="2800"/>
              <a:buFont typeface="Arial"/>
              <a:buChar char="•"/>
              <a:defRPr sz="2800"/>
            </a:lvl1pPr>
            <a:lvl2pPr indent="-406400" lvl="1" marL="914400" algn="l">
              <a:lnSpc>
                <a:spcPct val="100000"/>
              </a:lnSpc>
              <a:spcBef>
                <a:spcPts val="1000"/>
              </a:spcBef>
              <a:spcAft>
                <a:spcPts val="0"/>
              </a:spcAft>
              <a:buSzPts val="2800"/>
              <a:buChar char="•"/>
              <a:defRPr sz="2800"/>
            </a:lvl2pPr>
            <a:lvl3pPr indent="-406400" lvl="2" marL="1371600" algn="l">
              <a:lnSpc>
                <a:spcPct val="100000"/>
              </a:lnSpc>
              <a:spcBef>
                <a:spcPts val="1000"/>
              </a:spcBef>
              <a:spcAft>
                <a:spcPts val="0"/>
              </a:spcAft>
              <a:buSzPts val="2800"/>
              <a:buChar char="•"/>
              <a:defRPr sz="2800"/>
            </a:lvl3pPr>
            <a:lvl4pPr indent="-406400" lvl="3" marL="1828800" algn="l">
              <a:lnSpc>
                <a:spcPct val="100000"/>
              </a:lnSpc>
              <a:spcBef>
                <a:spcPts val="1000"/>
              </a:spcBef>
              <a:spcAft>
                <a:spcPts val="0"/>
              </a:spcAft>
              <a:buSzPts val="2800"/>
              <a:buChar char="•"/>
              <a:defRPr sz="2800"/>
            </a:lvl4pPr>
            <a:lvl5pPr indent="-406400" lvl="4" marL="2286000" algn="l">
              <a:lnSpc>
                <a:spcPct val="100000"/>
              </a:lnSpc>
              <a:spcBef>
                <a:spcPts val="1000"/>
              </a:spcBef>
              <a:spcAft>
                <a:spcPts val="0"/>
              </a:spcAft>
              <a:buSzPts val="2800"/>
              <a:buChar char="•"/>
              <a:defRPr sz="2800"/>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port Slide Full-Text 3A">
  <p:cSld name="Report Slide Full-Text 3A">
    <p:bg>
      <p:bgPr>
        <a:solidFill>
          <a:srgbClr val="FFFFFF"/>
        </a:solidFill>
      </p:bgPr>
    </p:bg>
    <p:spTree>
      <p:nvGrpSpPr>
        <p:cNvPr id="99" name="Shape 99"/>
        <p:cNvGrpSpPr/>
        <p:nvPr/>
      </p:nvGrpSpPr>
      <p:grpSpPr>
        <a:xfrm>
          <a:off x="0" y="0"/>
          <a:ext cx="0" cy="0"/>
          <a:chOff x="0" y="0"/>
          <a:chExt cx="0" cy="0"/>
        </a:xfrm>
      </p:grpSpPr>
      <p:sp>
        <p:nvSpPr>
          <p:cNvPr id="100" name="Google Shape;100;p45"/>
          <p:cNvSpPr/>
          <p:nvPr/>
        </p:nvSpPr>
        <p:spPr>
          <a:xfrm flipH="1">
            <a:off x="8840351" y="7617304"/>
            <a:ext cx="15546824" cy="6098696"/>
          </a:xfrm>
          <a:prstGeom prst="rect">
            <a:avLst/>
          </a:prstGeom>
          <a:solidFill>
            <a:srgbClr val="FFFFFF"/>
          </a:solidFill>
          <a:ln>
            <a:noFill/>
          </a:ln>
        </p:spPr>
      </p:sp>
      <p:sp>
        <p:nvSpPr>
          <p:cNvPr id="101" name="Google Shape;101;p45"/>
          <p:cNvSpPr txBox="1"/>
          <p:nvPr>
            <p:ph idx="12" type="sldNum"/>
          </p:nvPr>
        </p:nvSpPr>
        <p:spPr>
          <a:xfrm>
            <a:off x="22689949" y="12736392"/>
            <a:ext cx="1697227" cy="603512"/>
          </a:xfrm>
          <a:prstGeom prst="rect">
            <a:avLst/>
          </a:prstGeom>
          <a:solidFill>
            <a:schemeClr val="dk2"/>
          </a:solidFill>
          <a:ln>
            <a:noFill/>
          </a:ln>
        </p:spPr>
        <p:txBody>
          <a:bodyPr anchorCtr="0" anchor="ctr" bIns="45700" lIns="91425" spcFirstLastPara="1" rIns="0" wrap="square" tIns="45700">
            <a:noAutofit/>
          </a:bodyPr>
          <a:lstStyle>
            <a:lvl1pPr indent="0" lvl="0" marL="0" algn="l">
              <a:spcBef>
                <a:spcPts val="0"/>
              </a:spcBef>
              <a:buNone/>
              <a:defRPr b="1" sz="2400">
                <a:solidFill>
                  <a:schemeClr val="lt1"/>
                </a:solidFill>
                <a:latin typeface="Arial"/>
                <a:ea typeface="Arial"/>
                <a:cs typeface="Arial"/>
                <a:sym typeface="Arial"/>
              </a:defRPr>
            </a:lvl1pPr>
            <a:lvl2pPr indent="0" lvl="1" marL="0" algn="l">
              <a:spcBef>
                <a:spcPts val="0"/>
              </a:spcBef>
              <a:buNone/>
              <a:defRPr b="1" sz="2400">
                <a:solidFill>
                  <a:schemeClr val="lt1"/>
                </a:solidFill>
                <a:latin typeface="Arial"/>
                <a:ea typeface="Arial"/>
                <a:cs typeface="Arial"/>
                <a:sym typeface="Arial"/>
              </a:defRPr>
            </a:lvl2pPr>
            <a:lvl3pPr indent="0" lvl="2" marL="0" algn="l">
              <a:spcBef>
                <a:spcPts val="0"/>
              </a:spcBef>
              <a:buNone/>
              <a:defRPr b="1" sz="2400">
                <a:solidFill>
                  <a:schemeClr val="lt1"/>
                </a:solidFill>
                <a:latin typeface="Arial"/>
                <a:ea typeface="Arial"/>
                <a:cs typeface="Arial"/>
                <a:sym typeface="Arial"/>
              </a:defRPr>
            </a:lvl3pPr>
            <a:lvl4pPr indent="0" lvl="3" marL="0" algn="l">
              <a:spcBef>
                <a:spcPts val="0"/>
              </a:spcBef>
              <a:buNone/>
              <a:defRPr b="1" sz="2400">
                <a:solidFill>
                  <a:schemeClr val="lt1"/>
                </a:solidFill>
                <a:latin typeface="Arial"/>
                <a:ea typeface="Arial"/>
                <a:cs typeface="Arial"/>
                <a:sym typeface="Arial"/>
              </a:defRPr>
            </a:lvl4pPr>
            <a:lvl5pPr indent="0" lvl="4" marL="0" algn="l">
              <a:spcBef>
                <a:spcPts val="0"/>
              </a:spcBef>
              <a:buNone/>
              <a:defRPr b="1" sz="2400">
                <a:solidFill>
                  <a:schemeClr val="lt1"/>
                </a:solidFill>
                <a:latin typeface="Arial"/>
                <a:ea typeface="Arial"/>
                <a:cs typeface="Arial"/>
                <a:sym typeface="Arial"/>
              </a:defRPr>
            </a:lvl5pPr>
            <a:lvl6pPr indent="0" lvl="5" marL="0" algn="l">
              <a:spcBef>
                <a:spcPts val="0"/>
              </a:spcBef>
              <a:buNone/>
              <a:defRPr b="1" sz="2400">
                <a:solidFill>
                  <a:schemeClr val="lt1"/>
                </a:solidFill>
                <a:latin typeface="Arial"/>
                <a:ea typeface="Arial"/>
                <a:cs typeface="Arial"/>
                <a:sym typeface="Arial"/>
              </a:defRPr>
            </a:lvl6pPr>
            <a:lvl7pPr indent="0" lvl="6" marL="0" algn="l">
              <a:spcBef>
                <a:spcPts val="0"/>
              </a:spcBef>
              <a:buNone/>
              <a:defRPr b="1" sz="2400">
                <a:solidFill>
                  <a:schemeClr val="lt1"/>
                </a:solidFill>
                <a:latin typeface="Arial"/>
                <a:ea typeface="Arial"/>
                <a:cs typeface="Arial"/>
                <a:sym typeface="Arial"/>
              </a:defRPr>
            </a:lvl7pPr>
            <a:lvl8pPr indent="0" lvl="7" marL="0" algn="l">
              <a:spcBef>
                <a:spcPts val="0"/>
              </a:spcBef>
              <a:buNone/>
              <a:defRPr b="1" sz="2400">
                <a:solidFill>
                  <a:schemeClr val="lt1"/>
                </a:solidFill>
                <a:latin typeface="Arial"/>
                <a:ea typeface="Arial"/>
                <a:cs typeface="Arial"/>
                <a:sym typeface="Arial"/>
              </a:defRPr>
            </a:lvl8pPr>
            <a:lvl9pPr indent="0" lvl="8" marL="0" algn="l">
              <a:spcBef>
                <a:spcPts val="0"/>
              </a:spcBef>
              <a:buNone/>
              <a:defRPr b="1" sz="2400">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102" name="Google Shape;102;p45"/>
          <p:cNvPicPr preferRelativeResize="0"/>
          <p:nvPr/>
        </p:nvPicPr>
        <p:blipFill rotWithShape="1">
          <a:blip r:embed="rId2">
            <a:alphaModFix/>
          </a:blip>
          <a:srcRect b="0" l="0" r="0" t="0"/>
          <a:stretch/>
        </p:blipFill>
        <p:spPr>
          <a:xfrm>
            <a:off x="674645" y="12828130"/>
            <a:ext cx="2438860" cy="420036"/>
          </a:xfrm>
          <a:prstGeom prst="rect">
            <a:avLst/>
          </a:prstGeom>
          <a:noFill/>
          <a:ln>
            <a:noFill/>
          </a:ln>
        </p:spPr>
      </p:pic>
      <p:sp>
        <p:nvSpPr>
          <p:cNvPr id="103" name="Google Shape;103;p45"/>
          <p:cNvSpPr txBox="1"/>
          <p:nvPr>
            <p:ph idx="1" type="body"/>
          </p:nvPr>
        </p:nvSpPr>
        <p:spPr>
          <a:xfrm>
            <a:off x="1289322" y="974361"/>
            <a:ext cx="21948458" cy="154923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2000"/>
              </a:spcBef>
              <a:spcAft>
                <a:spcPts val="0"/>
              </a:spcAft>
              <a:buSzPts val="5600"/>
              <a:buNone/>
              <a:defRPr b="1" sz="5600">
                <a:solidFill>
                  <a:srgbClr val="5E4FCA"/>
                </a:solidFill>
              </a:defRPr>
            </a:lvl1pPr>
            <a:lvl2pPr indent="-431800" lvl="1" marL="914400" algn="l">
              <a:lnSpc>
                <a:spcPct val="100000"/>
              </a:lnSpc>
              <a:spcBef>
                <a:spcPts val="1000"/>
              </a:spcBef>
              <a:spcAft>
                <a:spcPts val="0"/>
              </a:spcAft>
              <a:buSzPts val="3200"/>
              <a:buChar char="•"/>
              <a:defRPr sz="3200">
                <a:solidFill>
                  <a:srgbClr val="4B6274"/>
                </a:solidFill>
              </a:defRPr>
            </a:lvl2pPr>
            <a:lvl3pPr indent="-431800" lvl="2" marL="1371600" algn="l">
              <a:lnSpc>
                <a:spcPct val="100000"/>
              </a:lnSpc>
              <a:spcBef>
                <a:spcPts val="1000"/>
              </a:spcBef>
              <a:spcAft>
                <a:spcPts val="0"/>
              </a:spcAft>
              <a:buSzPts val="3200"/>
              <a:buChar char="•"/>
              <a:defRPr sz="3200">
                <a:solidFill>
                  <a:srgbClr val="4B6274"/>
                </a:solidFill>
              </a:defRPr>
            </a:lvl3pPr>
            <a:lvl4pPr indent="-431800" lvl="3" marL="1828800" algn="l">
              <a:lnSpc>
                <a:spcPct val="100000"/>
              </a:lnSpc>
              <a:spcBef>
                <a:spcPts val="1000"/>
              </a:spcBef>
              <a:spcAft>
                <a:spcPts val="0"/>
              </a:spcAft>
              <a:buSzPts val="3200"/>
              <a:buChar char="•"/>
              <a:defRPr sz="3200">
                <a:solidFill>
                  <a:srgbClr val="4B6274"/>
                </a:solidFill>
              </a:defRPr>
            </a:lvl4pPr>
            <a:lvl5pPr indent="-431800" lvl="4" marL="2286000" algn="l">
              <a:lnSpc>
                <a:spcPct val="100000"/>
              </a:lnSpc>
              <a:spcBef>
                <a:spcPts val="1000"/>
              </a:spcBef>
              <a:spcAft>
                <a:spcPts val="0"/>
              </a:spcAft>
              <a:buSzPts val="3200"/>
              <a:buChar char="•"/>
              <a:defRPr sz="3200">
                <a:solidFill>
                  <a:srgbClr val="4B6274"/>
                </a:solidFil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104" name="Google Shape;104;p45"/>
          <p:cNvSpPr txBox="1"/>
          <p:nvPr>
            <p:ph idx="2" type="body"/>
          </p:nvPr>
        </p:nvSpPr>
        <p:spPr>
          <a:xfrm>
            <a:off x="1289220" y="3987385"/>
            <a:ext cx="21948558" cy="8259578"/>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2000"/>
              </a:spcBef>
              <a:spcAft>
                <a:spcPts val="0"/>
              </a:spcAft>
              <a:buClr>
                <a:srgbClr val="5E4FCA"/>
              </a:buClr>
              <a:buSzPts val="2800"/>
              <a:buFont typeface="Arial"/>
              <a:buChar char="•"/>
              <a:defRPr b="0" sz="2800">
                <a:solidFill>
                  <a:srgbClr val="4B6274"/>
                </a:solidFill>
              </a:defRPr>
            </a:lvl1pPr>
            <a:lvl2pPr indent="-406400" lvl="1" marL="914400" algn="l">
              <a:lnSpc>
                <a:spcPct val="100000"/>
              </a:lnSpc>
              <a:spcBef>
                <a:spcPts val="2000"/>
              </a:spcBef>
              <a:spcAft>
                <a:spcPts val="0"/>
              </a:spcAft>
              <a:buClr>
                <a:srgbClr val="5E4FCA"/>
              </a:buClr>
              <a:buSzPts val="2800"/>
              <a:buFont typeface="Arial"/>
              <a:buChar char="•"/>
              <a:defRPr sz="2800">
                <a:solidFill>
                  <a:srgbClr val="4B6274"/>
                </a:solidFill>
              </a:defRPr>
            </a:lvl2pPr>
            <a:lvl3pPr indent="-406400" lvl="2" marL="1371600" algn="l">
              <a:lnSpc>
                <a:spcPct val="100000"/>
              </a:lnSpc>
              <a:spcBef>
                <a:spcPts val="2000"/>
              </a:spcBef>
              <a:spcAft>
                <a:spcPts val="0"/>
              </a:spcAft>
              <a:buClr>
                <a:srgbClr val="5E4FCA"/>
              </a:buClr>
              <a:buSzPts val="2800"/>
              <a:buFont typeface="Arial"/>
              <a:buChar char="•"/>
              <a:defRPr sz="2800">
                <a:solidFill>
                  <a:srgbClr val="4B6274"/>
                </a:solidFill>
              </a:defRPr>
            </a:lvl3pPr>
            <a:lvl4pPr indent="-406400" lvl="3" marL="1828800" algn="l">
              <a:lnSpc>
                <a:spcPct val="100000"/>
              </a:lnSpc>
              <a:spcBef>
                <a:spcPts val="2000"/>
              </a:spcBef>
              <a:spcAft>
                <a:spcPts val="0"/>
              </a:spcAft>
              <a:buClr>
                <a:srgbClr val="5E4FCA"/>
              </a:buClr>
              <a:buSzPts val="2800"/>
              <a:buChar char="•"/>
              <a:defRPr sz="2800">
                <a:solidFill>
                  <a:srgbClr val="4B6274"/>
                </a:solidFill>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105" name="Google Shape;105;p45"/>
          <p:cNvSpPr txBox="1"/>
          <p:nvPr>
            <p:ph idx="3" type="body"/>
          </p:nvPr>
        </p:nvSpPr>
        <p:spPr>
          <a:xfrm>
            <a:off x="1289218" y="3013020"/>
            <a:ext cx="21948458" cy="83825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000"/>
              </a:spcBef>
              <a:spcAft>
                <a:spcPts val="0"/>
              </a:spcAft>
              <a:buSzPts val="3600"/>
              <a:buNone/>
              <a:defRPr b="1" sz="3600">
                <a:solidFill>
                  <a:srgbClr val="4B6274"/>
                </a:solidFill>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p:cSld name="Divider">
    <p:bg>
      <p:bgPr>
        <a:blipFill>
          <a:blip r:embed="rId2">
            <a:alphaModFix/>
          </a:blip>
          <a:stretch>
            <a:fillRect/>
          </a:stretch>
        </a:blipFill>
      </p:bgPr>
    </p:bg>
    <p:spTree>
      <p:nvGrpSpPr>
        <p:cNvPr id="106" name="Shape 106"/>
        <p:cNvGrpSpPr/>
        <p:nvPr/>
      </p:nvGrpSpPr>
      <p:grpSpPr>
        <a:xfrm>
          <a:off x="0" y="0"/>
          <a:ext cx="0" cy="0"/>
          <a:chOff x="0" y="0"/>
          <a:chExt cx="0" cy="0"/>
        </a:xfrm>
      </p:grpSpPr>
      <p:sp>
        <p:nvSpPr>
          <p:cNvPr id="107" name="Google Shape;107;p47"/>
          <p:cNvSpPr txBox="1"/>
          <p:nvPr>
            <p:ph type="title"/>
          </p:nvPr>
        </p:nvSpPr>
        <p:spPr>
          <a:xfrm>
            <a:off x="5334695" y="4389120"/>
            <a:ext cx="13717786" cy="4389120"/>
          </a:xfrm>
          <a:prstGeom prst="rect">
            <a:avLst/>
          </a:prstGeom>
          <a:solidFill>
            <a:schemeClr val="lt1">
              <a:alpha val="0"/>
            </a:schemeClr>
          </a:solid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4"/>
              </a:buClr>
              <a:buSzPts val="10000"/>
              <a:buFont typeface="Arial"/>
              <a:buNone/>
              <a:defRPr sz="10000" u="sng"/>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Column)">
  <p:cSld name="Content (2 Column)">
    <p:bg>
      <p:bgPr>
        <a:blipFill>
          <a:blip r:embed="rId2">
            <a:alphaModFix/>
          </a:blip>
          <a:stretch>
            <a:fillRect/>
          </a:stretch>
        </a:blipFill>
      </p:bgPr>
    </p:bg>
    <p:spTree>
      <p:nvGrpSpPr>
        <p:cNvPr id="108" name="Shape 108"/>
        <p:cNvGrpSpPr/>
        <p:nvPr/>
      </p:nvGrpSpPr>
      <p:grpSpPr>
        <a:xfrm>
          <a:off x="0" y="0"/>
          <a:ext cx="0" cy="0"/>
          <a:chOff x="0" y="0"/>
          <a:chExt cx="0" cy="0"/>
        </a:xfrm>
      </p:grpSpPr>
      <p:sp>
        <p:nvSpPr>
          <p:cNvPr id="109" name="Google Shape;109;p48"/>
          <p:cNvSpPr txBox="1"/>
          <p:nvPr>
            <p:ph type="title"/>
          </p:nvPr>
        </p:nvSpPr>
        <p:spPr>
          <a:xfrm>
            <a:off x="1676619" y="730251"/>
            <a:ext cx="21033938" cy="2651126"/>
          </a:xfrm>
          <a:prstGeom prst="rect">
            <a:avLst/>
          </a:prstGeom>
          <a:solidFill>
            <a:schemeClr val="lt1">
              <a:alpha val="0"/>
            </a:schemeClr>
          </a:solid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 name="Google Shape;110;p48"/>
          <p:cNvSpPr txBox="1"/>
          <p:nvPr>
            <p:ph idx="1" type="body"/>
          </p:nvPr>
        </p:nvSpPr>
        <p:spPr>
          <a:xfrm>
            <a:off x="1676618" y="3851030"/>
            <a:ext cx="10242614" cy="8502896"/>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2000"/>
              </a:spcBef>
              <a:spcAft>
                <a:spcPts val="0"/>
              </a:spcAft>
              <a:buSzPts val="1800"/>
              <a:buChar char="•"/>
              <a:defRPr/>
            </a:lvl1pPr>
            <a:lvl2pPr indent="-584200" lvl="1" marL="914400" algn="l">
              <a:lnSpc>
                <a:spcPct val="100000"/>
              </a:lnSpc>
              <a:spcBef>
                <a:spcPts val="1000"/>
              </a:spcBef>
              <a:spcAft>
                <a:spcPts val="0"/>
              </a:spcAft>
              <a:buSzPts val="56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111" name="Google Shape;111;p48"/>
          <p:cNvSpPr txBox="1"/>
          <p:nvPr>
            <p:ph idx="2" type="body"/>
          </p:nvPr>
        </p:nvSpPr>
        <p:spPr>
          <a:xfrm>
            <a:off x="12467943" y="3851030"/>
            <a:ext cx="10242614" cy="8502896"/>
          </a:xfrm>
          <a:prstGeom prst="rect">
            <a:avLst/>
          </a:prstGeom>
          <a:noFill/>
          <a:ln>
            <a:noFill/>
          </a:ln>
        </p:spPr>
        <p:txBody>
          <a:bodyPr anchorCtr="0" anchor="t" bIns="45700" lIns="91425" spcFirstLastPara="1" rIns="91425" wrap="square" tIns="45700">
            <a:normAutofit/>
          </a:bodyPr>
          <a:lstStyle>
            <a:lvl1pPr indent="-533400" lvl="0" marL="457200" algn="l">
              <a:lnSpc>
                <a:spcPct val="100000"/>
              </a:lnSpc>
              <a:spcBef>
                <a:spcPts val="2000"/>
              </a:spcBef>
              <a:spcAft>
                <a:spcPts val="0"/>
              </a:spcAft>
              <a:buSzPts val="4800"/>
              <a:buChar char="•"/>
              <a:defRPr sz="4800"/>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112" name="Google Shape;112;p48"/>
          <p:cNvSpPr/>
          <p:nvPr/>
        </p:nvSpPr>
        <p:spPr>
          <a:xfrm>
            <a:off x="1549602" y="3"/>
            <a:ext cx="21287972" cy="174174"/>
          </a:xfrm>
          <a:prstGeom prst="rect">
            <a:avLst/>
          </a:prstGeom>
          <a:solidFill>
            <a:srgbClr val="F1BE4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lt1"/>
              </a:solidFill>
              <a:latin typeface="Arial"/>
              <a:ea typeface="Arial"/>
              <a:cs typeface="Arial"/>
              <a:sym typeface="Arial"/>
            </a:endParaRPr>
          </a:p>
          <a:p>
            <a:pPr indent="0" lvl="0" marL="0" marR="0" rtl="0" algn="ctr">
              <a:spcBef>
                <a:spcPts val="0"/>
              </a:spcBef>
              <a:spcAft>
                <a:spcPts val="0"/>
              </a:spcAft>
              <a:buNone/>
            </a:pPr>
            <a:r>
              <a:rPr lang="en-US" sz="3600">
                <a:solidFill>
                  <a:schemeClr val="lt1"/>
                </a:solidFill>
                <a:latin typeface="Arial"/>
                <a:ea typeface="Arial"/>
                <a:cs typeface="Arial"/>
                <a:sym typeface="Arial"/>
              </a:rPr>
              <a:t> </a:t>
            </a:r>
            <a:endParaRPr/>
          </a:p>
        </p:txBody>
      </p:sp>
    </p:spTree>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howMasterSp="0">
  <p:cSld name="Thank you">
    <p:bg>
      <p:bgPr>
        <a:blipFill>
          <a:blip r:embed="rId2">
            <a:alphaModFix/>
          </a:blip>
          <a:stretch>
            <a:fillRect/>
          </a:stretch>
        </a:blipFill>
      </p:bgPr>
    </p:bg>
    <p:spTree>
      <p:nvGrpSpPr>
        <p:cNvPr id="113" name="Shape 113"/>
        <p:cNvGrpSpPr/>
        <p:nvPr/>
      </p:nvGrpSpPr>
      <p:grpSpPr>
        <a:xfrm>
          <a:off x="0" y="0"/>
          <a:ext cx="0" cy="0"/>
          <a:chOff x="0" y="0"/>
          <a:chExt cx="0" cy="0"/>
        </a:xfrm>
      </p:grpSpPr>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A">
  <p:cSld name="Title Slide 2A">
    <p:bg>
      <p:bgPr>
        <a:solidFill>
          <a:srgbClr val="FFFFFF"/>
        </a:solidFill>
      </p:bgPr>
    </p:bg>
    <p:spTree>
      <p:nvGrpSpPr>
        <p:cNvPr id="14" name="Shape 14"/>
        <p:cNvGrpSpPr/>
        <p:nvPr/>
      </p:nvGrpSpPr>
      <p:grpSpPr>
        <a:xfrm>
          <a:off x="0" y="0"/>
          <a:ext cx="0" cy="0"/>
          <a:chOff x="0" y="0"/>
          <a:chExt cx="0" cy="0"/>
        </a:xfrm>
      </p:grpSpPr>
      <p:sp>
        <p:nvSpPr>
          <p:cNvPr id="15" name="Google Shape;15;p61"/>
          <p:cNvSpPr txBox="1"/>
          <p:nvPr>
            <p:ph idx="1" type="body"/>
          </p:nvPr>
        </p:nvSpPr>
        <p:spPr>
          <a:xfrm>
            <a:off x="1655364" y="1481153"/>
            <a:ext cx="11505756" cy="5751510"/>
          </a:xfrm>
          <a:prstGeom prst="rect">
            <a:avLst/>
          </a:prstGeom>
          <a:noFill/>
          <a:ln>
            <a:noFill/>
          </a:ln>
        </p:spPr>
        <p:txBody>
          <a:bodyPr anchorCtr="0" anchor="b" bIns="45700" lIns="91425" spcFirstLastPara="1" rIns="91425" wrap="square" tIns="45700">
            <a:noAutofit/>
          </a:bodyPr>
          <a:lstStyle>
            <a:lvl1pPr indent="-228600" lvl="0" marL="457200" algn="l">
              <a:lnSpc>
                <a:spcPct val="95000"/>
              </a:lnSpc>
              <a:spcBef>
                <a:spcPts val="2000"/>
              </a:spcBef>
              <a:spcAft>
                <a:spcPts val="0"/>
              </a:spcAft>
              <a:buSzPts val="8000"/>
              <a:buNone/>
              <a:defRPr b="1" i="0" sz="8000">
                <a:solidFill>
                  <a:schemeClr val="lt1"/>
                </a:solidFill>
                <a:latin typeface="Arial"/>
                <a:ea typeface="Arial"/>
                <a:cs typeface="Arial"/>
                <a:sym typeface="Arial"/>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16" name="Google Shape;16;p61"/>
          <p:cNvSpPr txBox="1"/>
          <p:nvPr>
            <p:ph idx="2" type="body"/>
          </p:nvPr>
        </p:nvSpPr>
        <p:spPr>
          <a:xfrm>
            <a:off x="1654390" y="7592572"/>
            <a:ext cx="13599098" cy="159868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000"/>
              </a:spcBef>
              <a:spcAft>
                <a:spcPts val="0"/>
              </a:spcAft>
              <a:buSzPts val="5600"/>
              <a:buNone/>
              <a:defRPr b="1" i="0" sz="5600">
                <a:solidFill>
                  <a:schemeClr val="accent6"/>
                </a:solidFill>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17" name="Google Shape;17;p61"/>
          <p:cNvSpPr txBox="1"/>
          <p:nvPr>
            <p:ph idx="3" type="body"/>
          </p:nvPr>
        </p:nvSpPr>
        <p:spPr>
          <a:xfrm>
            <a:off x="1654391" y="10008954"/>
            <a:ext cx="8733165" cy="204758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000"/>
              </a:spcBef>
              <a:spcAft>
                <a:spcPts val="0"/>
              </a:spcAft>
              <a:buSzPts val="2800"/>
              <a:buNone/>
              <a:defRPr b="0" sz="2800">
                <a:solidFill>
                  <a:schemeClr val="lt1"/>
                </a:solidFill>
              </a:defRPr>
            </a:lvl1pPr>
            <a:lvl2pPr indent="-228600" lvl="1" marL="914400" algn="l">
              <a:lnSpc>
                <a:spcPct val="100000"/>
              </a:lnSpc>
              <a:spcBef>
                <a:spcPts val="1000"/>
              </a:spcBef>
              <a:spcAft>
                <a:spcPts val="0"/>
              </a:spcAft>
              <a:buSzPts val="4800"/>
              <a:buNone/>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pic>
        <p:nvPicPr>
          <p:cNvPr id="18" name="Google Shape;18;p61"/>
          <p:cNvPicPr preferRelativeResize="0"/>
          <p:nvPr/>
        </p:nvPicPr>
        <p:blipFill rotWithShape="1">
          <a:blip r:embed="rId2">
            <a:alphaModFix/>
          </a:blip>
          <a:srcRect b="0" l="0" r="0" t="0"/>
          <a:stretch/>
        </p:blipFill>
        <p:spPr>
          <a:xfrm>
            <a:off x="16713736" y="682690"/>
            <a:ext cx="4636132" cy="798464"/>
          </a:xfrm>
          <a:prstGeom prst="rect">
            <a:avLst/>
          </a:prstGeom>
          <a:noFill/>
          <a:ln>
            <a:noFill/>
          </a:ln>
        </p:spPr>
      </p:pic>
      <p:sp>
        <p:nvSpPr>
          <p:cNvPr id="19" name="Google Shape;19;p61"/>
          <p:cNvSpPr txBox="1"/>
          <p:nvPr>
            <p:ph idx="4" type="body"/>
          </p:nvPr>
        </p:nvSpPr>
        <p:spPr>
          <a:xfrm>
            <a:off x="0" y="709308"/>
            <a:ext cx="3270098" cy="523220"/>
          </a:xfrm>
          <a:prstGeom prst="rect">
            <a:avLst/>
          </a:prstGeom>
          <a:solidFill>
            <a:schemeClr val="lt1"/>
          </a:solidFill>
          <a:ln>
            <a:noFill/>
          </a:ln>
        </p:spPr>
        <p:txBody>
          <a:bodyPr anchorCtr="0" anchor="ctr" bIns="45700" lIns="1152125" spcFirstLastPara="1" rIns="91425" wrap="square" tIns="45700">
            <a:spAutoFit/>
          </a:bodyPr>
          <a:lstStyle>
            <a:lvl1pPr indent="-228600" lvl="0" marL="457200" algn="l">
              <a:lnSpc>
                <a:spcPct val="100000"/>
              </a:lnSpc>
              <a:spcBef>
                <a:spcPts val="2000"/>
              </a:spcBef>
              <a:spcAft>
                <a:spcPts val="0"/>
              </a:spcAft>
              <a:buSzPts val="2800"/>
              <a:buNone/>
              <a:defRPr sz="2800">
                <a:solidFill>
                  <a:schemeClr val="dk2"/>
                </a:solidFill>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port Slide Full-Text 1A">
  <p:cSld name="Report Slide Full-Text 1A">
    <p:bg>
      <p:bgPr>
        <a:blipFill>
          <a:blip r:embed="rId2">
            <a:alphaModFix/>
          </a:blip>
          <a:stretch>
            <a:fillRect/>
          </a:stretch>
        </a:blipFill>
      </p:bgPr>
    </p:bg>
    <p:spTree>
      <p:nvGrpSpPr>
        <p:cNvPr id="114" name="Shape 114"/>
        <p:cNvGrpSpPr/>
        <p:nvPr/>
      </p:nvGrpSpPr>
      <p:grpSpPr>
        <a:xfrm>
          <a:off x="0" y="0"/>
          <a:ext cx="0" cy="0"/>
          <a:chOff x="0" y="0"/>
          <a:chExt cx="0" cy="0"/>
        </a:xfrm>
      </p:grpSpPr>
      <p:sp>
        <p:nvSpPr>
          <p:cNvPr id="115" name="Google Shape;115;p70"/>
          <p:cNvSpPr txBox="1"/>
          <p:nvPr>
            <p:ph idx="1" type="body"/>
          </p:nvPr>
        </p:nvSpPr>
        <p:spPr>
          <a:xfrm>
            <a:off x="3113503" y="974361"/>
            <a:ext cx="20124276" cy="154923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2000"/>
              </a:spcBef>
              <a:spcAft>
                <a:spcPts val="0"/>
              </a:spcAft>
              <a:buSzPts val="5600"/>
              <a:buNone/>
              <a:defRPr b="1" sz="5600">
                <a:solidFill>
                  <a:schemeClr val="accent4"/>
                </a:solidFill>
              </a:defRPr>
            </a:lvl1pPr>
            <a:lvl2pPr indent="-431800" lvl="1" marL="914400" algn="l">
              <a:lnSpc>
                <a:spcPct val="100000"/>
              </a:lnSpc>
              <a:spcBef>
                <a:spcPts val="1000"/>
              </a:spcBef>
              <a:spcAft>
                <a:spcPts val="0"/>
              </a:spcAft>
              <a:buSzPts val="3200"/>
              <a:buChar char="•"/>
              <a:defRPr sz="3200">
                <a:solidFill>
                  <a:srgbClr val="4B6274"/>
                </a:solidFill>
              </a:defRPr>
            </a:lvl2pPr>
            <a:lvl3pPr indent="-431800" lvl="2" marL="1371600" algn="l">
              <a:lnSpc>
                <a:spcPct val="100000"/>
              </a:lnSpc>
              <a:spcBef>
                <a:spcPts val="1000"/>
              </a:spcBef>
              <a:spcAft>
                <a:spcPts val="0"/>
              </a:spcAft>
              <a:buSzPts val="3200"/>
              <a:buChar char="•"/>
              <a:defRPr sz="3200">
                <a:solidFill>
                  <a:srgbClr val="4B6274"/>
                </a:solidFill>
              </a:defRPr>
            </a:lvl3pPr>
            <a:lvl4pPr indent="-431800" lvl="3" marL="1828800" algn="l">
              <a:lnSpc>
                <a:spcPct val="100000"/>
              </a:lnSpc>
              <a:spcBef>
                <a:spcPts val="1000"/>
              </a:spcBef>
              <a:spcAft>
                <a:spcPts val="0"/>
              </a:spcAft>
              <a:buSzPts val="3200"/>
              <a:buChar char="•"/>
              <a:defRPr sz="3200">
                <a:solidFill>
                  <a:srgbClr val="4B6274"/>
                </a:solidFill>
              </a:defRPr>
            </a:lvl4pPr>
            <a:lvl5pPr indent="-431800" lvl="4" marL="2286000" algn="l">
              <a:lnSpc>
                <a:spcPct val="100000"/>
              </a:lnSpc>
              <a:spcBef>
                <a:spcPts val="1000"/>
              </a:spcBef>
              <a:spcAft>
                <a:spcPts val="0"/>
              </a:spcAft>
              <a:buSzPts val="3200"/>
              <a:buChar char="•"/>
              <a:defRPr sz="3200">
                <a:solidFill>
                  <a:srgbClr val="4B6274"/>
                </a:solidFil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pic>
        <p:nvPicPr>
          <p:cNvPr id="116" name="Google Shape;116;p70"/>
          <p:cNvPicPr preferRelativeResize="0"/>
          <p:nvPr/>
        </p:nvPicPr>
        <p:blipFill rotWithShape="1">
          <a:blip r:embed="rId3">
            <a:alphaModFix/>
          </a:blip>
          <a:srcRect b="0" l="0" r="0" t="0"/>
          <a:stretch/>
        </p:blipFill>
        <p:spPr>
          <a:xfrm>
            <a:off x="674645" y="12828130"/>
            <a:ext cx="2438860" cy="420036"/>
          </a:xfrm>
          <a:prstGeom prst="rect">
            <a:avLst/>
          </a:prstGeom>
          <a:noFill/>
          <a:ln>
            <a:noFill/>
          </a:ln>
        </p:spPr>
      </p:pic>
      <p:sp>
        <p:nvSpPr>
          <p:cNvPr id="117" name="Google Shape;117;p70"/>
          <p:cNvSpPr txBox="1"/>
          <p:nvPr>
            <p:ph idx="2" type="body"/>
          </p:nvPr>
        </p:nvSpPr>
        <p:spPr>
          <a:xfrm>
            <a:off x="3113502" y="3987385"/>
            <a:ext cx="20124274" cy="8259578"/>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2000"/>
              </a:spcBef>
              <a:spcAft>
                <a:spcPts val="0"/>
              </a:spcAft>
              <a:buSzPts val="2800"/>
              <a:buFont typeface="Arial"/>
              <a:buChar char="•"/>
              <a:defRPr b="0" sz="2800">
                <a:solidFill>
                  <a:srgbClr val="4B6274"/>
                </a:solidFill>
              </a:defRPr>
            </a:lvl1pPr>
            <a:lvl2pPr indent="-406400" lvl="1" marL="914400" algn="l">
              <a:lnSpc>
                <a:spcPct val="100000"/>
              </a:lnSpc>
              <a:spcBef>
                <a:spcPts val="2000"/>
              </a:spcBef>
              <a:spcAft>
                <a:spcPts val="0"/>
              </a:spcAft>
              <a:buClr>
                <a:schemeClr val="accent4"/>
              </a:buClr>
              <a:buSzPts val="2800"/>
              <a:buFont typeface="Arial"/>
              <a:buChar char="•"/>
              <a:defRPr sz="2800">
                <a:solidFill>
                  <a:srgbClr val="4B6274"/>
                </a:solidFill>
              </a:defRPr>
            </a:lvl2pPr>
            <a:lvl3pPr indent="-406400" lvl="2" marL="1371600" algn="l">
              <a:lnSpc>
                <a:spcPct val="100000"/>
              </a:lnSpc>
              <a:spcBef>
                <a:spcPts val="2000"/>
              </a:spcBef>
              <a:spcAft>
                <a:spcPts val="0"/>
              </a:spcAft>
              <a:buClr>
                <a:schemeClr val="accent4"/>
              </a:buClr>
              <a:buSzPts val="2800"/>
              <a:buFont typeface="Arial"/>
              <a:buChar char="•"/>
              <a:defRPr sz="2800">
                <a:solidFill>
                  <a:srgbClr val="4B6274"/>
                </a:solidFill>
              </a:defRPr>
            </a:lvl3pPr>
            <a:lvl4pPr indent="-406400" lvl="3" marL="1828800" algn="l">
              <a:lnSpc>
                <a:spcPct val="100000"/>
              </a:lnSpc>
              <a:spcBef>
                <a:spcPts val="2000"/>
              </a:spcBef>
              <a:spcAft>
                <a:spcPts val="0"/>
              </a:spcAft>
              <a:buClr>
                <a:schemeClr val="accent4"/>
              </a:buClr>
              <a:buSzPts val="2800"/>
              <a:buChar char="•"/>
              <a:defRPr sz="2800">
                <a:solidFill>
                  <a:srgbClr val="4B6274"/>
                </a:solidFill>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118" name="Google Shape;118;p70"/>
          <p:cNvSpPr txBox="1"/>
          <p:nvPr>
            <p:ph idx="12" type="sldNum"/>
          </p:nvPr>
        </p:nvSpPr>
        <p:spPr>
          <a:xfrm>
            <a:off x="22689949" y="12736392"/>
            <a:ext cx="1697227" cy="603512"/>
          </a:xfrm>
          <a:prstGeom prst="rect">
            <a:avLst/>
          </a:prstGeom>
          <a:solidFill>
            <a:schemeClr val="dk2"/>
          </a:solidFill>
          <a:ln>
            <a:noFill/>
          </a:ln>
        </p:spPr>
        <p:txBody>
          <a:bodyPr anchorCtr="0" anchor="ctr" bIns="45700" lIns="91425" spcFirstLastPara="1" rIns="0" wrap="square" tIns="45700">
            <a:noAutofit/>
          </a:bodyPr>
          <a:lstStyle>
            <a:lvl1pPr indent="0" lvl="0" marL="0" algn="l">
              <a:spcBef>
                <a:spcPts val="0"/>
              </a:spcBef>
              <a:buNone/>
              <a:defRPr b="1" sz="2400">
                <a:solidFill>
                  <a:schemeClr val="lt1"/>
                </a:solidFill>
                <a:latin typeface="Arial"/>
                <a:ea typeface="Arial"/>
                <a:cs typeface="Arial"/>
                <a:sym typeface="Arial"/>
              </a:defRPr>
            </a:lvl1pPr>
            <a:lvl2pPr indent="0" lvl="1" marL="0" algn="l">
              <a:spcBef>
                <a:spcPts val="0"/>
              </a:spcBef>
              <a:buNone/>
              <a:defRPr b="1" sz="2400">
                <a:solidFill>
                  <a:schemeClr val="lt1"/>
                </a:solidFill>
                <a:latin typeface="Arial"/>
                <a:ea typeface="Arial"/>
                <a:cs typeface="Arial"/>
                <a:sym typeface="Arial"/>
              </a:defRPr>
            </a:lvl2pPr>
            <a:lvl3pPr indent="0" lvl="2" marL="0" algn="l">
              <a:spcBef>
                <a:spcPts val="0"/>
              </a:spcBef>
              <a:buNone/>
              <a:defRPr b="1" sz="2400">
                <a:solidFill>
                  <a:schemeClr val="lt1"/>
                </a:solidFill>
                <a:latin typeface="Arial"/>
                <a:ea typeface="Arial"/>
                <a:cs typeface="Arial"/>
                <a:sym typeface="Arial"/>
              </a:defRPr>
            </a:lvl3pPr>
            <a:lvl4pPr indent="0" lvl="3" marL="0" algn="l">
              <a:spcBef>
                <a:spcPts val="0"/>
              </a:spcBef>
              <a:buNone/>
              <a:defRPr b="1" sz="2400">
                <a:solidFill>
                  <a:schemeClr val="lt1"/>
                </a:solidFill>
                <a:latin typeface="Arial"/>
                <a:ea typeface="Arial"/>
                <a:cs typeface="Arial"/>
                <a:sym typeface="Arial"/>
              </a:defRPr>
            </a:lvl4pPr>
            <a:lvl5pPr indent="0" lvl="4" marL="0" algn="l">
              <a:spcBef>
                <a:spcPts val="0"/>
              </a:spcBef>
              <a:buNone/>
              <a:defRPr b="1" sz="2400">
                <a:solidFill>
                  <a:schemeClr val="lt1"/>
                </a:solidFill>
                <a:latin typeface="Arial"/>
                <a:ea typeface="Arial"/>
                <a:cs typeface="Arial"/>
                <a:sym typeface="Arial"/>
              </a:defRPr>
            </a:lvl5pPr>
            <a:lvl6pPr indent="0" lvl="5" marL="0" algn="l">
              <a:spcBef>
                <a:spcPts val="0"/>
              </a:spcBef>
              <a:buNone/>
              <a:defRPr b="1" sz="2400">
                <a:solidFill>
                  <a:schemeClr val="lt1"/>
                </a:solidFill>
                <a:latin typeface="Arial"/>
                <a:ea typeface="Arial"/>
                <a:cs typeface="Arial"/>
                <a:sym typeface="Arial"/>
              </a:defRPr>
            </a:lvl6pPr>
            <a:lvl7pPr indent="0" lvl="6" marL="0" algn="l">
              <a:spcBef>
                <a:spcPts val="0"/>
              </a:spcBef>
              <a:buNone/>
              <a:defRPr b="1" sz="2400">
                <a:solidFill>
                  <a:schemeClr val="lt1"/>
                </a:solidFill>
                <a:latin typeface="Arial"/>
                <a:ea typeface="Arial"/>
                <a:cs typeface="Arial"/>
                <a:sym typeface="Arial"/>
              </a:defRPr>
            </a:lvl7pPr>
            <a:lvl8pPr indent="0" lvl="7" marL="0" algn="l">
              <a:spcBef>
                <a:spcPts val="0"/>
              </a:spcBef>
              <a:buNone/>
              <a:defRPr b="1" sz="2400">
                <a:solidFill>
                  <a:schemeClr val="lt1"/>
                </a:solidFill>
                <a:latin typeface="Arial"/>
                <a:ea typeface="Arial"/>
                <a:cs typeface="Arial"/>
                <a:sym typeface="Arial"/>
              </a:defRPr>
            </a:lvl8pPr>
            <a:lvl9pPr indent="0" lvl="8" marL="0" algn="l">
              <a:spcBef>
                <a:spcPts val="0"/>
              </a:spcBef>
              <a:buNone/>
              <a:defRPr b="1" sz="2400">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19" name="Google Shape;119;p70"/>
          <p:cNvSpPr txBox="1"/>
          <p:nvPr>
            <p:ph idx="3" type="body"/>
          </p:nvPr>
        </p:nvSpPr>
        <p:spPr>
          <a:xfrm>
            <a:off x="3113399" y="3013020"/>
            <a:ext cx="20124276" cy="83825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000"/>
              </a:spcBef>
              <a:spcAft>
                <a:spcPts val="0"/>
              </a:spcAft>
              <a:buSzPts val="3600"/>
              <a:buNone/>
              <a:defRPr b="1" sz="3600"/>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port Slide Full-Text 1B">
  <p:cSld name="Report Slide Full-Text 1B">
    <p:bg>
      <p:bgPr>
        <a:blipFill>
          <a:blip r:embed="rId2">
            <a:alphaModFix/>
          </a:blip>
          <a:stretch>
            <a:fillRect/>
          </a:stretch>
        </a:blipFill>
      </p:bgPr>
    </p:bg>
    <p:spTree>
      <p:nvGrpSpPr>
        <p:cNvPr id="120" name="Shape 120"/>
        <p:cNvGrpSpPr/>
        <p:nvPr/>
      </p:nvGrpSpPr>
      <p:grpSpPr>
        <a:xfrm>
          <a:off x="0" y="0"/>
          <a:ext cx="0" cy="0"/>
          <a:chOff x="0" y="0"/>
          <a:chExt cx="0" cy="0"/>
        </a:xfrm>
      </p:grpSpPr>
      <p:pic>
        <p:nvPicPr>
          <p:cNvPr id="121" name="Google Shape;121;p71"/>
          <p:cNvPicPr preferRelativeResize="0"/>
          <p:nvPr/>
        </p:nvPicPr>
        <p:blipFill rotWithShape="1">
          <a:blip r:embed="rId3">
            <a:alphaModFix/>
          </a:blip>
          <a:srcRect b="0" l="0" r="0" t="0"/>
          <a:stretch/>
        </p:blipFill>
        <p:spPr>
          <a:xfrm>
            <a:off x="674645" y="12828131"/>
            <a:ext cx="2438860" cy="420034"/>
          </a:xfrm>
          <a:prstGeom prst="rect">
            <a:avLst/>
          </a:prstGeom>
          <a:noFill/>
          <a:ln>
            <a:noFill/>
          </a:ln>
        </p:spPr>
      </p:pic>
      <p:sp>
        <p:nvSpPr>
          <p:cNvPr id="122" name="Google Shape;122;p71"/>
          <p:cNvSpPr txBox="1"/>
          <p:nvPr>
            <p:ph idx="12" type="sldNum"/>
          </p:nvPr>
        </p:nvSpPr>
        <p:spPr>
          <a:xfrm>
            <a:off x="22689949" y="12736392"/>
            <a:ext cx="1697227" cy="603512"/>
          </a:xfrm>
          <a:prstGeom prst="rect">
            <a:avLst/>
          </a:prstGeom>
          <a:solidFill>
            <a:schemeClr val="lt1"/>
          </a:solidFill>
          <a:ln>
            <a:noFill/>
          </a:ln>
        </p:spPr>
        <p:txBody>
          <a:bodyPr anchorCtr="0" anchor="ctr" bIns="45700" lIns="91425" spcFirstLastPara="1" rIns="0" wrap="square" tIns="45700">
            <a:noAutofit/>
          </a:bodyPr>
          <a:lstStyle>
            <a:lvl1pPr indent="0" lvl="0" marL="0" algn="l">
              <a:spcBef>
                <a:spcPts val="0"/>
              </a:spcBef>
              <a:buNone/>
              <a:defRPr b="1" sz="2400">
                <a:solidFill>
                  <a:schemeClr val="dk2"/>
                </a:solidFill>
                <a:latin typeface="Arial"/>
                <a:ea typeface="Arial"/>
                <a:cs typeface="Arial"/>
                <a:sym typeface="Arial"/>
              </a:defRPr>
            </a:lvl1pPr>
            <a:lvl2pPr indent="0" lvl="1" marL="0" algn="l">
              <a:spcBef>
                <a:spcPts val="0"/>
              </a:spcBef>
              <a:buNone/>
              <a:defRPr b="1" sz="2400">
                <a:solidFill>
                  <a:schemeClr val="dk2"/>
                </a:solidFill>
                <a:latin typeface="Arial"/>
                <a:ea typeface="Arial"/>
                <a:cs typeface="Arial"/>
                <a:sym typeface="Arial"/>
              </a:defRPr>
            </a:lvl2pPr>
            <a:lvl3pPr indent="0" lvl="2" marL="0" algn="l">
              <a:spcBef>
                <a:spcPts val="0"/>
              </a:spcBef>
              <a:buNone/>
              <a:defRPr b="1" sz="2400">
                <a:solidFill>
                  <a:schemeClr val="dk2"/>
                </a:solidFill>
                <a:latin typeface="Arial"/>
                <a:ea typeface="Arial"/>
                <a:cs typeface="Arial"/>
                <a:sym typeface="Arial"/>
              </a:defRPr>
            </a:lvl3pPr>
            <a:lvl4pPr indent="0" lvl="3" marL="0" algn="l">
              <a:spcBef>
                <a:spcPts val="0"/>
              </a:spcBef>
              <a:buNone/>
              <a:defRPr b="1" sz="2400">
                <a:solidFill>
                  <a:schemeClr val="dk2"/>
                </a:solidFill>
                <a:latin typeface="Arial"/>
                <a:ea typeface="Arial"/>
                <a:cs typeface="Arial"/>
                <a:sym typeface="Arial"/>
              </a:defRPr>
            </a:lvl4pPr>
            <a:lvl5pPr indent="0" lvl="4" marL="0" algn="l">
              <a:spcBef>
                <a:spcPts val="0"/>
              </a:spcBef>
              <a:buNone/>
              <a:defRPr b="1" sz="2400">
                <a:solidFill>
                  <a:schemeClr val="dk2"/>
                </a:solidFill>
                <a:latin typeface="Arial"/>
                <a:ea typeface="Arial"/>
                <a:cs typeface="Arial"/>
                <a:sym typeface="Arial"/>
              </a:defRPr>
            </a:lvl5pPr>
            <a:lvl6pPr indent="0" lvl="5" marL="0" algn="l">
              <a:spcBef>
                <a:spcPts val="0"/>
              </a:spcBef>
              <a:buNone/>
              <a:defRPr b="1" sz="2400">
                <a:solidFill>
                  <a:schemeClr val="dk2"/>
                </a:solidFill>
                <a:latin typeface="Arial"/>
                <a:ea typeface="Arial"/>
                <a:cs typeface="Arial"/>
                <a:sym typeface="Arial"/>
              </a:defRPr>
            </a:lvl6pPr>
            <a:lvl7pPr indent="0" lvl="6" marL="0" algn="l">
              <a:spcBef>
                <a:spcPts val="0"/>
              </a:spcBef>
              <a:buNone/>
              <a:defRPr b="1" sz="2400">
                <a:solidFill>
                  <a:schemeClr val="dk2"/>
                </a:solidFill>
                <a:latin typeface="Arial"/>
                <a:ea typeface="Arial"/>
                <a:cs typeface="Arial"/>
                <a:sym typeface="Arial"/>
              </a:defRPr>
            </a:lvl7pPr>
            <a:lvl8pPr indent="0" lvl="7" marL="0" algn="l">
              <a:spcBef>
                <a:spcPts val="0"/>
              </a:spcBef>
              <a:buNone/>
              <a:defRPr b="1" sz="2400">
                <a:solidFill>
                  <a:schemeClr val="dk2"/>
                </a:solidFill>
                <a:latin typeface="Arial"/>
                <a:ea typeface="Arial"/>
                <a:cs typeface="Arial"/>
                <a:sym typeface="Arial"/>
              </a:defRPr>
            </a:lvl8pPr>
            <a:lvl9pPr indent="0" lvl="8" marL="0" algn="l">
              <a:spcBef>
                <a:spcPts val="0"/>
              </a:spcBef>
              <a:buNone/>
              <a:defRPr b="1" sz="2400">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23" name="Google Shape;123;p71"/>
          <p:cNvSpPr txBox="1"/>
          <p:nvPr>
            <p:ph idx="1" type="body"/>
          </p:nvPr>
        </p:nvSpPr>
        <p:spPr>
          <a:xfrm>
            <a:off x="3113503" y="974361"/>
            <a:ext cx="20124276" cy="154923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2000"/>
              </a:spcBef>
              <a:spcAft>
                <a:spcPts val="0"/>
              </a:spcAft>
              <a:buSzPts val="5600"/>
              <a:buNone/>
              <a:defRPr b="1" sz="5600">
                <a:solidFill>
                  <a:schemeClr val="lt1"/>
                </a:solidFill>
              </a:defRPr>
            </a:lvl1pPr>
            <a:lvl2pPr indent="-431800" lvl="1" marL="914400" algn="l">
              <a:lnSpc>
                <a:spcPct val="100000"/>
              </a:lnSpc>
              <a:spcBef>
                <a:spcPts val="1000"/>
              </a:spcBef>
              <a:spcAft>
                <a:spcPts val="0"/>
              </a:spcAft>
              <a:buSzPts val="3200"/>
              <a:buChar char="•"/>
              <a:defRPr sz="3200">
                <a:solidFill>
                  <a:srgbClr val="4B6274"/>
                </a:solidFill>
              </a:defRPr>
            </a:lvl2pPr>
            <a:lvl3pPr indent="-431800" lvl="2" marL="1371600" algn="l">
              <a:lnSpc>
                <a:spcPct val="100000"/>
              </a:lnSpc>
              <a:spcBef>
                <a:spcPts val="1000"/>
              </a:spcBef>
              <a:spcAft>
                <a:spcPts val="0"/>
              </a:spcAft>
              <a:buSzPts val="3200"/>
              <a:buChar char="•"/>
              <a:defRPr sz="3200">
                <a:solidFill>
                  <a:srgbClr val="4B6274"/>
                </a:solidFill>
              </a:defRPr>
            </a:lvl3pPr>
            <a:lvl4pPr indent="-431800" lvl="3" marL="1828800" algn="l">
              <a:lnSpc>
                <a:spcPct val="100000"/>
              </a:lnSpc>
              <a:spcBef>
                <a:spcPts val="1000"/>
              </a:spcBef>
              <a:spcAft>
                <a:spcPts val="0"/>
              </a:spcAft>
              <a:buSzPts val="3200"/>
              <a:buChar char="•"/>
              <a:defRPr sz="3200">
                <a:solidFill>
                  <a:srgbClr val="4B6274"/>
                </a:solidFill>
              </a:defRPr>
            </a:lvl4pPr>
            <a:lvl5pPr indent="-431800" lvl="4" marL="2286000" algn="l">
              <a:lnSpc>
                <a:spcPct val="100000"/>
              </a:lnSpc>
              <a:spcBef>
                <a:spcPts val="1000"/>
              </a:spcBef>
              <a:spcAft>
                <a:spcPts val="0"/>
              </a:spcAft>
              <a:buSzPts val="3200"/>
              <a:buChar char="•"/>
              <a:defRPr sz="3200">
                <a:solidFill>
                  <a:srgbClr val="4B6274"/>
                </a:solidFil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124" name="Google Shape;124;p71"/>
          <p:cNvSpPr txBox="1"/>
          <p:nvPr>
            <p:ph idx="2" type="body"/>
          </p:nvPr>
        </p:nvSpPr>
        <p:spPr>
          <a:xfrm>
            <a:off x="3113502" y="3987385"/>
            <a:ext cx="20124274" cy="8259578"/>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2000"/>
              </a:spcBef>
              <a:spcAft>
                <a:spcPts val="0"/>
              </a:spcAft>
              <a:buClr>
                <a:srgbClr val="BFF2B5"/>
              </a:buClr>
              <a:buSzPts val="2800"/>
              <a:buFont typeface="Arial"/>
              <a:buChar char="•"/>
              <a:defRPr b="0" sz="2800">
                <a:solidFill>
                  <a:schemeClr val="lt1"/>
                </a:solidFill>
              </a:defRPr>
            </a:lvl1pPr>
            <a:lvl2pPr indent="-406400" lvl="1" marL="914400" algn="l">
              <a:lnSpc>
                <a:spcPct val="100000"/>
              </a:lnSpc>
              <a:spcBef>
                <a:spcPts val="2000"/>
              </a:spcBef>
              <a:spcAft>
                <a:spcPts val="0"/>
              </a:spcAft>
              <a:buClr>
                <a:srgbClr val="BFF2B5"/>
              </a:buClr>
              <a:buSzPts val="2800"/>
              <a:buFont typeface="Arial"/>
              <a:buChar char="•"/>
              <a:defRPr sz="2800">
                <a:solidFill>
                  <a:schemeClr val="lt1"/>
                </a:solidFill>
              </a:defRPr>
            </a:lvl2pPr>
            <a:lvl3pPr indent="-406400" lvl="2" marL="1371600" algn="l">
              <a:lnSpc>
                <a:spcPct val="100000"/>
              </a:lnSpc>
              <a:spcBef>
                <a:spcPts val="2000"/>
              </a:spcBef>
              <a:spcAft>
                <a:spcPts val="0"/>
              </a:spcAft>
              <a:buClr>
                <a:srgbClr val="BFF2B5"/>
              </a:buClr>
              <a:buSzPts val="2800"/>
              <a:buFont typeface="Arial"/>
              <a:buChar char="•"/>
              <a:defRPr sz="2800">
                <a:solidFill>
                  <a:schemeClr val="lt1"/>
                </a:solidFill>
              </a:defRPr>
            </a:lvl3pPr>
            <a:lvl4pPr indent="-406400" lvl="3" marL="1828800" algn="l">
              <a:lnSpc>
                <a:spcPct val="100000"/>
              </a:lnSpc>
              <a:spcBef>
                <a:spcPts val="2000"/>
              </a:spcBef>
              <a:spcAft>
                <a:spcPts val="0"/>
              </a:spcAft>
              <a:buClr>
                <a:srgbClr val="BFF2B5"/>
              </a:buClr>
              <a:buSzPts val="2800"/>
              <a:buChar char="•"/>
              <a:defRPr sz="2800">
                <a:solidFill>
                  <a:schemeClr val="lt1"/>
                </a:solidFill>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125" name="Google Shape;125;p71"/>
          <p:cNvSpPr txBox="1"/>
          <p:nvPr>
            <p:ph idx="3" type="body"/>
          </p:nvPr>
        </p:nvSpPr>
        <p:spPr>
          <a:xfrm>
            <a:off x="3113399" y="3013020"/>
            <a:ext cx="20124276" cy="83825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000"/>
              </a:spcBef>
              <a:spcAft>
                <a:spcPts val="0"/>
              </a:spcAft>
              <a:buSzPts val="3600"/>
              <a:buNone/>
              <a:defRPr b="1" sz="3600">
                <a:solidFill>
                  <a:schemeClr val="lt1"/>
                </a:solidFill>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port Slide Full-Text 2B">
  <p:cSld name="Report Slide Full-Text 2B">
    <p:bg>
      <p:bgPr>
        <a:solidFill>
          <a:schemeClr val="accent4"/>
        </a:solidFill>
      </p:bgPr>
    </p:bg>
    <p:spTree>
      <p:nvGrpSpPr>
        <p:cNvPr id="126" name="Shape 126"/>
        <p:cNvGrpSpPr/>
        <p:nvPr/>
      </p:nvGrpSpPr>
      <p:grpSpPr>
        <a:xfrm>
          <a:off x="0" y="0"/>
          <a:ext cx="0" cy="0"/>
          <a:chOff x="0" y="0"/>
          <a:chExt cx="0" cy="0"/>
        </a:xfrm>
      </p:grpSpPr>
      <p:sp>
        <p:nvSpPr>
          <p:cNvPr id="127" name="Google Shape;127;p72"/>
          <p:cNvSpPr/>
          <p:nvPr/>
        </p:nvSpPr>
        <p:spPr>
          <a:xfrm flipH="1">
            <a:off x="8840351" y="7617304"/>
            <a:ext cx="15546824" cy="6098696"/>
          </a:xfrm>
          <a:prstGeom prst="rect">
            <a:avLst/>
          </a:prstGeom>
          <a:solidFill>
            <a:srgbClr val="FFFFFF"/>
          </a:solidFill>
          <a:ln>
            <a:noFill/>
          </a:ln>
        </p:spPr>
      </p:sp>
      <p:sp>
        <p:nvSpPr>
          <p:cNvPr id="128" name="Google Shape;128;p72"/>
          <p:cNvSpPr txBox="1"/>
          <p:nvPr>
            <p:ph idx="12" type="sldNum"/>
          </p:nvPr>
        </p:nvSpPr>
        <p:spPr>
          <a:xfrm>
            <a:off x="22689949" y="12736392"/>
            <a:ext cx="1697227" cy="603512"/>
          </a:xfrm>
          <a:prstGeom prst="rect">
            <a:avLst/>
          </a:prstGeom>
          <a:solidFill>
            <a:schemeClr val="lt1"/>
          </a:solidFill>
          <a:ln>
            <a:noFill/>
          </a:ln>
        </p:spPr>
        <p:txBody>
          <a:bodyPr anchorCtr="0" anchor="ctr" bIns="45700" lIns="91425" spcFirstLastPara="1" rIns="0" wrap="square" tIns="45700">
            <a:noAutofit/>
          </a:bodyPr>
          <a:lstStyle>
            <a:lvl1pPr indent="0" lvl="0" marL="0" algn="l">
              <a:spcBef>
                <a:spcPts val="0"/>
              </a:spcBef>
              <a:buNone/>
              <a:defRPr b="1" sz="2400">
                <a:solidFill>
                  <a:schemeClr val="dk2"/>
                </a:solidFill>
                <a:latin typeface="Arial"/>
                <a:ea typeface="Arial"/>
                <a:cs typeface="Arial"/>
                <a:sym typeface="Arial"/>
              </a:defRPr>
            </a:lvl1pPr>
            <a:lvl2pPr indent="0" lvl="1" marL="0" algn="l">
              <a:spcBef>
                <a:spcPts val="0"/>
              </a:spcBef>
              <a:buNone/>
              <a:defRPr b="1" sz="2400">
                <a:solidFill>
                  <a:schemeClr val="dk2"/>
                </a:solidFill>
                <a:latin typeface="Arial"/>
                <a:ea typeface="Arial"/>
                <a:cs typeface="Arial"/>
                <a:sym typeface="Arial"/>
              </a:defRPr>
            </a:lvl2pPr>
            <a:lvl3pPr indent="0" lvl="2" marL="0" algn="l">
              <a:spcBef>
                <a:spcPts val="0"/>
              </a:spcBef>
              <a:buNone/>
              <a:defRPr b="1" sz="2400">
                <a:solidFill>
                  <a:schemeClr val="dk2"/>
                </a:solidFill>
                <a:latin typeface="Arial"/>
                <a:ea typeface="Arial"/>
                <a:cs typeface="Arial"/>
                <a:sym typeface="Arial"/>
              </a:defRPr>
            </a:lvl3pPr>
            <a:lvl4pPr indent="0" lvl="3" marL="0" algn="l">
              <a:spcBef>
                <a:spcPts val="0"/>
              </a:spcBef>
              <a:buNone/>
              <a:defRPr b="1" sz="2400">
                <a:solidFill>
                  <a:schemeClr val="dk2"/>
                </a:solidFill>
                <a:latin typeface="Arial"/>
                <a:ea typeface="Arial"/>
                <a:cs typeface="Arial"/>
                <a:sym typeface="Arial"/>
              </a:defRPr>
            </a:lvl4pPr>
            <a:lvl5pPr indent="0" lvl="4" marL="0" algn="l">
              <a:spcBef>
                <a:spcPts val="0"/>
              </a:spcBef>
              <a:buNone/>
              <a:defRPr b="1" sz="2400">
                <a:solidFill>
                  <a:schemeClr val="dk2"/>
                </a:solidFill>
                <a:latin typeface="Arial"/>
                <a:ea typeface="Arial"/>
                <a:cs typeface="Arial"/>
                <a:sym typeface="Arial"/>
              </a:defRPr>
            </a:lvl5pPr>
            <a:lvl6pPr indent="0" lvl="5" marL="0" algn="l">
              <a:spcBef>
                <a:spcPts val="0"/>
              </a:spcBef>
              <a:buNone/>
              <a:defRPr b="1" sz="2400">
                <a:solidFill>
                  <a:schemeClr val="dk2"/>
                </a:solidFill>
                <a:latin typeface="Arial"/>
                <a:ea typeface="Arial"/>
                <a:cs typeface="Arial"/>
                <a:sym typeface="Arial"/>
              </a:defRPr>
            </a:lvl6pPr>
            <a:lvl7pPr indent="0" lvl="6" marL="0" algn="l">
              <a:spcBef>
                <a:spcPts val="0"/>
              </a:spcBef>
              <a:buNone/>
              <a:defRPr b="1" sz="2400">
                <a:solidFill>
                  <a:schemeClr val="dk2"/>
                </a:solidFill>
                <a:latin typeface="Arial"/>
                <a:ea typeface="Arial"/>
                <a:cs typeface="Arial"/>
                <a:sym typeface="Arial"/>
              </a:defRPr>
            </a:lvl7pPr>
            <a:lvl8pPr indent="0" lvl="7" marL="0" algn="l">
              <a:spcBef>
                <a:spcPts val="0"/>
              </a:spcBef>
              <a:buNone/>
              <a:defRPr b="1" sz="2400">
                <a:solidFill>
                  <a:schemeClr val="dk2"/>
                </a:solidFill>
                <a:latin typeface="Arial"/>
                <a:ea typeface="Arial"/>
                <a:cs typeface="Arial"/>
                <a:sym typeface="Arial"/>
              </a:defRPr>
            </a:lvl8pPr>
            <a:lvl9pPr indent="0" lvl="8" marL="0" algn="l">
              <a:spcBef>
                <a:spcPts val="0"/>
              </a:spcBef>
              <a:buNone/>
              <a:defRPr b="1" sz="2400">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129" name="Google Shape;129;p72"/>
          <p:cNvPicPr preferRelativeResize="0"/>
          <p:nvPr/>
        </p:nvPicPr>
        <p:blipFill rotWithShape="1">
          <a:blip r:embed="rId2">
            <a:alphaModFix/>
          </a:blip>
          <a:srcRect b="0" l="0" r="0" t="0"/>
          <a:stretch/>
        </p:blipFill>
        <p:spPr>
          <a:xfrm>
            <a:off x="674645" y="12828131"/>
            <a:ext cx="2438860" cy="420034"/>
          </a:xfrm>
          <a:prstGeom prst="rect">
            <a:avLst/>
          </a:prstGeom>
          <a:noFill/>
          <a:ln>
            <a:noFill/>
          </a:ln>
        </p:spPr>
      </p:pic>
      <p:sp>
        <p:nvSpPr>
          <p:cNvPr id="130" name="Google Shape;130;p72"/>
          <p:cNvSpPr txBox="1"/>
          <p:nvPr>
            <p:ph idx="1" type="body"/>
          </p:nvPr>
        </p:nvSpPr>
        <p:spPr>
          <a:xfrm>
            <a:off x="1289322" y="974361"/>
            <a:ext cx="21948458" cy="154923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2000"/>
              </a:spcBef>
              <a:spcAft>
                <a:spcPts val="0"/>
              </a:spcAft>
              <a:buSzPts val="5600"/>
              <a:buNone/>
              <a:defRPr b="1" sz="5600">
                <a:solidFill>
                  <a:schemeClr val="lt1"/>
                </a:solidFill>
              </a:defRPr>
            </a:lvl1pPr>
            <a:lvl2pPr indent="-431800" lvl="1" marL="914400" algn="l">
              <a:lnSpc>
                <a:spcPct val="100000"/>
              </a:lnSpc>
              <a:spcBef>
                <a:spcPts val="1000"/>
              </a:spcBef>
              <a:spcAft>
                <a:spcPts val="0"/>
              </a:spcAft>
              <a:buSzPts val="3200"/>
              <a:buChar char="•"/>
              <a:defRPr sz="3200">
                <a:solidFill>
                  <a:srgbClr val="4B6274"/>
                </a:solidFill>
              </a:defRPr>
            </a:lvl2pPr>
            <a:lvl3pPr indent="-431800" lvl="2" marL="1371600" algn="l">
              <a:lnSpc>
                <a:spcPct val="100000"/>
              </a:lnSpc>
              <a:spcBef>
                <a:spcPts val="1000"/>
              </a:spcBef>
              <a:spcAft>
                <a:spcPts val="0"/>
              </a:spcAft>
              <a:buSzPts val="3200"/>
              <a:buChar char="•"/>
              <a:defRPr sz="3200">
                <a:solidFill>
                  <a:srgbClr val="4B6274"/>
                </a:solidFill>
              </a:defRPr>
            </a:lvl3pPr>
            <a:lvl4pPr indent="-431800" lvl="3" marL="1828800" algn="l">
              <a:lnSpc>
                <a:spcPct val="100000"/>
              </a:lnSpc>
              <a:spcBef>
                <a:spcPts val="1000"/>
              </a:spcBef>
              <a:spcAft>
                <a:spcPts val="0"/>
              </a:spcAft>
              <a:buSzPts val="3200"/>
              <a:buChar char="•"/>
              <a:defRPr sz="3200">
                <a:solidFill>
                  <a:srgbClr val="4B6274"/>
                </a:solidFill>
              </a:defRPr>
            </a:lvl4pPr>
            <a:lvl5pPr indent="-431800" lvl="4" marL="2286000" algn="l">
              <a:lnSpc>
                <a:spcPct val="100000"/>
              </a:lnSpc>
              <a:spcBef>
                <a:spcPts val="1000"/>
              </a:spcBef>
              <a:spcAft>
                <a:spcPts val="0"/>
              </a:spcAft>
              <a:buSzPts val="3200"/>
              <a:buChar char="•"/>
              <a:defRPr sz="3200">
                <a:solidFill>
                  <a:srgbClr val="4B6274"/>
                </a:solidFil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131" name="Google Shape;131;p72"/>
          <p:cNvSpPr txBox="1"/>
          <p:nvPr>
            <p:ph idx="2" type="body"/>
          </p:nvPr>
        </p:nvSpPr>
        <p:spPr>
          <a:xfrm>
            <a:off x="1289220" y="3987385"/>
            <a:ext cx="21948558" cy="8259578"/>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2000"/>
              </a:spcBef>
              <a:spcAft>
                <a:spcPts val="0"/>
              </a:spcAft>
              <a:buClr>
                <a:srgbClr val="BFF2B5"/>
              </a:buClr>
              <a:buSzPts val="2800"/>
              <a:buFont typeface="Arial"/>
              <a:buChar char="•"/>
              <a:defRPr b="0" sz="2800">
                <a:solidFill>
                  <a:schemeClr val="lt1"/>
                </a:solidFill>
              </a:defRPr>
            </a:lvl1pPr>
            <a:lvl2pPr indent="-406400" lvl="1" marL="914400" algn="l">
              <a:lnSpc>
                <a:spcPct val="100000"/>
              </a:lnSpc>
              <a:spcBef>
                <a:spcPts val="2000"/>
              </a:spcBef>
              <a:spcAft>
                <a:spcPts val="0"/>
              </a:spcAft>
              <a:buClr>
                <a:srgbClr val="BFF2B5"/>
              </a:buClr>
              <a:buSzPts val="2800"/>
              <a:buFont typeface="Arial"/>
              <a:buChar char="•"/>
              <a:defRPr sz="2800">
                <a:solidFill>
                  <a:schemeClr val="lt1"/>
                </a:solidFill>
              </a:defRPr>
            </a:lvl2pPr>
            <a:lvl3pPr indent="-406400" lvl="2" marL="1371600" algn="l">
              <a:lnSpc>
                <a:spcPct val="100000"/>
              </a:lnSpc>
              <a:spcBef>
                <a:spcPts val="2000"/>
              </a:spcBef>
              <a:spcAft>
                <a:spcPts val="0"/>
              </a:spcAft>
              <a:buClr>
                <a:srgbClr val="BFF2B5"/>
              </a:buClr>
              <a:buSzPts val="2800"/>
              <a:buFont typeface="Arial"/>
              <a:buChar char="•"/>
              <a:defRPr sz="2800">
                <a:solidFill>
                  <a:schemeClr val="lt1"/>
                </a:solidFill>
              </a:defRPr>
            </a:lvl3pPr>
            <a:lvl4pPr indent="-406400" lvl="3" marL="1828800" algn="l">
              <a:lnSpc>
                <a:spcPct val="100000"/>
              </a:lnSpc>
              <a:spcBef>
                <a:spcPts val="2000"/>
              </a:spcBef>
              <a:spcAft>
                <a:spcPts val="0"/>
              </a:spcAft>
              <a:buClr>
                <a:srgbClr val="BFF2B5"/>
              </a:buClr>
              <a:buSzPts val="2800"/>
              <a:buChar char="•"/>
              <a:defRPr sz="2800">
                <a:solidFill>
                  <a:schemeClr val="lt1"/>
                </a:solidFill>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132" name="Google Shape;132;p72"/>
          <p:cNvSpPr txBox="1"/>
          <p:nvPr>
            <p:ph idx="3" type="body"/>
          </p:nvPr>
        </p:nvSpPr>
        <p:spPr>
          <a:xfrm>
            <a:off x="1289218" y="3013020"/>
            <a:ext cx="21948458" cy="83825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000"/>
              </a:spcBef>
              <a:spcAft>
                <a:spcPts val="0"/>
              </a:spcAft>
              <a:buSzPts val="3600"/>
              <a:buNone/>
              <a:defRPr b="1" sz="3600">
                <a:solidFill>
                  <a:schemeClr val="lt1"/>
                </a:solidFill>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port Slide Text-2Column 4A">
  <p:cSld name="Report Slide Text-2Column 4A">
    <p:bg>
      <p:bgPr>
        <a:blipFill>
          <a:blip r:embed="rId2">
            <a:alphaModFix/>
          </a:blip>
          <a:stretch>
            <a:fillRect/>
          </a:stretch>
        </a:blipFill>
      </p:bgPr>
    </p:bg>
    <p:spTree>
      <p:nvGrpSpPr>
        <p:cNvPr id="133" name="Shape 133"/>
        <p:cNvGrpSpPr/>
        <p:nvPr/>
      </p:nvGrpSpPr>
      <p:grpSpPr>
        <a:xfrm>
          <a:off x="0" y="0"/>
          <a:ext cx="0" cy="0"/>
          <a:chOff x="0" y="0"/>
          <a:chExt cx="0" cy="0"/>
        </a:xfrm>
      </p:grpSpPr>
      <p:sp>
        <p:nvSpPr>
          <p:cNvPr id="134" name="Google Shape;134;p73"/>
          <p:cNvSpPr txBox="1"/>
          <p:nvPr>
            <p:ph idx="1" type="body"/>
          </p:nvPr>
        </p:nvSpPr>
        <p:spPr>
          <a:xfrm>
            <a:off x="3113503" y="974361"/>
            <a:ext cx="20124276" cy="154923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2000"/>
              </a:spcBef>
              <a:spcAft>
                <a:spcPts val="0"/>
              </a:spcAft>
              <a:buSzPts val="5600"/>
              <a:buNone/>
              <a:defRPr b="1" sz="5600">
                <a:solidFill>
                  <a:schemeClr val="accent4"/>
                </a:solidFill>
              </a:defRPr>
            </a:lvl1pPr>
            <a:lvl2pPr indent="-431800" lvl="1" marL="914400" algn="l">
              <a:lnSpc>
                <a:spcPct val="100000"/>
              </a:lnSpc>
              <a:spcBef>
                <a:spcPts val="1000"/>
              </a:spcBef>
              <a:spcAft>
                <a:spcPts val="0"/>
              </a:spcAft>
              <a:buSzPts val="3200"/>
              <a:buChar char="•"/>
              <a:defRPr sz="3200">
                <a:solidFill>
                  <a:srgbClr val="4B6274"/>
                </a:solidFill>
              </a:defRPr>
            </a:lvl2pPr>
            <a:lvl3pPr indent="-431800" lvl="2" marL="1371600" algn="l">
              <a:lnSpc>
                <a:spcPct val="100000"/>
              </a:lnSpc>
              <a:spcBef>
                <a:spcPts val="1000"/>
              </a:spcBef>
              <a:spcAft>
                <a:spcPts val="0"/>
              </a:spcAft>
              <a:buSzPts val="3200"/>
              <a:buChar char="•"/>
              <a:defRPr sz="3200">
                <a:solidFill>
                  <a:srgbClr val="4B6274"/>
                </a:solidFill>
              </a:defRPr>
            </a:lvl3pPr>
            <a:lvl4pPr indent="-431800" lvl="3" marL="1828800" algn="l">
              <a:lnSpc>
                <a:spcPct val="100000"/>
              </a:lnSpc>
              <a:spcBef>
                <a:spcPts val="1000"/>
              </a:spcBef>
              <a:spcAft>
                <a:spcPts val="0"/>
              </a:spcAft>
              <a:buSzPts val="3200"/>
              <a:buChar char="•"/>
              <a:defRPr sz="3200">
                <a:solidFill>
                  <a:srgbClr val="4B6274"/>
                </a:solidFill>
              </a:defRPr>
            </a:lvl4pPr>
            <a:lvl5pPr indent="-431800" lvl="4" marL="2286000" algn="l">
              <a:lnSpc>
                <a:spcPct val="100000"/>
              </a:lnSpc>
              <a:spcBef>
                <a:spcPts val="1000"/>
              </a:spcBef>
              <a:spcAft>
                <a:spcPts val="0"/>
              </a:spcAft>
              <a:buSzPts val="3200"/>
              <a:buChar char="•"/>
              <a:defRPr sz="3200">
                <a:solidFill>
                  <a:srgbClr val="4B6274"/>
                </a:solidFil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pic>
        <p:nvPicPr>
          <p:cNvPr id="135" name="Google Shape;135;p73"/>
          <p:cNvPicPr preferRelativeResize="0"/>
          <p:nvPr/>
        </p:nvPicPr>
        <p:blipFill rotWithShape="1">
          <a:blip r:embed="rId3">
            <a:alphaModFix/>
          </a:blip>
          <a:srcRect b="0" l="0" r="0" t="0"/>
          <a:stretch/>
        </p:blipFill>
        <p:spPr>
          <a:xfrm>
            <a:off x="674645" y="12828130"/>
            <a:ext cx="2438860" cy="420036"/>
          </a:xfrm>
          <a:prstGeom prst="rect">
            <a:avLst/>
          </a:prstGeom>
          <a:noFill/>
          <a:ln>
            <a:noFill/>
          </a:ln>
        </p:spPr>
      </p:pic>
      <p:sp>
        <p:nvSpPr>
          <p:cNvPr id="136" name="Google Shape;136;p73"/>
          <p:cNvSpPr txBox="1"/>
          <p:nvPr>
            <p:ph idx="12" type="sldNum"/>
          </p:nvPr>
        </p:nvSpPr>
        <p:spPr>
          <a:xfrm>
            <a:off x="22689949" y="12736392"/>
            <a:ext cx="1697227" cy="603512"/>
          </a:xfrm>
          <a:prstGeom prst="rect">
            <a:avLst/>
          </a:prstGeom>
          <a:solidFill>
            <a:srgbClr val="DFE5EA"/>
          </a:solidFill>
          <a:ln>
            <a:noFill/>
          </a:ln>
        </p:spPr>
        <p:txBody>
          <a:bodyPr anchorCtr="0" anchor="ctr" bIns="45700" lIns="91425" spcFirstLastPara="1" rIns="0" wrap="square" tIns="45700">
            <a:noAutofit/>
          </a:bodyPr>
          <a:lstStyle>
            <a:lvl1pPr indent="0" lvl="0" marL="0" algn="l">
              <a:spcBef>
                <a:spcPts val="0"/>
              </a:spcBef>
              <a:buNone/>
              <a:defRPr b="1" sz="2400">
                <a:solidFill>
                  <a:schemeClr val="dk2"/>
                </a:solidFill>
                <a:latin typeface="Arial"/>
                <a:ea typeface="Arial"/>
                <a:cs typeface="Arial"/>
                <a:sym typeface="Arial"/>
              </a:defRPr>
            </a:lvl1pPr>
            <a:lvl2pPr indent="0" lvl="1" marL="0" algn="l">
              <a:spcBef>
                <a:spcPts val="0"/>
              </a:spcBef>
              <a:buNone/>
              <a:defRPr b="1" sz="2400">
                <a:solidFill>
                  <a:schemeClr val="dk2"/>
                </a:solidFill>
                <a:latin typeface="Arial"/>
                <a:ea typeface="Arial"/>
                <a:cs typeface="Arial"/>
                <a:sym typeface="Arial"/>
              </a:defRPr>
            </a:lvl2pPr>
            <a:lvl3pPr indent="0" lvl="2" marL="0" algn="l">
              <a:spcBef>
                <a:spcPts val="0"/>
              </a:spcBef>
              <a:buNone/>
              <a:defRPr b="1" sz="2400">
                <a:solidFill>
                  <a:schemeClr val="dk2"/>
                </a:solidFill>
                <a:latin typeface="Arial"/>
                <a:ea typeface="Arial"/>
                <a:cs typeface="Arial"/>
                <a:sym typeface="Arial"/>
              </a:defRPr>
            </a:lvl3pPr>
            <a:lvl4pPr indent="0" lvl="3" marL="0" algn="l">
              <a:spcBef>
                <a:spcPts val="0"/>
              </a:spcBef>
              <a:buNone/>
              <a:defRPr b="1" sz="2400">
                <a:solidFill>
                  <a:schemeClr val="dk2"/>
                </a:solidFill>
                <a:latin typeface="Arial"/>
                <a:ea typeface="Arial"/>
                <a:cs typeface="Arial"/>
                <a:sym typeface="Arial"/>
              </a:defRPr>
            </a:lvl4pPr>
            <a:lvl5pPr indent="0" lvl="4" marL="0" algn="l">
              <a:spcBef>
                <a:spcPts val="0"/>
              </a:spcBef>
              <a:buNone/>
              <a:defRPr b="1" sz="2400">
                <a:solidFill>
                  <a:schemeClr val="dk2"/>
                </a:solidFill>
                <a:latin typeface="Arial"/>
                <a:ea typeface="Arial"/>
                <a:cs typeface="Arial"/>
                <a:sym typeface="Arial"/>
              </a:defRPr>
            </a:lvl5pPr>
            <a:lvl6pPr indent="0" lvl="5" marL="0" algn="l">
              <a:spcBef>
                <a:spcPts val="0"/>
              </a:spcBef>
              <a:buNone/>
              <a:defRPr b="1" sz="2400">
                <a:solidFill>
                  <a:schemeClr val="dk2"/>
                </a:solidFill>
                <a:latin typeface="Arial"/>
                <a:ea typeface="Arial"/>
                <a:cs typeface="Arial"/>
                <a:sym typeface="Arial"/>
              </a:defRPr>
            </a:lvl6pPr>
            <a:lvl7pPr indent="0" lvl="6" marL="0" algn="l">
              <a:spcBef>
                <a:spcPts val="0"/>
              </a:spcBef>
              <a:buNone/>
              <a:defRPr b="1" sz="2400">
                <a:solidFill>
                  <a:schemeClr val="dk2"/>
                </a:solidFill>
                <a:latin typeface="Arial"/>
                <a:ea typeface="Arial"/>
                <a:cs typeface="Arial"/>
                <a:sym typeface="Arial"/>
              </a:defRPr>
            </a:lvl7pPr>
            <a:lvl8pPr indent="0" lvl="7" marL="0" algn="l">
              <a:spcBef>
                <a:spcPts val="0"/>
              </a:spcBef>
              <a:buNone/>
              <a:defRPr b="1" sz="2400">
                <a:solidFill>
                  <a:schemeClr val="dk2"/>
                </a:solidFill>
                <a:latin typeface="Arial"/>
                <a:ea typeface="Arial"/>
                <a:cs typeface="Arial"/>
                <a:sym typeface="Arial"/>
              </a:defRPr>
            </a:lvl8pPr>
            <a:lvl9pPr indent="0" lvl="8" marL="0" algn="l">
              <a:spcBef>
                <a:spcPts val="0"/>
              </a:spcBef>
              <a:buNone/>
              <a:defRPr b="1" sz="2400">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37" name="Google Shape;137;p73"/>
          <p:cNvSpPr txBox="1"/>
          <p:nvPr>
            <p:ph idx="2" type="body"/>
          </p:nvPr>
        </p:nvSpPr>
        <p:spPr>
          <a:xfrm>
            <a:off x="3113502" y="3987385"/>
            <a:ext cx="20124274" cy="8259578"/>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2000"/>
              </a:spcBef>
              <a:spcAft>
                <a:spcPts val="0"/>
              </a:spcAft>
              <a:buSzPts val="2800"/>
              <a:buFont typeface="Arial"/>
              <a:buChar char="•"/>
              <a:defRPr b="0" sz="2800">
                <a:solidFill>
                  <a:srgbClr val="4B6274"/>
                </a:solidFill>
              </a:defRPr>
            </a:lvl1pPr>
            <a:lvl2pPr indent="-406400" lvl="1" marL="914400" algn="l">
              <a:lnSpc>
                <a:spcPct val="100000"/>
              </a:lnSpc>
              <a:spcBef>
                <a:spcPts val="2000"/>
              </a:spcBef>
              <a:spcAft>
                <a:spcPts val="0"/>
              </a:spcAft>
              <a:buClr>
                <a:schemeClr val="accent4"/>
              </a:buClr>
              <a:buSzPts val="2800"/>
              <a:buFont typeface="Arial"/>
              <a:buChar char="•"/>
              <a:defRPr sz="2800">
                <a:solidFill>
                  <a:srgbClr val="4B6274"/>
                </a:solidFill>
              </a:defRPr>
            </a:lvl2pPr>
            <a:lvl3pPr indent="-406400" lvl="2" marL="1371600" algn="l">
              <a:lnSpc>
                <a:spcPct val="100000"/>
              </a:lnSpc>
              <a:spcBef>
                <a:spcPts val="2000"/>
              </a:spcBef>
              <a:spcAft>
                <a:spcPts val="0"/>
              </a:spcAft>
              <a:buClr>
                <a:schemeClr val="accent4"/>
              </a:buClr>
              <a:buSzPts val="2800"/>
              <a:buFont typeface="Arial"/>
              <a:buChar char="•"/>
              <a:defRPr sz="2800">
                <a:solidFill>
                  <a:srgbClr val="4B6274"/>
                </a:solidFill>
              </a:defRPr>
            </a:lvl3pPr>
            <a:lvl4pPr indent="-406400" lvl="3" marL="1828800" algn="l">
              <a:lnSpc>
                <a:spcPct val="100000"/>
              </a:lnSpc>
              <a:spcBef>
                <a:spcPts val="2000"/>
              </a:spcBef>
              <a:spcAft>
                <a:spcPts val="0"/>
              </a:spcAft>
              <a:buClr>
                <a:schemeClr val="accent4"/>
              </a:buClr>
              <a:buSzPts val="2800"/>
              <a:buChar char="•"/>
              <a:defRPr sz="2800">
                <a:solidFill>
                  <a:srgbClr val="4B6274"/>
                </a:solidFill>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138" name="Google Shape;138;p73"/>
          <p:cNvSpPr txBox="1"/>
          <p:nvPr>
            <p:ph idx="3" type="body"/>
          </p:nvPr>
        </p:nvSpPr>
        <p:spPr>
          <a:xfrm>
            <a:off x="3113399" y="3013020"/>
            <a:ext cx="20124276" cy="83825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000"/>
              </a:spcBef>
              <a:spcAft>
                <a:spcPts val="0"/>
              </a:spcAft>
              <a:buSzPts val="3600"/>
              <a:buNone/>
              <a:defRPr b="1" sz="3600"/>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port Slide Text-2Column 4B">
  <p:cSld name="Report Slide Text-2Column 4B">
    <p:bg>
      <p:bgPr>
        <a:blipFill>
          <a:blip r:embed="rId2">
            <a:alphaModFix/>
          </a:blip>
          <a:stretch>
            <a:fillRect/>
          </a:stretch>
        </a:blipFill>
      </p:bgPr>
    </p:bg>
    <p:spTree>
      <p:nvGrpSpPr>
        <p:cNvPr id="139" name="Shape 139"/>
        <p:cNvGrpSpPr/>
        <p:nvPr/>
      </p:nvGrpSpPr>
      <p:grpSpPr>
        <a:xfrm>
          <a:off x="0" y="0"/>
          <a:ext cx="0" cy="0"/>
          <a:chOff x="0" y="0"/>
          <a:chExt cx="0" cy="0"/>
        </a:xfrm>
      </p:grpSpPr>
      <p:sp>
        <p:nvSpPr>
          <p:cNvPr id="140" name="Google Shape;140;p74"/>
          <p:cNvSpPr txBox="1"/>
          <p:nvPr>
            <p:ph idx="1" type="body"/>
          </p:nvPr>
        </p:nvSpPr>
        <p:spPr>
          <a:xfrm>
            <a:off x="3113503" y="974361"/>
            <a:ext cx="20124276" cy="154923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2000"/>
              </a:spcBef>
              <a:spcAft>
                <a:spcPts val="0"/>
              </a:spcAft>
              <a:buSzPts val="5600"/>
              <a:buNone/>
              <a:defRPr b="1" sz="5600">
                <a:solidFill>
                  <a:schemeClr val="lt1"/>
                </a:solidFill>
              </a:defRPr>
            </a:lvl1pPr>
            <a:lvl2pPr indent="-431800" lvl="1" marL="914400" algn="l">
              <a:lnSpc>
                <a:spcPct val="100000"/>
              </a:lnSpc>
              <a:spcBef>
                <a:spcPts val="1000"/>
              </a:spcBef>
              <a:spcAft>
                <a:spcPts val="0"/>
              </a:spcAft>
              <a:buSzPts val="3200"/>
              <a:buChar char="•"/>
              <a:defRPr sz="3200">
                <a:solidFill>
                  <a:srgbClr val="4B6274"/>
                </a:solidFill>
              </a:defRPr>
            </a:lvl2pPr>
            <a:lvl3pPr indent="-431800" lvl="2" marL="1371600" algn="l">
              <a:lnSpc>
                <a:spcPct val="100000"/>
              </a:lnSpc>
              <a:spcBef>
                <a:spcPts val="1000"/>
              </a:spcBef>
              <a:spcAft>
                <a:spcPts val="0"/>
              </a:spcAft>
              <a:buSzPts val="3200"/>
              <a:buChar char="•"/>
              <a:defRPr sz="3200">
                <a:solidFill>
                  <a:srgbClr val="4B6274"/>
                </a:solidFill>
              </a:defRPr>
            </a:lvl3pPr>
            <a:lvl4pPr indent="-431800" lvl="3" marL="1828800" algn="l">
              <a:lnSpc>
                <a:spcPct val="100000"/>
              </a:lnSpc>
              <a:spcBef>
                <a:spcPts val="1000"/>
              </a:spcBef>
              <a:spcAft>
                <a:spcPts val="0"/>
              </a:spcAft>
              <a:buSzPts val="3200"/>
              <a:buChar char="•"/>
              <a:defRPr sz="3200">
                <a:solidFill>
                  <a:srgbClr val="4B6274"/>
                </a:solidFill>
              </a:defRPr>
            </a:lvl4pPr>
            <a:lvl5pPr indent="-431800" lvl="4" marL="2286000" algn="l">
              <a:lnSpc>
                <a:spcPct val="100000"/>
              </a:lnSpc>
              <a:spcBef>
                <a:spcPts val="1000"/>
              </a:spcBef>
              <a:spcAft>
                <a:spcPts val="0"/>
              </a:spcAft>
              <a:buSzPts val="3200"/>
              <a:buChar char="•"/>
              <a:defRPr sz="3200">
                <a:solidFill>
                  <a:srgbClr val="4B6274"/>
                </a:solidFil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141" name="Google Shape;141;p74"/>
          <p:cNvSpPr txBox="1"/>
          <p:nvPr>
            <p:ph idx="12" type="sldNum"/>
          </p:nvPr>
        </p:nvSpPr>
        <p:spPr>
          <a:xfrm>
            <a:off x="22689949" y="12736392"/>
            <a:ext cx="1697227" cy="603512"/>
          </a:xfrm>
          <a:prstGeom prst="rect">
            <a:avLst/>
          </a:prstGeom>
          <a:solidFill>
            <a:schemeClr val="lt1"/>
          </a:solidFill>
          <a:ln>
            <a:noFill/>
          </a:ln>
        </p:spPr>
        <p:txBody>
          <a:bodyPr anchorCtr="0" anchor="ctr" bIns="45700" lIns="91425" spcFirstLastPara="1" rIns="0" wrap="square" tIns="45700">
            <a:noAutofit/>
          </a:bodyPr>
          <a:lstStyle>
            <a:lvl1pPr indent="0" lvl="0" marL="0" algn="l">
              <a:spcBef>
                <a:spcPts val="0"/>
              </a:spcBef>
              <a:buNone/>
              <a:defRPr b="1" sz="2400">
                <a:solidFill>
                  <a:schemeClr val="dk2"/>
                </a:solidFill>
                <a:latin typeface="Arial"/>
                <a:ea typeface="Arial"/>
                <a:cs typeface="Arial"/>
                <a:sym typeface="Arial"/>
              </a:defRPr>
            </a:lvl1pPr>
            <a:lvl2pPr indent="0" lvl="1" marL="0" algn="l">
              <a:spcBef>
                <a:spcPts val="0"/>
              </a:spcBef>
              <a:buNone/>
              <a:defRPr b="1" sz="2400">
                <a:solidFill>
                  <a:schemeClr val="dk2"/>
                </a:solidFill>
                <a:latin typeface="Arial"/>
                <a:ea typeface="Arial"/>
                <a:cs typeface="Arial"/>
                <a:sym typeface="Arial"/>
              </a:defRPr>
            </a:lvl2pPr>
            <a:lvl3pPr indent="0" lvl="2" marL="0" algn="l">
              <a:spcBef>
                <a:spcPts val="0"/>
              </a:spcBef>
              <a:buNone/>
              <a:defRPr b="1" sz="2400">
                <a:solidFill>
                  <a:schemeClr val="dk2"/>
                </a:solidFill>
                <a:latin typeface="Arial"/>
                <a:ea typeface="Arial"/>
                <a:cs typeface="Arial"/>
                <a:sym typeface="Arial"/>
              </a:defRPr>
            </a:lvl3pPr>
            <a:lvl4pPr indent="0" lvl="3" marL="0" algn="l">
              <a:spcBef>
                <a:spcPts val="0"/>
              </a:spcBef>
              <a:buNone/>
              <a:defRPr b="1" sz="2400">
                <a:solidFill>
                  <a:schemeClr val="dk2"/>
                </a:solidFill>
                <a:latin typeface="Arial"/>
                <a:ea typeface="Arial"/>
                <a:cs typeface="Arial"/>
                <a:sym typeface="Arial"/>
              </a:defRPr>
            </a:lvl4pPr>
            <a:lvl5pPr indent="0" lvl="4" marL="0" algn="l">
              <a:spcBef>
                <a:spcPts val="0"/>
              </a:spcBef>
              <a:buNone/>
              <a:defRPr b="1" sz="2400">
                <a:solidFill>
                  <a:schemeClr val="dk2"/>
                </a:solidFill>
                <a:latin typeface="Arial"/>
                <a:ea typeface="Arial"/>
                <a:cs typeface="Arial"/>
                <a:sym typeface="Arial"/>
              </a:defRPr>
            </a:lvl5pPr>
            <a:lvl6pPr indent="0" lvl="5" marL="0" algn="l">
              <a:spcBef>
                <a:spcPts val="0"/>
              </a:spcBef>
              <a:buNone/>
              <a:defRPr b="1" sz="2400">
                <a:solidFill>
                  <a:schemeClr val="dk2"/>
                </a:solidFill>
                <a:latin typeface="Arial"/>
                <a:ea typeface="Arial"/>
                <a:cs typeface="Arial"/>
                <a:sym typeface="Arial"/>
              </a:defRPr>
            </a:lvl6pPr>
            <a:lvl7pPr indent="0" lvl="6" marL="0" algn="l">
              <a:spcBef>
                <a:spcPts val="0"/>
              </a:spcBef>
              <a:buNone/>
              <a:defRPr b="1" sz="2400">
                <a:solidFill>
                  <a:schemeClr val="dk2"/>
                </a:solidFill>
                <a:latin typeface="Arial"/>
                <a:ea typeface="Arial"/>
                <a:cs typeface="Arial"/>
                <a:sym typeface="Arial"/>
              </a:defRPr>
            </a:lvl7pPr>
            <a:lvl8pPr indent="0" lvl="7" marL="0" algn="l">
              <a:spcBef>
                <a:spcPts val="0"/>
              </a:spcBef>
              <a:buNone/>
              <a:defRPr b="1" sz="2400">
                <a:solidFill>
                  <a:schemeClr val="dk2"/>
                </a:solidFill>
                <a:latin typeface="Arial"/>
                <a:ea typeface="Arial"/>
                <a:cs typeface="Arial"/>
                <a:sym typeface="Arial"/>
              </a:defRPr>
            </a:lvl8pPr>
            <a:lvl9pPr indent="0" lvl="8" marL="0" algn="l">
              <a:spcBef>
                <a:spcPts val="0"/>
              </a:spcBef>
              <a:buNone/>
              <a:defRPr b="1" sz="2400">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142" name="Google Shape;142;p74"/>
          <p:cNvPicPr preferRelativeResize="0"/>
          <p:nvPr/>
        </p:nvPicPr>
        <p:blipFill rotWithShape="1">
          <a:blip r:embed="rId3">
            <a:alphaModFix/>
          </a:blip>
          <a:srcRect b="0" l="0" r="0" t="0"/>
          <a:stretch/>
        </p:blipFill>
        <p:spPr>
          <a:xfrm>
            <a:off x="674645" y="12828131"/>
            <a:ext cx="2438860" cy="420034"/>
          </a:xfrm>
          <a:prstGeom prst="rect">
            <a:avLst/>
          </a:prstGeom>
          <a:noFill/>
          <a:ln>
            <a:noFill/>
          </a:ln>
        </p:spPr>
      </p:pic>
      <p:sp>
        <p:nvSpPr>
          <p:cNvPr id="143" name="Google Shape;143;p74"/>
          <p:cNvSpPr txBox="1"/>
          <p:nvPr>
            <p:ph idx="2" type="body"/>
          </p:nvPr>
        </p:nvSpPr>
        <p:spPr>
          <a:xfrm>
            <a:off x="3113502" y="3987385"/>
            <a:ext cx="20124274" cy="8259578"/>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2000"/>
              </a:spcBef>
              <a:spcAft>
                <a:spcPts val="0"/>
              </a:spcAft>
              <a:buClr>
                <a:srgbClr val="BFF2B5"/>
              </a:buClr>
              <a:buSzPts val="2800"/>
              <a:buFont typeface="Arial"/>
              <a:buChar char="•"/>
              <a:defRPr b="0" sz="2800">
                <a:solidFill>
                  <a:schemeClr val="lt1"/>
                </a:solidFill>
              </a:defRPr>
            </a:lvl1pPr>
            <a:lvl2pPr indent="-406400" lvl="1" marL="914400" algn="l">
              <a:lnSpc>
                <a:spcPct val="100000"/>
              </a:lnSpc>
              <a:spcBef>
                <a:spcPts val="2000"/>
              </a:spcBef>
              <a:spcAft>
                <a:spcPts val="0"/>
              </a:spcAft>
              <a:buClr>
                <a:srgbClr val="BFF2B5"/>
              </a:buClr>
              <a:buSzPts val="2800"/>
              <a:buFont typeface="Arial"/>
              <a:buChar char="•"/>
              <a:defRPr sz="2800">
                <a:solidFill>
                  <a:schemeClr val="lt1"/>
                </a:solidFill>
              </a:defRPr>
            </a:lvl2pPr>
            <a:lvl3pPr indent="-406400" lvl="2" marL="1371600" algn="l">
              <a:lnSpc>
                <a:spcPct val="100000"/>
              </a:lnSpc>
              <a:spcBef>
                <a:spcPts val="2000"/>
              </a:spcBef>
              <a:spcAft>
                <a:spcPts val="0"/>
              </a:spcAft>
              <a:buClr>
                <a:srgbClr val="BFF2B5"/>
              </a:buClr>
              <a:buSzPts val="2800"/>
              <a:buFont typeface="Arial"/>
              <a:buChar char="•"/>
              <a:defRPr sz="2800">
                <a:solidFill>
                  <a:schemeClr val="lt1"/>
                </a:solidFill>
              </a:defRPr>
            </a:lvl3pPr>
            <a:lvl4pPr indent="-406400" lvl="3" marL="1828800" algn="l">
              <a:lnSpc>
                <a:spcPct val="100000"/>
              </a:lnSpc>
              <a:spcBef>
                <a:spcPts val="2000"/>
              </a:spcBef>
              <a:spcAft>
                <a:spcPts val="0"/>
              </a:spcAft>
              <a:buClr>
                <a:srgbClr val="BFF2B5"/>
              </a:buClr>
              <a:buSzPts val="2800"/>
              <a:buChar char="•"/>
              <a:defRPr sz="2800">
                <a:solidFill>
                  <a:schemeClr val="lt1"/>
                </a:solidFill>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144" name="Google Shape;144;p74"/>
          <p:cNvSpPr txBox="1"/>
          <p:nvPr>
            <p:ph idx="3" type="body"/>
          </p:nvPr>
        </p:nvSpPr>
        <p:spPr>
          <a:xfrm>
            <a:off x="3113399" y="3013020"/>
            <a:ext cx="20124276" cy="83825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000"/>
              </a:spcBef>
              <a:spcAft>
                <a:spcPts val="0"/>
              </a:spcAft>
              <a:buSzPts val="3600"/>
              <a:buNone/>
              <a:defRPr b="1" sz="3600">
                <a:solidFill>
                  <a:schemeClr val="lt1"/>
                </a:solidFill>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port Slide Text-2Column 4C">
  <p:cSld name="Report Slide Text-2Column 4C">
    <p:bg>
      <p:bgPr>
        <a:solidFill>
          <a:srgbClr val="FFFFFF"/>
        </a:solidFill>
      </p:bgPr>
    </p:bg>
    <p:spTree>
      <p:nvGrpSpPr>
        <p:cNvPr id="145" name="Shape 145"/>
        <p:cNvGrpSpPr/>
        <p:nvPr/>
      </p:nvGrpSpPr>
      <p:grpSpPr>
        <a:xfrm>
          <a:off x="0" y="0"/>
          <a:ext cx="0" cy="0"/>
          <a:chOff x="0" y="0"/>
          <a:chExt cx="0" cy="0"/>
        </a:xfrm>
      </p:grpSpPr>
      <p:sp>
        <p:nvSpPr>
          <p:cNvPr id="146" name="Google Shape;146;p75"/>
          <p:cNvSpPr/>
          <p:nvPr/>
        </p:nvSpPr>
        <p:spPr>
          <a:xfrm flipH="1">
            <a:off x="8840351" y="7617304"/>
            <a:ext cx="15546824" cy="6098696"/>
          </a:xfrm>
          <a:prstGeom prst="rect">
            <a:avLst/>
          </a:prstGeom>
          <a:solidFill>
            <a:srgbClr val="FFFFFF"/>
          </a:solidFill>
          <a:ln>
            <a:noFill/>
          </a:ln>
        </p:spPr>
      </p:sp>
      <p:sp>
        <p:nvSpPr>
          <p:cNvPr id="147" name="Google Shape;147;p75"/>
          <p:cNvSpPr txBox="1"/>
          <p:nvPr>
            <p:ph idx="12" type="sldNum"/>
          </p:nvPr>
        </p:nvSpPr>
        <p:spPr>
          <a:xfrm>
            <a:off x="22689949" y="12736392"/>
            <a:ext cx="1697227" cy="603512"/>
          </a:xfrm>
          <a:prstGeom prst="rect">
            <a:avLst/>
          </a:prstGeom>
          <a:solidFill>
            <a:schemeClr val="dk2"/>
          </a:solidFill>
          <a:ln>
            <a:noFill/>
          </a:ln>
        </p:spPr>
        <p:txBody>
          <a:bodyPr anchorCtr="0" anchor="ctr" bIns="45700" lIns="91425" spcFirstLastPara="1" rIns="0" wrap="square" tIns="45700">
            <a:noAutofit/>
          </a:bodyPr>
          <a:lstStyle>
            <a:lvl1pPr indent="0" lvl="0" marL="0" algn="l">
              <a:spcBef>
                <a:spcPts val="0"/>
              </a:spcBef>
              <a:buNone/>
              <a:defRPr b="1" sz="2400">
                <a:solidFill>
                  <a:schemeClr val="lt1"/>
                </a:solidFill>
                <a:latin typeface="Arial"/>
                <a:ea typeface="Arial"/>
                <a:cs typeface="Arial"/>
                <a:sym typeface="Arial"/>
              </a:defRPr>
            </a:lvl1pPr>
            <a:lvl2pPr indent="0" lvl="1" marL="0" algn="l">
              <a:spcBef>
                <a:spcPts val="0"/>
              </a:spcBef>
              <a:buNone/>
              <a:defRPr b="1" sz="2400">
                <a:solidFill>
                  <a:schemeClr val="lt1"/>
                </a:solidFill>
                <a:latin typeface="Arial"/>
                <a:ea typeface="Arial"/>
                <a:cs typeface="Arial"/>
                <a:sym typeface="Arial"/>
              </a:defRPr>
            </a:lvl2pPr>
            <a:lvl3pPr indent="0" lvl="2" marL="0" algn="l">
              <a:spcBef>
                <a:spcPts val="0"/>
              </a:spcBef>
              <a:buNone/>
              <a:defRPr b="1" sz="2400">
                <a:solidFill>
                  <a:schemeClr val="lt1"/>
                </a:solidFill>
                <a:latin typeface="Arial"/>
                <a:ea typeface="Arial"/>
                <a:cs typeface="Arial"/>
                <a:sym typeface="Arial"/>
              </a:defRPr>
            </a:lvl3pPr>
            <a:lvl4pPr indent="0" lvl="3" marL="0" algn="l">
              <a:spcBef>
                <a:spcPts val="0"/>
              </a:spcBef>
              <a:buNone/>
              <a:defRPr b="1" sz="2400">
                <a:solidFill>
                  <a:schemeClr val="lt1"/>
                </a:solidFill>
                <a:latin typeface="Arial"/>
                <a:ea typeface="Arial"/>
                <a:cs typeface="Arial"/>
                <a:sym typeface="Arial"/>
              </a:defRPr>
            </a:lvl4pPr>
            <a:lvl5pPr indent="0" lvl="4" marL="0" algn="l">
              <a:spcBef>
                <a:spcPts val="0"/>
              </a:spcBef>
              <a:buNone/>
              <a:defRPr b="1" sz="2400">
                <a:solidFill>
                  <a:schemeClr val="lt1"/>
                </a:solidFill>
                <a:latin typeface="Arial"/>
                <a:ea typeface="Arial"/>
                <a:cs typeface="Arial"/>
                <a:sym typeface="Arial"/>
              </a:defRPr>
            </a:lvl5pPr>
            <a:lvl6pPr indent="0" lvl="5" marL="0" algn="l">
              <a:spcBef>
                <a:spcPts val="0"/>
              </a:spcBef>
              <a:buNone/>
              <a:defRPr b="1" sz="2400">
                <a:solidFill>
                  <a:schemeClr val="lt1"/>
                </a:solidFill>
                <a:latin typeface="Arial"/>
                <a:ea typeface="Arial"/>
                <a:cs typeface="Arial"/>
                <a:sym typeface="Arial"/>
              </a:defRPr>
            </a:lvl6pPr>
            <a:lvl7pPr indent="0" lvl="6" marL="0" algn="l">
              <a:spcBef>
                <a:spcPts val="0"/>
              </a:spcBef>
              <a:buNone/>
              <a:defRPr b="1" sz="2400">
                <a:solidFill>
                  <a:schemeClr val="lt1"/>
                </a:solidFill>
                <a:latin typeface="Arial"/>
                <a:ea typeface="Arial"/>
                <a:cs typeface="Arial"/>
                <a:sym typeface="Arial"/>
              </a:defRPr>
            </a:lvl7pPr>
            <a:lvl8pPr indent="0" lvl="7" marL="0" algn="l">
              <a:spcBef>
                <a:spcPts val="0"/>
              </a:spcBef>
              <a:buNone/>
              <a:defRPr b="1" sz="2400">
                <a:solidFill>
                  <a:schemeClr val="lt1"/>
                </a:solidFill>
                <a:latin typeface="Arial"/>
                <a:ea typeface="Arial"/>
                <a:cs typeface="Arial"/>
                <a:sym typeface="Arial"/>
              </a:defRPr>
            </a:lvl8pPr>
            <a:lvl9pPr indent="0" lvl="8" marL="0" algn="l">
              <a:spcBef>
                <a:spcPts val="0"/>
              </a:spcBef>
              <a:buNone/>
              <a:defRPr b="1" sz="2400">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148" name="Google Shape;148;p75"/>
          <p:cNvPicPr preferRelativeResize="0"/>
          <p:nvPr/>
        </p:nvPicPr>
        <p:blipFill rotWithShape="1">
          <a:blip r:embed="rId2">
            <a:alphaModFix/>
          </a:blip>
          <a:srcRect b="0" l="0" r="0" t="0"/>
          <a:stretch/>
        </p:blipFill>
        <p:spPr>
          <a:xfrm>
            <a:off x="674645" y="12828130"/>
            <a:ext cx="2438860" cy="420036"/>
          </a:xfrm>
          <a:prstGeom prst="rect">
            <a:avLst/>
          </a:prstGeom>
          <a:noFill/>
          <a:ln>
            <a:noFill/>
          </a:ln>
        </p:spPr>
      </p:pic>
      <p:sp>
        <p:nvSpPr>
          <p:cNvPr id="149" name="Google Shape;149;p75"/>
          <p:cNvSpPr txBox="1"/>
          <p:nvPr>
            <p:ph idx="1" type="body"/>
          </p:nvPr>
        </p:nvSpPr>
        <p:spPr>
          <a:xfrm>
            <a:off x="1289322" y="974361"/>
            <a:ext cx="21948458" cy="154923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2000"/>
              </a:spcBef>
              <a:spcAft>
                <a:spcPts val="0"/>
              </a:spcAft>
              <a:buSzPts val="5600"/>
              <a:buNone/>
              <a:defRPr b="1" sz="5600">
                <a:solidFill>
                  <a:srgbClr val="5E4FCA"/>
                </a:solidFill>
              </a:defRPr>
            </a:lvl1pPr>
            <a:lvl2pPr indent="-431800" lvl="1" marL="914400" algn="l">
              <a:lnSpc>
                <a:spcPct val="100000"/>
              </a:lnSpc>
              <a:spcBef>
                <a:spcPts val="1000"/>
              </a:spcBef>
              <a:spcAft>
                <a:spcPts val="0"/>
              </a:spcAft>
              <a:buSzPts val="3200"/>
              <a:buChar char="•"/>
              <a:defRPr sz="3200">
                <a:solidFill>
                  <a:srgbClr val="4B6274"/>
                </a:solidFill>
              </a:defRPr>
            </a:lvl2pPr>
            <a:lvl3pPr indent="-431800" lvl="2" marL="1371600" algn="l">
              <a:lnSpc>
                <a:spcPct val="100000"/>
              </a:lnSpc>
              <a:spcBef>
                <a:spcPts val="1000"/>
              </a:spcBef>
              <a:spcAft>
                <a:spcPts val="0"/>
              </a:spcAft>
              <a:buSzPts val="3200"/>
              <a:buChar char="•"/>
              <a:defRPr sz="3200">
                <a:solidFill>
                  <a:srgbClr val="4B6274"/>
                </a:solidFill>
              </a:defRPr>
            </a:lvl3pPr>
            <a:lvl4pPr indent="-431800" lvl="3" marL="1828800" algn="l">
              <a:lnSpc>
                <a:spcPct val="100000"/>
              </a:lnSpc>
              <a:spcBef>
                <a:spcPts val="1000"/>
              </a:spcBef>
              <a:spcAft>
                <a:spcPts val="0"/>
              </a:spcAft>
              <a:buSzPts val="3200"/>
              <a:buChar char="•"/>
              <a:defRPr sz="3200">
                <a:solidFill>
                  <a:srgbClr val="4B6274"/>
                </a:solidFill>
              </a:defRPr>
            </a:lvl4pPr>
            <a:lvl5pPr indent="-431800" lvl="4" marL="2286000" algn="l">
              <a:lnSpc>
                <a:spcPct val="100000"/>
              </a:lnSpc>
              <a:spcBef>
                <a:spcPts val="1000"/>
              </a:spcBef>
              <a:spcAft>
                <a:spcPts val="0"/>
              </a:spcAft>
              <a:buSzPts val="3200"/>
              <a:buChar char="•"/>
              <a:defRPr sz="3200">
                <a:solidFill>
                  <a:srgbClr val="4B6274"/>
                </a:solidFil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150" name="Google Shape;150;p75"/>
          <p:cNvSpPr txBox="1"/>
          <p:nvPr>
            <p:ph idx="2" type="body"/>
          </p:nvPr>
        </p:nvSpPr>
        <p:spPr>
          <a:xfrm>
            <a:off x="1289220" y="3987385"/>
            <a:ext cx="21948558" cy="8259578"/>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2000"/>
              </a:spcBef>
              <a:spcAft>
                <a:spcPts val="0"/>
              </a:spcAft>
              <a:buClr>
                <a:srgbClr val="5E4FCA"/>
              </a:buClr>
              <a:buSzPts val="2800"/>
              <a:buFont typeface="Arial"/>
              <a:buChar char="•"/>
              <a:defRPr b="0" sz="2800">
                <a:solidFill>
                  <a:srgbClr val="4B6274"/>
                </a:solidFill>
              </a:defRPr>
            </a:lvl1pPr>
            <a:lvl2pPr indent="-406400" lvl="1" marL="914400" algn="l">
              <a:lnSpc>
                <a:spcPct val="100000"/>
              </a:lnSpc>
              <a:spcBef>
                <a:spcPts val="2000"/>
              </a:spcBef>
              <a:spcAft>
                <a:spcPts val="0"/>
              </a:spcAft>
              <a:buClr>
                <a:srgbClr val="5E4FCA"/>
              </a:buClr>
              <a:buSzPts val="2800"/>
              <a:buFont typeface="Arial"/>
              <a:buChar char="•"/>
              <a:defRPr sz="2800">
                <a:solidFill>
                  <a:srgbClr val="4B6274"/>
                </a:solidFill>
              </a:defRPr>
            </a:lvl2pPr>
            <a:lvl3pPr indent="-406400" lvl="2" marL="1371600" algn="l">
              <a:lnSpc>
                <a:spcPct val="100000"/>
              </a:lnSpc>
              <a:spcBef>
                <a:spcPts val="2000"/>
              </a:spcBef>
              <a:spcAft>
                <a:spcPts val="0"/>
              </a:spcAft>
              <a:buClr>
                <a:srgbClr val="5E4FCA"/>
              </a:buClr>
              <a:buSzPts val="2800"/>
              <a:buFont typeface="Arial"/>
              <a:buChar char="•"/>
              <a:defRPr sz="2800">
                <a:solidFill>
                  <a:srgbClr val="4B6274"/>
                </a:solidFill>
              </a:defRPr>
            </a:lvl3pPr>
            <a:lvl4pPr indent="-406400" lvl="3" marL="1828800" algn="l">
              <a:lnSpc>
                <a:spcPct val="100000"/>
              </a:lnSpc>
              <a:spcBef>
                <a:spcPts val="2000"/>
              </a:spcBef>
              <a:spcAft>
                <a:spcPts val="0"/>
              </a:spcAft>
              <a:buClr>
                <a:srgbClr val="5E4FCA"/>
              </a:buClr>
              <a:buSzPts val="2800"/>
              <a:buChar char="•"/>
              <a:defRPr sz="2800">
                <a:solidFill>
                  <a:srgbClr val="4B6274"/>
                </a:solidFill>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151" name="Google Shape;151;p75"/>
          <p:cNvSpPr txBox="1"/>
          <p:nvPr>
            <p:ph idx="3" type="body"/>
          </p:nvPr>
        </p:nvSpPr>
        <p:spPr>
          <a:xfrm>
            <a:off x="1289218" y="3013020"/>
            <a:ext cx="21948458" cy="83825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000"/>
              </a:spcBef>
              <a:spcAft>
                <a:spcPts val="0"/>
              </a:spcAft>
              <a:buSzPts val="3600"/>
              <a:buNone/>
              <a:defRPr b="1" sz="3600">
                <a:solidFill>
                  <a:srgbClr val="4B6274"/>
                </a:solidFill>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port Slide Text-2Column 4D">
  <p:cSld name="Report Slide Text-2Column 4D">
    <p:bg>
      <p:bgPr>
        <a:solidFill>
          <a:srgbClr val="3B3679"/>
        </a:solidFill>
      </p:bgPr>
    </p:bg>
    <p:spTree>
      <p:nvGrpSpPr>
        <p:cNvPr id="152" name="Shape 152"/>
        <p:cNvGrpSpPr/>
        <p:nvPr/>
      </p:nvGrpSpPr>
      <p:grpSpPr>
        <a:xfrm>
          <a:off x="0" y="0"/>
          <a:ext cx="0" cy="0"/>
          <a:chOff x="0" y="0"/>
          <a:chExt cx="0" cy="0"/>
        </a:xfrm>
      </p:grpSpPr>
      <p:sp>
        <p:nvSpPr>
          <p:cNvPr id="153" name="Google Shape;153;p76"/>
          <p:cNvSpPr/>
          <p:nvPr/>
        </p:nvSpPr>
        <p:spPr>
          <a:xfrm rot="5400000">
            <a:off x="-5505561" y="-5506278"/>
            <a:ext cx="11011122" cy="11012556"/>
          </a:xfrm>
          <a:prstGeom prst="blockArc">
            <a:avLst>
              <a:gd fmla="val 16192776" name="adj1"/>
              <a:gd fmla="val 0" name="adj2"/>
              <a:gd fmla="val 25000" name="adj3"/>
            </a:avLst>
          </a:prstGeom>
          <a:solidFill>
            <a:schemeClr val="accent3">
              <a:alpha val="1490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dk1"/>
              </a:solidFill>
              <a:latin typeface="Arial"/>
              <a:ea typeface="Arial"/>
              <a:cs typeface="Arial"/>
              <a:sym typeface="Arial"/>
            </a:endParaRPr>
          </a:p>
        </p:txBody>
      </p:sp>
      <p:sp>
        <p:nvSpPr>
          <p:cNvPr id="154" name="Google Shape;154;p76"/>
          <p:cNvSpPr txBox="1"/>
          <p:nvPr>
            <p:ph idx="12" type="sldNum"/>
          </p:nvPr>
        </p:nvSpPr>
        <p:spPr>
          <a:xfrm>
            <a:off x="22689949" y="12736392"/>
            <a:ext cx="1697227" cy="603512"/>
          </a:xfrm>
          <a:prstGeom prst="rect">
            <a:avLst/>
          </a:prstGeom>
          <a:solidFill>
            <a:schemeClr val="lt1"/>
          </a:solidFill>
          <a:ln>
            <a:noFill/>
          </a:ln>
        </p:spPr>
        <p:txBody>
          <a:bodyPr anchorCtr="0" anchor="ctr" bIns="45700" lIns="91425" spcFirstLastPara="1" rIns="0" wrap="square" tIns="45700">
            <a:noAutofit/>
          </a:bodyPr>
          <a:lstStyle>
            <a:lvl1pPr indent="0" lvl="0" marL="0" algn="l">
              <a:spcBef>
                <a:spcPts val="0"/>
              </a:spcBef>
              <a:buNone/>
              <a:defRPr b="1" sz="2400">
                <a:solidFill>
                  <a:srgbClr val="3B3679"/>
                </a:solidFill>
                <a:latin typeface="Arial"/>
                <a:ea typeface="Arial"/>
                <a:cs typeface="Arial"/>
                <a:sym typeface="Arial"/>
              </a:defRPr>
            </a:lvl1pPr>
            <a:lvl2pPr indent="0" lvl="1" marL="0" algn="l">
              <a:spcBef>
                <a:spcPts val="0"/>
              </a:spcBef>
              <a:buNone/>
              <a:defRPr b="1" sz="2400">
                <a:solidFill>
                  <a:srgbClr val="3B3679"/>
                </a:solidFill>
                <a:latin typeface="Arial"/>
                <a:ea typeface="Arial"/>
                <a:cs typeface="Arial"/>
                <a:sym typeface="Arial"/>
              </a:defRPr>
            </a:lvl2pPr>
            <a:lvl3pPr indent="0" lvl="2" marL="0" algn="l">
              <a:spcBef>
                <a:spcPts val="0"/>
              </a:spcBef>
              <a:buNone/>
              <a:defRPr b="1" sz="2400">
                <a:solidFill>
                  <a:srgbClr val="3B3679"/>
                </a:solidFill>
                <a:latin typeface="Arial"/>
                <a:ea typeface="Arial"/>
                <a:cs typeface="Arial"/>
                <a:sym typeface="Arial"/>
              </a:defRPr>
            </a:lvl3pPr>
            <a:lvl4pPr indent="0" lvl="3" marL="0" algn="l">
              <a:spcBef>
                <a:spcPts val="0"/>
              </a:spcBef>
              <a:buNone/>
              <a:defRPr b="1" sz="2400">
                <a:solidFill>
                  <a:srgbClr val="3B3679"/>
                </a:solidFill>
                <a:latin typeface="Arial"/>
                <a:ea typeface="Arial"/>
                <a:cs typeface="Arial"/>
                <a:sym typeface="Arial"/>
              </a:defRPr>
            </a:lvl4pPr>
            <a:lvl5pPr indent="0" lvl="4" marL="0" algn="l">
              <a:spcBef>
                <a:spcPts val="0"/>
              </a:spcBef>
              <a:buNone/>
              <a:defRPr b="1" sz="2400">
                <a:solidFill>
                  <a:srgbClr val="3B3679"/>
                </a:solidFill>
                <a:latin typeface="Arial"/>
                <a:ea typeface="Arial"/>
                <a:cs typeface="Arial"/>
                <a:sym typeface="Arial"/>
              </a:defRPr>
            </a:lvl5pPr>
            <a:lvl6pPr indent="0" lvl="5" marL="0" algn="l">
              <a:spcBef>
                <a:spcPts val="0"/>
              </a:spcBef>
              <a:buNone/>
              <a:defRPr b="1" sz="2400">
                <a:solidFill>
                  <a:srgbClr val="3B3679"/>
                </a:solidFill>
                <a:latin typeface="Arial"/>
                <a:ea typeface="Arial"/>
                <a:cs typeface="Arial"/>
                <a:sym typeface="Arial"/>
              </a:defRPr>
            </a:lvl6pPr>
            <a:lvl7pPr indent="0" lvl="6" marL="0" algn="l">
              <a:spcBef>
                <a:spcPts val="0"/>
              </a:spcBef>
              <a:buNone/>
              <a:defRPr b="1" sz="2400">
                <a:solidFill>
                  <a:srgbClr val="3B3679"/>
                </a:solidFill>
                <a:latin typeface="Arial"/>
                <a:ea typeface="Arial"/>
                <a:cs typeface="Arial"/>
                <a:sym typeface="Arial"/>
              </a:defRPr>
            </a:lvl7pPr>
            <a:lvl8pPr indent="0" lvl="7" marL="0" algn="l">
              <a:spcBef>
                <a:spcPts val="0"/>
              </a:spcBef>
              <a:buNone/>
              <a:defRPr b="1" sz="2400">
                <a:solidFill>
                  <a:srgbClr val="3B3679"/>
                </a:solidFill>
                <a:latin typeface="Arial"/>
                <a:ea typeface="Arial"/>
                <a:cs typeface="Arial"/>
                <a:sym typeface="Arial"/>
              </a:defRPr>
            </a:lvl8pPr>
            <a:lvl9pPr indent="0" lvl="8" marL="0" algn="l">
              <a:spcBef>
                <a:spcPts val="0"/>
              </a:spcBef>
              <a:buNone/>
              <a:defRPr b="1" sz="2400">
                <a:solidFill>
                  <a:srgbClr val="3B3679"/>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155" name="Google Shape;155;p76"/>
          <p:cNvPicPr preferRelativeResize="0"/>
          <p:nvPr/>
        </p:nvPicPr>
        <p:blipFill rotWithShape="1">
          <a:blip r:embed="rId2">
            <a:alphaModFix/>
          </a:blip>
          <a:srcRect b="0" l="0" r="0" t="0"/>
          <a:stretch/>
        </p:blipFill>
        <p:spPr>
          <a:xfrm>
            <a:off x="674645" y="12828131"/>
            <a:ext cx="2438860" cy="420034"/>
          </a:xfrm>
          <a:prstGeom prst="rect">
            <a:avLst/>
          </a:prstGeom>
          <a:noFill/>
          <a:ln>
            <a:noFill/>
          </a:ln>
        </p:spPr>
      </p:pic>
      <p:sp>
        <p:nvSpPr>
          <p:cNvPr id="156" name="Google Shape;156;p76"/>
          <p:cNvSpPr txBox="1"/>
          <p:nvPr>
            <p:ph idx="1" type="body"/>
          </p:nvPr>
        </p:nvSpPr>
        <p:spPr>
          <a:xfrm>
            <a:off x="1289322" y="974361"/>
            <a:ext cx="21948458" cy="154923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2000"/>
              </a:spcBef>
              <a:spcAft>
                <a:spcPts val="0"/>
              </a:spcAft>
              <a:buSzPts val="5600"/>
              <a:buNone/>
              <a:defRPr b="1" sz="5600">
                <a:solidFill>
                  <a:schemeClr val="lt1"/>
                </a:solidFill>
              </a:defRPr>
            </a:lvl1pPr>
            <a:lvl2pPr indent="-431800" lvl="1" marL="914400" algn="l">
              <a:lnSpc>
                <a:spcPct val="100000"/>
              </a:lnSpc>
              <a:spcBef>
                <a:spcPts val="1000"/>
              </a:spcBef>
              <a:spcAft>
                <a:spcPts val="0"/>
              </a:spcAft>
              <a:buSzPts val="3200"/>
              <a:buChar char="•"/>
              <a:defRPr sz="3200">
                <a:solidFill>
                  <a:srgbClr val="4B6274"/>
                </a:solidFill>
              </a:defRPr>
            </a:lvl2pPr>
            <a:lvl3pPr indent="-431800" lvl="2" marL="1371600" algn="l">
              <a:lnSpc>
                <a:spcPct val="100000"/>
              </a:lnSpc>
              <a:spcBef>
                <a:spcPts val="1000"/>
              </a:spcBef>
              <a:spcAft>
                <a:spcPts val="0"/>
              </a:spcAft>
              <a:buSzPts val="3200"/>
              <a:buChar char="•"/>
              <a:defRPr sz="3200">
                <a:solidFill>
                  <a:srgbClr val="4B6274"/>
                </a:solidFill>
              </a:defRPr>
            </a:lvl3pPr>
            <a:lvl4pPr indent="-431800" lvl="3" marL="1828800" algn="l">
              <a:lnSpc>
                <a:spcPct val="100000"/>
              </a:lnSpc>
              <a:spcBef>
                <a:spcPts val="1000"/>
              </a:spcBef>
              <a:spcAft>
                <a:spcPts val="0"/>
              </a:spcAft>
              <a:buSzPts val="3200"/>
              <a:buChar char="•"/>
              <a:defRPr sz="3200">
                <a:solidFill>
                  <a:srgbClr val="4B6274"/>
                </a:solidFill>
              </a:defRPr>
            </a:lvl4pPr>
            <a:lvl5pPr indent="-431800" lvl="4" marL="2286000" algn="l">
              <a:lnSpc>
                <a:spcPct val="100000"/>
              </a:lnSpc>
              <a:spcBef>
                <a:spcPts val="1000"/>
              </a:spcBef>
              <a:spcAft>
                <a:spcPts val="0"/>
              </a:spcAft>
              <a:buSzPts val="3200"/>
              <a:buChar char="•"/>
              <a:defRPr sz="3200">
                <a:solidFill>
                  <a:srgbClr val="4B6274"/>
                </a:solidFil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157" name="Google Shape;157;p76"/>
          <p:cNvSpPr txBox="1"/>
          <p:nvPr>
            <p:ph idx="2" type="body"/>
          </p:nvPr>
        </p:nvSpPr>
        <p:spPr>
          <a:xfrm>
            <a:off x="1289220" y="3987385"/>
            <a:ext cx="21948558" cy="8259578"/>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2000"/>
              </a:spcBef>
              <a:spcAft>
                <a:spcPts val="0"/>
              </a:spcAft>
              <a:buClr>
                <a:srgbClr val="BFF2B5"/>
              </a:buClr>
              <a:buSzPts val="2800"/>
              <a:buFont typeface="Arial"/>
              <a:buChar char="•"/>
              <a:defRPr b="0" sz="2800">
                <a:solidFill>
                  <a:schemeClr val="lt1"/>
                </a:solidFill>
              </a:defRPr>
            </a:lvl1pPr>
            <a:lvl2pPr indent="-406400" lvl="1" marL="914400" algn="l">
              <a:lnSpc>
                <a:spcPct val="100000"/>
              </a:lnSpc>
              <a:spcBef>
                <a:spcPts val="2000"/>
              </a:spcBef>
              <a:spcAft>
                <a:spcPts val="0"/>
              </a:spcAft>
              <a:buClr>
                <a:srgbClr val="BFF2B5"/>
              </a:buClr>
              <a:buSzPts val="2800"/>
              <a:buFont typeface="Arial"/>
              <a:buChar char="•"/>
              <a:defRPr sz="2800">
                <a:solidFill>
                  <a:schemeClr val="lt1"/>
                </a:solidFill>
              </a:defRPr>
            </a:lvl2pPr>
            <a:lvl3pPr indent="-406400" lvl="2" marL="1371600" algn="l">
              <a:lnSpc>
                <a:spcPct val="100000"/>
              </a:lnSpc>
              <a:spcBef>
                <a:spcPts val="2000"/>
              </a:spcBef>
              <a:spcAft>
                <a:spcPts val="0"/>
              </a:spcAft>
              <a:buClr>
                <a:srgbClr val="BFF2B5"/>
              </a:buClr>
              <a:buSzPts val="2800"/>
              <a:buFont typeface="Arial"/>
              <a:buChar char="•"/>
              <a:defRPr sz="2800">
                <a:solidFill>
                  <a:schemeClr val="lt1"/>
                </a:solidFill>
              </a:defRPr>
            </a:lvl3pPr>
            <a:lvl4pPr indent="-406400" lvl="3" marL="1828800" algn="l">
              <a:lnSpc>
                <a:spcPct val="100000"/>
              </a:lnSpc>
              <a:spcBef>
                <a:spcPts val="2000"/>
              </a:spcBef>
              <a:spcAft>
                <a:spcPts val="0"/>
              </a:spcAft>
              <a:buClr>
                <a:srgbClr val="BFF2B5"/>
              </a:buClr>
              <a:buSzPts val="2800"/>
              <a:buChar char="•"/>
              <a:defRPr sz="2800">
                <a:solidFill>
                  <a:schemeClr val="lt1"/>
                </a:solidFill>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158" name="Google Shape;158;p76"/>
          <p:cNvSpPr txBox="1"/>
          <p:nvPr>
            <p:ph idx="3" type="body"/>
          </p:nvPr>
        </p:nvSpPr>
        <p:spPr>
          <a:xfrm>
            <a:off x="1289218" y="3013020"/>
            <a:ext cx="21948458" cy="83825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000"/>
              </a:spcBef>
              <a:spcAft>
                <a:spcPts val="0"/>
              </a:spcAft>
              <a:buSzPts val="3600"/>
              <a:buNone/>
              <a:defRPr b="1" sz="3600">
                <a:solidFill>
                  <a:schemeClr val="lt1"/>
                </a:solidFill>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port Slide Text/Headers-2Column 5A">
  <p:cSld name="Report Slide Text/Headers-2Column 5A">
    <p:bg>
      <p:bgPr>
        <a:blipFill>
          <a:blip r:embed="rId2">
            <a:alphaModFix/>
          </a:blip>
          <a:stretch>
            <a:fillRect/>
          </a:stretch>
        </a:blipFill>
      </p:bgPr>
    </p:bg>
    <p:spTree>
      <p:nvGrpSpPr>
        <p:cNvPr id="159" name="Shape 159"/>
        <p:cNvGrpSpPr/>
        <p:nvPr/>
      </p:nvGrpSpPr>
      <p:grpSpPr>
        <a:xfrm>
          <a:off x="0" y="0"/>
          <a:ext cx="0" cy="0"/>
          <a:chOff x="0" y="0"/>
          <a:chExt cx="0" cy="0"/>
        </a:xfrm>
      </p:grpSpPr>
      <p:sp>
        <p:nvSpPr>
          <p:cNvPr id="160" name="Google Shape;160;p77"/>
          <p:cNvSpPr txBox="1"/>
          <p:nvPr>
            <p:ph idx="1" type="body"/>
          </p:nvPr>
        </p:nvSpPr>
        <p:spPr>
          <a:xfrm>
            <a:off x="3113503" y="974361"/>
            <a:ext cx="20124276" cy="154923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2000"/>
              </a:spcBef>
              <a:spcAft>
                <a:spcPts val="0"/>
              </a:spcAft>
              <a:buSzPts val="5600"/>
              <a:buNone/>
              <a:defRPr b="1" sz="5600">
                <a:solidFill>
                  <a:schemeClr val="accent4"/>
                </a:solidFill>
              </a:defRPr>
            </a:lvl1pPr>
            <a:lvl2pPr indent="-431800" lvl="1" marL="914400" algn="l">
              <a:lnSpc>
                <a:spcPct val="100000"/>
              </a:lnSpc>
              <a:spcBef>
                <a:spcPts val="1000"/>
              </a:spcBef>
              <a:spcAft>
                <a:spcPts val="0"/>
              </a:spcAft>
              <a:buSzPts val="3200"/>
              <a:buChar char="•"/>
              <a:defRPr sz="3200">
                <a:solidFill>
                  <a:srgbClr val="4B6274"/>
                </a:solidFill>
              </a:defRPr>
            </a:lvl2pPr>
            <a:lvl3pPr indent="-431800" lvl="2" marL="1371600" algn="l">
              <a:lnSpc>
                <a:spcPct val="100000"/>
              </a:lnSpc>
              <a:spcBef>
                <a:spcPts val="1000"/>
              </a:spcBef>
              <a:spcAft>
                <a:spcPts val="0"/>
              </a:spcAft>
              <a:buSzPts val="3200"/>
              <a:buChar char="•"/>
              <a:defRPr sz="3200">
                <a:solidFill>
                  <a:srgbClr val="4B6274"/>
                </a:solidFill>
              </a:defRPr>
            </a:lvl3pPr>
            <a:lvl4pPr indent="-431800" lvl="3" marL="1828800" algn="l">
              <a:lnSpc>
                <a:spcPct val="100000"/>
              </a:lnSpc>
              <a:spcBef>
                <a:spcPts val="1000"/>
              </a:spcBef>
              <a:spcAft>
                <a:spcPts val="0"/>
              </a:spcAft>
              <a:buSzPts val="3200"/>
              <a:buChar char="•"/>
              <a:defRPr sz="3200">
                <a:solidFill>
                  <a:srgbClr val="4B6274"/>
                </a:solidFill>
              </a:defRPr>
            </a:lvl4pPr>
            <a:lvl5pPr indent="-431800" lvl="4" marL="2286000" algn="l">
              <a:lnSpc>
                <a:spcPct val="100000"/>
              </a:lnSpc>
              <a:spcBef>
                <a:spcPts val="1000"/>
              </a:spcBef>
              <a:spcAft>
                <a:spcPts val="0"/>
              </a:spcAft>
              <a:buSzPts val="3200"/>
              <a:buChar char="•"/>
              <a:defRPr sz="3200">
                <a:solidFill>
                  <a:srgbClr val="4B6274"/>
                </a:solidFil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pic>
        <p:nvPicPr>
          <p:cNvPr id="161" name="Google Shape;161;p77"/>
          <p:cNvPicPr preferRelativeResize="0"/>
          <p:nvPr/>
        </p:nvPicPr>
        <p:blipFill rotWithShape="1">
          <a:blip r:embed="rId3">
            <a:alphaModFix/>
          </a:blip>
          <a:srcRect b="0" l="0" r="0" t="0"/>
          <a:stretch/>
        </p:blipFill>
        <p:spPr>
          <a:xfrm>
            <a:off x="674645" y="12828130"/>
            <a:ext cx="2438860" cy="420036"/>
          </a:xfrm>
          <a:prstGeom prst="rect">
            <a:avLst/>
          </a:prstGeom>
          <a:noFill/>
          <a:ln>
            <a:noFill/>
          </a:ln>
        </p:spPr>
      </p:pic>
      <p:sp>
        <p:nvSpPr>
          <p:cNvPr id="162" name="Google Shape;162;p77"/>
          <p:cNvSpPr txBox="1"/>
          <p:nvPr>
            <p:ph idx="12" type="sldNum"/>
          </p:nvPr>
        </p:nvSpPr>
        <p:spPr>
          <a:xfrm>
            <a:off x="22689949" y="12736392"/>
            <a:ext cx="1697227" cy="603512"/>
          </a:xfrm>
          <a:prstGeom prst="rect">
            <a:avLst/>
          </a:prstGeom>
          <a:solidFill>
            <a:srgbClr val="DFE5EA"/>
          </a:solidFill>
          <a:ln>
            <a:noFill/>
          </a:ln>
        </p:spPr>
        <p:txBody>
          <a:bodyPr anchorCtr="0" anchor="ctr" bIns="45700" lIns="91425" spcFirstLastPara="1" rIns="0" wrap="square" tIns="45700">
            <a:noAutofit/>
          </a:bodyPr>
          <a:lstStyle>
            <a:lvl1pPr indent="0" lvl="0" marL="0" algn="l">
              <a:spcBef>
                <a:spcPts val="0"/>
              </a:spcBef>
              <a:buNone/>
              <a:defRPr b="1" sz="2400">
                <a:solidFill>
                  <a:schemeClr val="dk2"/>
                </a:solidFill>
                <a:latin typeface="Arial"/>
                <a:ea typeface="Arial"/>
                <a:cs typeface="Arial"/>
                <a:sym typeface="Arial"/>
              </a:defRPr>
            </a:lvl1pPr>
            <a:lvl2pPr indent="0" lvl="1" marL="0" algn="l">
              <a:spcBef>
                <a:spcPts val="0"/>
              </a:spcBef>
              <a:buNone/>
              <a:defRPr b="1" sz="2400">
                <a:solidFill>
                  <a:schemeClr val="dk2"/>
                </a:solidFill>
                <a:latin typeface="Arial"/>
                <a:ea typeface="Arial"/>
                <a:cs typeface="Arial"/>
                <a:sym typeface="Arial"/>
              </a:defRPr>
            </a:lvl2pPr>
            <a:lvl3pPr indent="0" lvl="2" marL="0" algn="l">
              <a:spcBef>
                <a:spcPts val="0"/>
              </a:spcBef>
              <a:buNone/>
              <a:defRPr b="1" sz="2400">
                <a:solidFill>
                  <a:schemeClr val="dk2"/>
                </a:solidFill>
                <a:latin typeface="Arial"/>
                <a:ea typeface="Arial"/>
                <a:cs typeface="Arial"/>
                <a:sym typeface="Arial"/>
              </a:defRPr>
            </a:lvl3pPr>
            <a:lvl4pPr indent="0" lvl="3" marL="0" algn="l">
              <a:spcBef>
                <a:spcPts val="0"/>
              </a:spcBef>
              <a:buNone/>
              <a:defRPr b="1" sz="2400">
                <a:solidFill>
                  <a:schemeClr val="dk2"/>
                </a:solidFill>
                <a:latin typeface="Arial"/>
                <a:ea typeface="Arial"/>
                <a:cs typeface="Arial"/>
                <a:sym typeface="Arial"/>
              </a:defRPr>
            </a:lvl4pPr>
            <a:lvl5pPr indent="0" lvl="4" marL="0" algn="l">
              <a:spcBef>
                <a:spcPts val="0"/>
              </a:spcBef>
              <a:buNone/>
              <a:defRPr b="1" sz="2400">
                <a:solidFill>
                  <a:schemeClr val="dk2"/>
                </a:solidFill>
                <a:latin typeface="Arial"/>
                <a:ea typeface="Arial"/>
                <a:cs typeface="Arial"/>
                <a:sym typeface="Arial"/>
              </a:defRPr>
            </a:lvl5pPr>
            <a:lvl6pPr indent="0" lvl="5" marL="0" algn="l">
              <a:spcBef>
                <a:spcPts val="0"/>
              </a:spcBef>
              <a:buNone/>
              <a:defRPr b="1" sz="2400">
                <a:solidFill>
                  <a:schemeClr val="dk2"/>
                </a:solidFill>
                <a:latin typeface="Arial"/>
                <a:ea typeface="Arial"/>
                <a:cs typeface="Arial"/>
                <a:sym typeface="Arial"/>
              </a:defRPr>
            </a:lvl6pPr>
            <a:lvl7pPr indent="0" lvl="6" marL="0" algn="l">
              <a:spcBef>
                <a:spcPts val="0"/>
              </a:spcBef>
              <a:buNone/>
              <a:defRPr b="1" sz="2400">
                <a:solidFill>
                  <a:schemeClr val="dk2"/>
                </a:solidFill>
                <a:latin typeface="Arial"/>
                <a:ea typeface="Arial"/>
                <a:cs typeface="Arial"/>
                <a:sym typeface="Arial"/>
              </a:defRPr>
            </a:lvl7pPr>
            <a:lvl8pPr indent="0" lvl="7" marL="0" algn="l">
              <a:spcBef>
                <a:spcPts val="0"/>
              </a:spcBef>
              <a:buNone/>
              <a:defRPr b="1" sz="2400">
                <a:solidFill>
                  <a:schemeClr val="dk2"/>
                </a:solidFill>
                <a:latin typeface="Arial"/>
                <a:ea typeface="Arial"/>
                <a:cs typeface="Arial"/>
                <a:sym typeface="Arial"/>
              </a:defRPr>
            </a:lvl8pPr>
            <a:lvl9pPr indent="0" lvl="8" marL="0" algn="l">
              <a:spcBef>
                <a:spcPts val="0"/>
              </a:spcBef>
              <a:buNone/>
              <a:defRPr b="1" sz="2400">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63" name="Google Shape;163;p77"/>
          <p:cNvSpPr txBox="1"/>
          <p:nvPr>
            <p:ph idx="2" type="body"/>
          </p:nvPr>
        </p:nvSpPr>
        <p:spPr>
          <a:xfrm>
            <a:off x="3113503" y="3987385"/>
            <a:ext cx="9659782" cy="8259578"/>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2000"/>
              </a:spcBef>
              <a:spcAft>
                <a:spcPts val="0"/>
              </a:spcAft>
              <a:buSzPts val="2800"/>
              <a:buFont typeface="Arial"/>
              <a:buChar char="•"/>
              <a:defRPr b="0" sz="2800">
                <a:solidFill>
                  <a:srgbClr val="4B6274"/>
                </a:solidFill>
              </a:defRPr>
            </a:lvl1pPr>
            <a:lvl2pPr indent="-406400" lvl="1" marL="914400" algn="l">
              <a:lnSpc>
                <a:spcPct val="100000"/>
              </a:lnSpc>
              <a:spcBef>
                <a:spcPts val="2000"/>
              </a:spcBef>
              <a:spcAft>
                <a:spcPts val="0"/>
              </a:spcAft>
              <a:buClr>
                <a:schemeClr val="accent4"/>
              </a:buClr>
              <a:buSzPts val="2800"/>
              <a:buFont typeface="Arial"/>
              <a:buChar char="•"/>
              <a:defRPr sz="2800">
                <a:solidFill>
                  <a:srgbClr val="4B6274"/>
                </a:solidFill>
              </a:defRPr>
            </a:lvl2pPr>
            <a:lvl3pPr indent="-406400" lvl="2" marL="1371600" algn="l">
              <a:lnSpc>
                <a:spcPct val="100000"/>
              </a:lnSpc>
              <a:spcBef>
                <a:spcPts val="2000"/>
              </a:spcBef>
              <a:spcAft>
                <a:spcPts val="0"/>
              </a:spcAft>
              <a:buClr>
                <a:schemeClr val="accent4"/>
              </a:buClr>
              <a:buSzPts val="2800"/>
              <a:buFont typeface="Arial"/>
              <a:buChar char="•"/>
              <a:defRPr sz="2800">
                <a:solidFill>
                  <a:srgbClr val="4B6274"/>
                </a:solidFill>
              </a:defRPr>
            </a:lvl3pPr>
            <a:lvl4pPr indent="-406400" lvl="3" marL="1828800" algn="l">
              <a:lnSpc>
                <a:spcPct val="100000"/>
              </a:lnSpc>
              <a:spcBef>
                <a:spcPts val="2000"/>
              </a:spcBef>
              <a:spcAft>
                <a:spcPts val="0"/>
              </a:spcAft>
              <a:buClr>
                <a:schemeClr val="accent4"/>
              </a:buClr>
              <a:buSzPts val="2800"/>
              <a:buChar char="•"/>
              <a:defRPr sz="2800">
                <a:solidFill>
                  <a:srgbClr val="4B6274"/>
                </a:solidFill>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164" name="Google Shape;164;p77"/>
          <p:cNvSpPr txBox="1"/>
          <p:nvPr>
            <p:ph idx="3" type="body"/>
          </p:nvPr>
        </p:nvSpPr>
        <p:spPr>
          <a:xfrm>
            <a:off x="3113399" y="3013020"/>
            <a:ext cx="9659782" cy="83825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000"/>
              </a:spcBef>
              <a:spcAft>
                <a:spcPts val="0"/>
              </a:spcAft>
              <a:buSzPts val="3600"/>
              <a:buNone/>
              <a:defRPr b="1" sz="3600"/>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165" name="Google Shape;165;p77"/>
          <p:cNvSpPr txBox="1"/>
          <p:nvPr>
            <p:ph idx="4" type="body"/>
          </p:nvPr>
        </p:nvSpPr>
        <p:spPr>
          <a:xfrm>
            <a:off x="13578000" y="3987385"/>
            <a:ext cx="9659782" cy="8259578"/>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2000"/>
              </a:spcBef>
              <a:spcAft>
                <a:spcPts val="0"/>
              </a:spcAft>
              <a:buSzPts val="2800"/>
              <a:buFont typeface="Arial"/>
              <a:buChar char="•"/>
              <a:defRPr b="0" sz="2800">
                <a:solidFill>
                  <a:srgbClr val="4B6274"/>
                </a:solidFill>
              </a:defRPr>
            </a:lvl1pPr>
            <a:lvl2pPr indent="-406400" lvl="1" marL="914400" algn="l">
              <a:lnSpc>
                <a:spcPct val="100000"/>
              </a:lnSpc>
              <a:spcBef>
                <a:spcPts val="2000"/>
              </a:spcBef>
              <a:spcAft>
                <a:spcPts val="0"/>
              </a:spcAft>
              <a:buClr>
                <a:schemeClr val="accent4"/>
              </a:buClr>
              <a:buSzPts val="2800"/>
              <a:buFont typeface="Arial"/>
              <a:buChar char="•"/>
              <a:defRPr sz="2800">
                <a:solidFill>
                  <a:srgbClr val="4B6274"/>
                </a:solidFill>
              </a:defRPr>
            </a:lvl2pPr>
            <a:lvl3pPr indent="-406400" lvl="2" marL="1371600" algn="l">
              <a:lnSpc>
                <a:spcPct val="100000"/>
              </a:lnSpc>
              <a:spcBef>
                <a:spcPts val="2000"/>
              </a:spcBef>
              <a:spcAft>
                <a:spcPts val="0"/>
              </a:spcAft>
              <a:buClr>
                <a:schemeClr val="accent4"/>
              </a:buClr>
              <a:buSzPts val="2800"/>
              <a:buFont typeface="Arial"/>
              <a:buChar char="•"/>
              <a:defRPr sz="2800">
                <a:solidFill>
                  <a:srgbClr val="4B6274"/>
                </a:solidFill>
              </a:defRPr>
            </a:lvl3pPr>
            <a:lvl4pPr indent="-406400" lvl="3" marL="1828800" algn="l">
              <a:lnSpc>
                <a:spcPct val="100000"/>
              </a:lnSpc>
              <a:spcBef>
                <a:spcPts val="2000"/>
              </a:spcBef>
              <a:spcAft>
                <a:spcPts val="0"/>
              </a:spcAft>
              <a:buClr>
                <a:schemeClr val="accent4"/>
              </a:buClr>
              <a:buSzPts val="2800"/>
              <a:buChar char="•"/>
              <a:defRPr sz="2800">
                <a:solidFill>
                  <a:srgbClr val="4B6274"/>
                </a:solidFill>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166" name="Google Shape;166;p77"/>
          <p:cNvSpPr txBox="1"/>
          <p:nvPr>
            <p:ph idx="5" type="body"/>
          </p:nvPr>
        </p:nvSpPr>
        <p:spPr>
          <a:xfrm>
            <a:off x="13577896" y="3013020"/>
            <a:ext cx="9659782" cy="83825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000"/>
              </a:spcBef>
              <a:spcAft>
                <a:spcPts val="0"/>
              </a:spcAft>
              <a:buSzPts val="3600"/>
              <a:buNone/>
              <a:defRPr b="1" sz="3600"/>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port Slide Text/Headers-2Column 5B">
  <p:cSld name="Report Slide Text/Headers-2Column 5B">
    <p:bg>
      <p:bgPr>
        <a:blipFill>
          <a:blip r:embed="rId2">
            <a:alphaModFix/>
          </a:blip>
          <a:stretch>
            <a:fillRect/>
          </a:stretch>
        </a:blipFill>
      </p:bgPr>
    </p:bg>
    <p:spTree>
      <p:nvGrpSpPr>
        <p:cNvPr id="167" name="Shape 167"/>
        <p:cNvGrpSpPr/>
        <p:nvPr/>
      </p:nvGrpSpPr>
      <p:grpSpPr>
        <a:xfrm>
          <a:off x="0" y="0"/>
          <a:ext cx="0" cy="0"/>
          <a:chOff x="0" y="0"/>
          <a:chExt cx="0" cy="0"/>
        </a:xfrm>
      </p:grpSpPr>
      <p:sp>
        <p:nvSpPr>
          <p:cNvPr id="168" name="Google Shape;168;p78"/>
          <p:cNvSpPr txBox="1"/>
          <p:nvPr>
            <p:ph idx="1" type="body"/>
          </p:nvPr>
        </p:nvSpPr>
        <p:spPr>
          <a:xfrm>
            <a:off x="3113503" y="974361"/>
            <a:ext cx="20124276" cy="154923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2000"/>
              </a:spcBef>
              <a:spcAft>
                <a:spcPts val="0"/>
              </a:spcAft>
              <a:buSzPts val="5600"/>
              <a:buNone/>
              <a:defRPr b="1" sz="5600">
                <a:solidFill>
                  <a:schemeClr val="lt1"/>
                </a:solidFill>
              </a:defRPr>
            </a:lvl1pPr>
            <a:lvl2pPr indent="-431800" lvl="1" marL="914400" algn="l">
              <a:lnSpc>
                <a:spcPct val="100000"/>
              </a:lnSpc>
              <a:spcBef>
                <a:spcPts val="1000"/>
              </a:spcBef>
              <a:spcAft>
                <a:spcPts val="0"/>
              </a:spcAft>
              <a:buSzPts val="3200"/>
              <a:buChar char="•"/>
              <a:defRPr sz="3200">
                <a:solidFill>
                  <a:srgbClr val="4B6274"/>
                </a:solidFill>
              </a:defRPr>
            </a:lvl2pPr>
            <a:lvl3pPr indent="-431800" lvl="2" marL="1371600" algn="l">
              <a:lnSpc>
                <a:spcPct val="100000"/>
              </a:lnSpc>
              <a:spcBef>
                <a:spcPts val="1000"/>
              </a:spcBef>
              <a:spcAft>
                <a:spcPts val="0"/>
              </a:spcAft>
              <a:buSzPts val="3200"/>
              <a:buChar char="•"/>
              <a:defRPr sz="3200">
                <a:solidFill>
                  <a:srgbClr val="4B6274"/>
                </a:solidFill>
              </a:defRPr>
            </a:lvl3pPr>
            <a:lvl4pPr indent="-431800" lvl="3" marL="1828800" algn="l">
              <a:lnSpc>
                <a:spcPct val="100000"/>
              </a:lnSpc>
              <a:spcBef>
                <a:spcPts val="1000"/>
              </a:spcBef>
              <a:spcAft>
                <a:spcPts val="0"/>
              </a:spcAft>
              <a:buSzPts val="3200"/>
              <a:buChar char="•"/>
              <a:defRPr sz="3200">
                <a:solidFill>
                  <a:srgbClr val="4B6274"/>
                </a:solidFill>
              </a:defRPr>
            </a:lvl4pPr>
            <a:lvl5pPr indent="-431800" lvl="4" marL="2286000" algn="l">
              <a:lnSpc>
                <a:spcPct val="100000"/>
              </a:lnSpc>
              <a:spcBef>
                <a:spcPts val="1000"/>
              </a:spcBef>
              <a:spcAft>
                <a:spcPts val="0"/>
              </a:spcAft>
              <a:buSzPts val="3200"/>
              <a:buChar char="•"/>
              <a:defRPr sz="3200">
                <a:solidFill>
                  <a:srgbClr val="4B6274"/>
                </a:solidFil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169" name="Google Shape;169;p78"/>
          <p:cNvSpPr txBox="1"/>
          <p:nvPr>
            <p:ph idx="12" type="sldNum"/>
          </p:nvPr>
        </p:nvSpPr>
        <p:spPr>
          <a:xfrm>
            <a:off x="22689949" y="12736392"/>
            <a:ext cx="1697227" cy="603512"/>
          </a:xfrm>
          <a:prstGeom prst="rect">
            <a:avLst/>
          </a:prstGeom>
          <a:solidFill>
            <a:schemeClr val="lt1"/>
          </a:solidFill>
          <a:ln>
            <a:noFill/>
          </a:ln>
        </p:spPr>
        <p:txBody>
          <a:bodyPr anchorCtr="0" anchor="ctr" bIns="45700" lIns="91425" spcFirstLastPara="1" rIns="0" wrap="square" tIns="45700">
            <a:noAutofit/>
          </a:bodyPr>
          <a:lstStyle>
            <a:lvl1pPr indent="0" lvl="0" marL="0" algn="l">
              <a:spcBef>
                <a:spcPts val="0"/>
              </a:spcBef>
              <a:buNone/>
              <a:defRPr b="1" sz="2400">
                <a:solidFill>
                  <a:schemeClr val="dk2"/>
                </a:solidFill>
                <a:latin typeface="Arial"/>
                <a:ea typeface="Arial"/>
                <a:cs typeface="Arial"/>
                <a:sym typeface="Arial"/>
              </a:defRPr>
            </a:lvl1pPr>
            <a:lvl2pPr indent="0" lvl="1" marL="0" algn="l">
              <a:spcBef>
                <a:spcPts val="0"/>
              </a:spcBef>
              <a:buNone/>
              <a:defRPr b="1" sz="2400">
                <a:solidFill>
                  <a:schemeClr val="dk2"/>
                </a:solidFill>
                <a:latin typeface="Arial"/>
                <a:ea typeface="Arial"/>
                <a:cs typeface="Arial"/>
                <a:sym typeface="Arial"/>
              </a:defRPr>
            </a:lvl2pPr>
            <a:lvl3pPr indent="0" lvl="2" marL="0" algn="l">
              <a:spcBef>
                <a:spcPts val="0"/>
              </a:spcBef>
              <a:buNone/>
              <a:defRPr b="1" sz="2400">
                <a:solidFill>
                  <a:schemeClr val="dk2"/>
                </a:solidFill>
                <a:latin typeface="Arial"/>
                <a:ea typeface="Arial"/>
                <a:cs typeface="Arial"/>
                <a:sym typeface="Arial"/>
              </a:defRPr>
            </a:lvl3pPr>
            <a:lvl4pPr indent="0" lvl="3" marL="0" algn="l">
              <a:spcBef>
                <a:spcPts val="0"/>
              </a:spcBef>
              <a:buNone/>
              <a:defRPr b="1" sz="2400">
                <a:solidFill>
                  <a:schemeClr val="dk2"/>
                </a:solidFill>
                <a:latin typeface="Arial"/>
                <a:ea typeface="Arial"/>
                <a:cs typeface="Arial"/>
                <a:sym typeface="Arial"/>
              </a:defRPr>
            </a:lvl4pPr>
            <a:lvl5pPr indent="0" lvl="4" marL="0" algn="l">
              <a:spcBef>
                <a:spcPts val="0"/>
              </a:spcBef>
              <a:buNone/>
              <a:defRPr b="1" sz="2400">
                <a:solidFill>
                  <a:schemeClr val="dk2"/>
                </a:solidFill>
                <a:latin typeface="Arial"/>
                <a:ea typeface="Arial"/>
                <a:cs typeface="Arial"/>
                <a:sym typeface="Arial"/>
              </a:defRPr>
            </a:lvl5pPr>
            <a:lvl6pPr indent="0" lvl="5" marL="0" algn="l">
              <a:spcBef>
                <a:spcPts val="0"/>
              </a:spcBef>
              <a:buNone/>
              <a:defRPr b="1" sz="2400">
                <a:solidFill>
                  <a:schemeClr val="dk2"/>
                </a:solidFill>
                <a:latin typeface="Arial"/>
                <a:ea typeface="Arial"/>
                <a:cs typeface="Arial"/>
                <a:sym typeface="Arial"/>
              </a:defRPr>
            </a:lvl6pPr>
            <a:lvl7pPr indent="0" lvl="6" marL="0" algn="l">
              <a:spcBef>
                <a:spcPts val="0"/>
              </a:spcBef>
              <a:buNone/>
              <a:defRPr b="1" sz="2400">
                <a:solidFill>
                  <a:schemeClr val="dk2"/>
                </a:solidFill>
                <a:latin typeface="Arial"/>
                <a:ea typeface="Arial"/>
                <a:cs typeface="Arial"/>
                <a:sym typeface="Arial"/>
              </a:defRPr>
            </a:lvl7pPr>
            <a:lvl8pPr indent="0" lvl="7" marL="0" algn="l">
              <a:spcBef>
                <a:spcPts val="0"/>
              </a:spcBef>
              <a:buNone/>
              <a:defRPr b="1" sz="2400">
                <a:solidFill>
                  <a:schemeClr val="dk2"/>
                </a:solidFill>
                <a:latin typeface="Arial"/>
                <a:ea typeface="Arial"/>
                <a:cs typeface="Arial"/>
                <a:sym typeface="Arial"/>
              </a:defRPr>
            </a:lvl8pPr>
            <a:lvl9pPr indent="0" lvl="8" marL="0" algn="l">
              <a:spcBef>
                <a:spcPts val="0"/>
              </a:spcBef>
              <a:buNone/>
              <a:defRPr b="1" sz="2400">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170" name="Google Shape;170;p78"/>
          <p:cNvPicPr preferRelativeResize="0"/>
          <p:nvPr/>
        </p:nvPicPr>
        <p:blipFill rotWithShape="1">
          <a:blip r:embed="rId3">
            <a:alphaModFix/>
          </a:blip>
          <a:srcRect b="0" l="0" r="0" t="0"/>
          <a:stretch/>
        </p:blipFill>
        <p:spPr>
          <a:xfrm>
            <a:off x="674645" y="12828131"/>
            <a:ext cx="2438860" cy="420034"/>
          </a:xfrm>
          <a:prstGeom prst="rect">
            <a:avLst/>
          </a:prstGeom>
          <a:noFill/>
          <a:ln>
            <a:noFill/>
          </a:ln>
        </p:spPr>
      </p:pic>
      <p:sp>
        <p:nvSpPr>
          <p:cNvPr id="171" name="Google Shape;171;p78"/>
          <p:cNvSpPr txBox="1"/>
          <p:nvPr>
            <p:ph idx="2" type="body"/>
          </p:nvPr>
        </p:nvSpPr>
        <p:spPr>
          <a:xfrm>
            <a:off x="3113503" y="3987385"/>
            <a:ext cx="9659782" cy="8259578"/>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2000"/>
              </a:spcBef>
              <a:spcAft>
                <a:spcPts val="0"/>
              </a:spcAft>
              <a:buClr>
                <a:srgbClr val="BFF2B5"/>
              </a:buClr>
              <a:buSzPts val="2800"/>
              <a:buFont typeface="Arial"/>
              <a:buChar char="•"/>
              <a:defRPr b="0" sz="2800">
                <a:solidFill>
                  <a:schemeClr val="lt1"/>
                </a:solidFill>
              </a:defRPr>
            </a:lvl1pPr>
            <a:lvl2pPr indent="-406400" lvl="1" marL="914400" algn="l">
              <a:lnSpc>
                <a:spcPct val="100000"/>
              </a:lnSpc>
              <a:spcBef>
                <a:spcPts val="2000"/>
              </a:spcBef>
              <a:spcAft>
                <a:spcPts val="0"/>
              </a:spcAft>
              <a:buClr>
                <a:srgbClr val="BFF2B5"/>
              </a:buClr>
              <a:buSzPts val="2800"/>
              <a:buFont typeface="Arial"/>
              <a:buChar char="•"/>
              <a:defRPr sz="2800">
                <a:solidFill>
                  <a:schemeClr val="lt1"/>
                </a:solidFill>
              </a:defRPr>
            </a:lvl2pPr>
            <a:lvl3pPr indent="-406400" lvl="2" marL="1371600" algn="l">
              <a:lnSpc>
                <a:spcPct val="100000"/>
              </a:lnSpc>
              <a:spcBef>
                <a:spcPts val="2000"/>
              </a:spcBef>
              <a:spcAft>
                <a:spcPts val="0"/>
              </a:spcAft>
              <a:buClr>
                <a:srgbClr val="BFF2B5"/>
              </a:buClr>
              <a:buSzPts val="2800"/>
              <a:buFont typeface="Arial"/>
              <a:buChar char="•"/>
              <a:defRPr sz="2800">
                <a:solidFill>
                  <a:schemeClr val="lt1"/>
                </a:solidFill>
              </a:defRPr>
            </a:lvl3pPr>
            <a:lvl4pPr indent="-406400" lvl="3" marL="1828800" algn="l">
              <a:lnSpc>
                <a:spcPct val="100000"/>
              </a:lnSpc>
              <a:spcBef>
                <a:spcPts val="2000"/>
              </a:spcBef>
              <a:spcAft>
                <a:spcPts val="0"/>
              </a:spcAft>
              <a:buClr>
                <a:srgbClr val="BFF2B5"/>
              </a:buClr>
              <a:buSzPts val="2800"/>
              <a:buChar char="•"/>
              <a:defRPr sz="2800">
                <a:solidFill>
                  <a:schemeClr val="lt1"/>
                </a:solidFill>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172" name="Google Shape;172;p78"/>
          <p:cNvSpPr txBox="1"/>
          <p:nvPr>
            <p:ph idx="3" type="body"/>
          </p:nvPr>
        </p:nvSpPr>
        <p:spPr>
          <a:xfrm>
            <a:off x="3113399" y="3013020"/>
            <a:ext cx="9659782" cy="83825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000"/>
              </a:spcBef>
              <a:spcAft>
                <a:spcPts val="0"/>
              </a:spcAft>
              <a:buSzPts val="3600"/>
              <a:buNone/>
              <a:defRPr b="1" sz="3600">
                <a:solidFill>
                  <a:schemeClr val="lt1"/>
                </a:solidFill>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173" name="Google Shape;173;p78"/>
          <p:cNvSpPr txBox="1"/>
          <p:nvPr>
            <p:ph idx="4" type="body"/>
          </p:nvPr>
        </p:nvSpPr>
        <p:spPr>
          <a:xfrm>
            <a:off x="13578000" y="3987385"/>
            <a:ext cx="9659782" cy="8259578"/>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2000"/>
              </a:spcBef>
              <a:spcAft>
                <a:spcPts val="0"/>
              </a:spcAft>
              <a:buClr>
                <a:srgbClr val="BFF2B5"/>
              </a:buClr>
              <a:buSzPts val="2800"/>
              <a:buFont typeface="Arial"/>
              <a:buChar char="•"/>
              <a:defRPr b="0" sz="2800">
                <a:solidFill>
                  <a:schemeClr val="lt1"/>
                </a:solidFill>
              </a:defRPr>
            </a:lvl1pPr>
            <a:lvl2pPr indent="-406400" lvl="1" marL="914400" algn="l">
              <a:lnSpc>
                <a:spcPct val="100000"/>
              </a:lnSpc>
              <a:spcBef>
                <a:spcPts val="2000"/>
              </a:spcBef>
              <a:spcAft>
                <a:spcPts val="0"/>
              </a:spcAft>
              <a:buClr>
                <a:srgbClr val="BFF2B5"/>
              </a:buClr>
              <a:buSzPts val="2800"/>
              <a:buFont typeface="Arial"/>
              <a:buChar char="•"/>
              <a:defRPr sz="2800">
                <a:solidFill>
                  <a:schemeClr val="lt1"/>
                </a:solidFill>
              </a:defRPr>
            </a:lvl2pPr>
            <a:lvl3pPr indent="-406400" lvl="2" marL="1371600" algn="l">
              <a:lnSpc>
                <a:spcPct val="100000"/>
              </a:lnSpc>
              <a:spcBef>
                <a:spcPts val="2000"/>
              </a:spcBef>
              <a:spcAft>
                <a:spcPts val="0"/>
              </a:spcAft>
              <a:buClr>
                <a:srgbClr val="BFF2B5"/>
              </a:buClr>
              <a:buSzPts val="2800"/>
              <a:buFont typeface="Arial"/>
              <a:buChar char="•"/>
              <a:defRPr sz="2800">
                <a:solidFill>
                  <a:schemeClr val="lt1"/>
                </a:solidFill>
              </a:defRPr>
            </a:lvl3pPr>
            <a:lvl4pPr indent="-406400" lvl="3" marL="1828800" algn="l">
              <a:lnSpc>
                <a:spcPct val="100000"/>
              </a:lnSpc>
              <a:spcBef>
                <a:spcPts val="2000"/>
              </a:spcBef>
              <a:spcAft>
                <a:spcPts val="0"/>
              </a:spcAft>
              <a:buClr>
                <a:srgbClr val="BFF2B5"/>
              </a:buClr>
              <a:buSzPts val="2800"/>
              <a:buChar char="•"/>
              <a:defRPr sz="2800">
                <a:solidFill>
                  <a:schemeClr val="lt1"/>
                </a:solidFill>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174" name="Google Shape;174;p78"/>
          <p:cNvSpPr txBox="1"/>
          <p:nvPr>
            <p:ph idx="5" type="body"/>
          </p:nvPr>
        </p:nvSpPr>
        <p:spPr>
          <a:xfrm>
            <a:off x="13577896" y="3013020"/>
            <a:ext cx="9659782" cy="83825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000"/>
              </a:spcBef>
              <a:spcAft>
                <a:spcPts val="0"/>
              </a:spcAft>
              <a:buSzPts val="3600"/>
              <a:buNone/>
              <a:defRPr b="1" sz="3600">
                <a:solidFill>
                  <a:schemeClr val="lt1"/>
                </a:solidFill>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port Slide Text/Headers-2Column 5C">
  <p:cSld name="Report Slide Text/Headers-2Column 5C">
    <p:bg>
      <p:bgPr>
        <a:solidFill>
          <a:srgbClr val="FFFFFF"/>
        </a:solidFill>
      </p:bgPr>
    </p:bg>
    <p:spTree>
      <p:nvGrpSpPr>
        <p:cNvPr id="175" name="Shape 175"/>
        <p:cNvGrpSpPr/>
        <p:nvPr/>
      </p:nvGrpSpPr>
      <p:grpSpPr>
        <a:xfrm>
          <a:off x="0" y="0"/>
          <a:ext cx="0" cy="0"/>
          <a:chOff x="0" y="0"/>
          <a:chExt cx="0" cy="0"/>
        </a:xfrm>
      </p:grpSpPr>
      <p:sp>
        <p:nvSpPr>
          <p:cNvPr id="176" name="Google Shape;176;p79"/>
          <p:cNvSpPr/>
          <p:nvPr/>
        </p:nvSpPr>
        <p:spPr>
          <a:xfrm flipH="1">
            <a:off x="8840351" y="7617304"/>
            <a:ext cx="15546824" cy="6098696"/>
          </a:xfrm>
          <a:prstGeom prst="rect">
            <a:avLst/>
          </a:prstGeom>
          <a:solidFill>
            <a:srgbClr val="FFFFFF"/>
          </a:solidFill>
          <a:ln>
            <a:noFill/>
          </a:ln>
        </p:spPr>
      </p:sp>
      <p:sp>
        <p:nvSpPr>
          <p:cNvPr id="177" name="Google Shape;177;p79"/>
          <p:cNvSpPr txBox="1"/>
          <p:nvPr>
            <p:ph idx="12" type="sldNum"/>
          </p:nvPr>
        </p:nvSpPr>
        <p:spPr>
          <a:xfrm>
            <a:off x="22689949" y="12736392"/>
            <a:ext cx="1697227" cy="603512"/>
          </a:xfrm>
          <a:prstGeom prst="rect">
            <a:avLst/>
          </a:prstGeom>
          <a:solidFill>
            <a:schemeClr val="dk2"/>
          </a:solidFill>
          <a:ln>
            <a:noFill/>
          </a:ln>
        </p:spPr>
        <p:txBody>
          <a:bodyPr anchorCtr="0" anchor="ctr" bIns="45700" lIns="91425" spcFirstLastPara="1" rIns="0" wrap="square" tIns="45700">
            <a:noAutofit/>
          </a:bodyPr>
          <a:lstStyle>
            <a:lvl1pPr indent="0" lvl="0" marL="0" algn="l">
              <a:spcBef>
                <a:spcPts val="0"/>
              </a:spcBef>
              <a:buNone/>
              <a:defRPr b="1" sz="2400">
                <a:solidFill>
                  <a:schemeClr val="lt1"/>
                </a:solidFill>
                <a:latin typeface="Arial"/>
                <a:ea typeface="Arial"/>
                <a:cs typeface="Arial"/>
                <a:sym typeface="Arial"/>
              </a:defRPr>
            </a:lvl1pPr>
            <a:lvl2pPr indent="0" lvl="1" marL="0" algn="l">
              <a:spcBef>
                <a:spcPts val="0"/>
              </a:spcBef>
              <a:buNone/>
              <a:defRPr b="1" sz="2400">
                <a:solidFill>
                  <a:schemeClr val="lt1"/>
                </a:solidFill>
                <a:latin typeface="Arial"/>
                <a:ea typeface="Arial"/>
                <a:cs typeface="Arial"/>
                <a:sym typeface="Arial"/>
              </a:defRPr>
            </a:lvl2pPr>
            <a:lvl3pPr indent="0" lvl="2" marL="0" algn="l">
              <a:spcBef>
                <a:spcPts val="0"/>
              </a:spcBef>
              <a:buNone/>
              <a:defRPr b="1" sz="2400">
                <a:solidFill>
                  <a:schemeClr val="lt1"/>
                </a:solidFill>
                <a:latin typeface="Arial"/>
                <a:ea typeface="Arial"/>
                <a:cs typeface="Arial"/>
                <a:sym typeface="Arial"/>
              </a:defRPr>
            </a:lvl3pPr>
            <a:lvl4pPr indent="0" lvl="3" marL="0" algn="l">
              <a:spcBef>
                <a:spcPts val="0"/>
              </a:spcBef>
              <a:buNone/>
              <a:defRPr b="1" sz="2400">
                <a:solidFill>
                  <a:schemeClr val="lt1"/>
                </a:solidFill>
                <a:latin typeface="Arial"/>
                <a:ea typeface="Arial"/>
                <a:cs typeface="Arial"/>
                <a:sym typeface="Arial"/>
              </a:defRPr>
            </a:lvl4pPr>
            <a:lvl5pPr indent="0" lvl="4" marL="0" algn="l">
              <a:spcBef>
                <a:spcPts val="0"/>
              </a:spcBef>
              <a:buNone/>
              <a:defRPr b="1" sz="2400">
                <a:solidFill>
                  <a:schemeClr val="lt1"/>
                </a:solidFill>
                <a:latin typeface="Arial"/>
                <a:ea typeface="Arial"/>
                <a:cs typeface="Arial"/>
                <a:sym typeface="Arial"/>
              </a:defRPr>
            </a:lvl5pPr>
            <a:lvl6pPr indent="0" lvl="5" marL="0" algn="l">
              <a:spcBef>
                <a:spcPts val="0"/>
              </a:spcBef>
              <a:buNone/>
              <a:defRPr b="1" sz="2400">
                <a:solidFill>
                  <a:schemeClr val="lt1"/>
                </a:solidFill>
                <a:latin typeface="Arial"/>
                <a:ea typeface="Arial"/>
                <a:cs typeface="Arial"/>
                <a:sym typeface="Arial"/>
              </a:defRPr>
            </a:lvl6pPr>
            <a:lvl7pPr indent="0" lvl="6" marL="0" algn="l">
              <a:spcBef>
                <a:spcPts val="0"/>
              </a:spcBef>
              <a:buNone/>
              <a:defRPr b="1" sz="2400">
                <a:solidFill>
                  <a:schemeClr val="lt1"/>
                </a:solidFill>
                <a:latin typeface="Arial"/>
                <a:ea typeface="Arial"/>
                <a:cs typeface="Arial"/>
                <a:sym typeface="Arial"/>
              </a:defRPr>
            </a:lvl7pPr>
            <a:lvl8pPr indent="0" lvl="7" marL="0" algn="l">
              <a:spcBef>
                <a:spcPts val="0"/>
              </a:spcBef>
              <a:buNone/>
              <a:defRPr b="1" sz="2400">
                <a:solidFill>
                  <a:schemeClr val="lt1"/>
                </a:solidFill>
                <a:latin typeface="Arial"/>
                <a:ea typeface="Arial"/>
                <a:cs typeface="Arial"/>
                <a:sym typeface="Arial"/>
              </a:defRPr>
            </a:lvl8pPr>
            <a:lvl9pPr indent="0" lvl="8" marL="0" algn="l">
              <a:spcBef>
                <a:spcPts val="0"/>
              </a:spcBef>
              <a:buNone/>
              <a:defRPr b="1" sz="2400">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178" name="Google Shape;178;p79"/>
          <p:cNvPicPr preferRelativeResize="0"/>
          <p:nvPr/>
        </p:nvPicPr>
        <p:blipFill rotWithShape="1">
          <a:blip r:embed="rId2">
            <a:alphaModFix/>
          </a:blip>
          <a:srcRect b="0" l="0" r="0" t="0"/>
          <a:stretch/>
        </p:blipFill>
        <p:spPr>
          <a:xfrm>
            <a:off x="674645" y="12828130"/>
            <a:ext cx="2438860" cy="420036"/>
          </a:xfrm>
          <a:prstGeom prst="rect">
            <a:avLst/>
          </a:prstGeom>
          <a:noFill/>
          <a:ln>
            <a:noFill/>
          </a:ln>
        </p:spPr>
      </p:pic>
      <p:sp>
        <p:nvSpPr>
          <p:cNvPr id="179" name="Google Shape;179;p79"/>
          <p:cNvSpPr txBox="1"/>
          <p:nvPr>
            <p:ph idx="1" type="body"/>
          </p:nvPr>
        </p:nvSpPr>
        <p:spPr>
          <a:xfrm>
            <a:off x="1289322" y="974361"/>
            <a:ext cx="21948458" cy="154923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2000"/>
              </a:spcBef>
              <a:spcAft>
                <a:spcPts val="0"/>
              </a:spcAft>
              <a:buSzPts val="5600"/>
              <a:buNone/>
              <a:defRPr b="1" sz="5600">
                <a:solidFill>
                  <a:srgbClr val="5E4FCA"/>
                </a:solidFill>
              </a:defRPr>
            </a:lvl1pPr>
            <a:lvl2pPr indent="-431800" lvl="1" marL="914400" algn="l">
              <a:lnSpc>
                <a:spcPct val="100000"/>
              </a:lnSpc>
              <a:spcBef>
                <a:spcPts val="1000"/>
              </a:spcBef>
              <a:spcAft>
                <a:spcPts val="0"/>
              </a:spcAft>
              <a:buSzPts val="3200"/>
              <a:buChar char="•"/>
              <a:defRPr sz="3200">
                <a:solidFill>
                  <a:srgbClr val="4B6274"/>
                </a:solidFill>
              </a:defRPr>
            </a:lvl2pPr>
            <a:lvl3pPr indent="-431800" lvl="2" marL="1371600" algn="l">
              <a:lnSpc>
                <a:spcPct val="100000"/>
              </a:lnSpc>
              <a:spcBef>
                <a:spcPts val="1000"/>
              </a:spcBef>
              <a:spcAft>
                <a:spcPts val="0"/>
              </a:spcAft>
              <a:buSzPts val="3200"/>
              <a:buChar char="•"/>
              <a:defRPr sz="3200">
                <a:solidFill>
                  <a:srgbClr val="4B6274"/>
                </a:solidFill>
              </a:defRPr>
            </a:lvl3pPr>
            <a:lvl4pPr indent="-431800" lvl="3" marL="1828800" algn="l">
              <a:lnSpc>
                <a:spcPct val="100000"/>
              </a:lnSpc>
              <a:spcBef>
                <a:spcPts val="1000"/>
              </a:spcBef>
              <a:spcAft>
                <a:spcPts val="0"/>
              </a:spcAft>
              <a:buSzPts val="3200"/>
              <a:buChar char="•"/>
              <a:defRPr sz="3200">
                <a:solidFill>
                  <a:srgbClr val="4B6274"/>
                </a:solidFill>
              </a:defRPr>
            </a:lvl4pPr>
            <a:lvl5pPr indent="-431800" lvl="4" marL="2286000" algn="l">
              <a:lnSpc>
                <a:spcPct val="100000"/>
              </a:lnSpc>
              <a:spcBef>
                <a:spcPts val="1000"/>
              </a:spcBef>
              <a:spcAft>
                <a:spcPts val="0"/>
              </a:spcAft>
              <a:buSzPts val="3200"/>
              <a:buChar char="•"/>
              <a:defRPr sz="3200">
                <a:solidFill>
                  <a:srgbClr val="4B6274"/>
                </a:solidFil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180" name="Google Shape;180;p79"/>
          <p:cNvSpPr txBox="1"/>
          <p:nvPr>
            <p:ph idx="2" type="body"/>
          </p:nvPr>
        </p:nvSpPr>
        <p:spPr>
          <a:xfrm>
            <a:off x="1289221" y="3987385"/>
            <a:ext cx="10674488" cy="8259578"/>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2000"/>
              </a:spcBef>
              <a:spcAft>
                <a:spcPts val="0"/>
              </a:spcAft>
              <a:buClr>
                <a:srgbClr val="5E4FCA"/>
              </a:buClr>
              <a:buSzPts val="2800"/>
              <a:buFont typeface="Arial"/>
              <a:buChar char="•"/>
              <a:defRPr b="0" sz="2800">
                <a:solidFill>
                  <a:srgbClr val="4B6274"/>
                </a:solidFill>
              </a:defRPr>
            </a:lvl1pPr>
            <a:lvl2pPr indent="-406400" lvl="1" marL="914400" algn="l">
              <a:lnSpc>
                <a:spcPct val="100000"/>
              </a:lnSpc>
              <a:spcBef>
                <a:spcPts val="2000"/>
              </a:spcBef>
              <a:spcAft>
                <a:spcPts val="0"/>
              </a:spcAft>
              <a:buClr>
                <a:srgbClr val="5E4FCA"/>
              </a:buClr>
              <a:buSzPts val="2800"/>
              <a:buFont typeface="Arial"/>
              <a:buChar char="•"/>
              <a:defRPr sz="2800">
                <a:solidFill>
                  <a:srgbClr val="4B6274"/>
                </a:solidFill>
              </a:defRPr>
            </a:lvl2pPr>
            <a:lvl3pPr indent="-406400" lvl="2" marL="1371600" algn="l">
              <a:lnSpc>
                <a:spcPct val="100000"/>
              </a:lnSpc>
              <a:spcBef>
                <a:spcPts val="2000"/>
              </a:spcBef>
              <a:spcAft>
                <a:spcPts val="0"/>
              </a:spcAft>
              <a:buClr>
                <a:srgbClr val="5E4FCA"/>
              </a:buClr>
              <a:buSzPts val="2800"/>
              <a:buFont typeface="Arial"/>
              <a:buChar char="•"/>
              <a:defRPr sz="2800">
                <a:solidFill>
                  <a:srgbClr val="4B6274"/>
                </a:solidFill>
              </a:defRPr>
            </a:lvl3pPr>
            <a:lvl4pPr indent="-406400" lvl="3" marL="1828800" algn="l">
              <a:lnSpc>
                <a:spcPct val="100000"/>
              </a:lnSpc>
              <a:spcBef>
                <a:spcPts val="2000"/>
              </a:spcBef>
              <a:spcAft>
                <a:spcPts val="0"/>
              </a:spcAft>
              <a:buClr>
                <a:srgbClr val="5E4FCA"/>
              </a:buClr>
              <a:buSzPts val="2800"/>
              <a:buChar char="•"/>
              <a:defRPr sz="2800">
                <a:solidFill>
                  <a:srgbClr val="4B6274"/>
                </a:solidFill>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181" name="Google Shape;181;p79"/>
          <p:cNvSpPr txBox="1"/>
          <p:nvPr>
            <p:ph idx="3" type="body"/>
          </p:nvPr>
        </p:nvSpPr>
        <p:spPr>
          <a:xfrm>
            <a:off x="1289219" y="3013020"/>
            <a:ext cx="10674488" cy="83825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000"/>
              </a:spcBef>
              <a:spcAft>
                <a:spcPts val="0"/>
              </a:spcAft>
              <a:buSzPts val="3600"/>
              <a:buNone/>
              <a:defRPr b="1" sz="3600">
                <a:solidFill>
                  <a:srgbClr val="4B6274"/>
                </a:solidFill>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182" name="Google Shape;182;p79"/>
          <p:cNvSpPr txBox="1"/>
          <p:nvPr>
            <p:ph idx="4" type="body"/>
          </p:nvPr>
        </p:nvSpPr>
        <p:spPr>
          <a:xfrm>
            <a:off x="12563292" y="3987385"/>
            <a:ext cx="10674488" cy="8259578"/>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2000"/>
              </a:spcBef>
              <a:spcAft>
                <a:spcPts val="0"/>
              </a:spcAft>
              <a:buClr>
                <a:srgbClr val="5E4FCA"/>
              </a:buClr>
              <a:buSzPts val="2800"/>
              <a:buFont typeface="Arial"/>
              <a:buChar char="•"/>
              <a:defRPr b="0" sz="2800">
                <a:solidFill>
                  <a:srgbClr val="4B6274"/>
                </a:solidFill>
              </a:defRPr>
            </a:lvl1pPr>
            <a:lvl2pPr indent="-406400" lvl="1" marL="914400" algn="l">
              <a:lnSpc>
                <a:spcPct val="100000"/>
              </a:lnSpc>
              <a:spcBef>
                <a:spcPts val="2000"/>
              </a:spcBef>
              <a:spcAft>
                <a:spcPts val="0"/>
              </a:spcAft>
              <a:buClr>
                <a:srgbClr val="5E4FCA"/>
              </a:buClr>
              <a:buSzPts val="2800"/>
              <a:buFont typeface="Arial"/>
              <a:buChar char="•"/>
              <a:defRPr sz="2800">
                <a:solidFill>
                  <a:srgbClr val="4B6274"/>
                </a:solidFill>
              </a:defRPr>
            </a:lvl2pPr>
            <a:lvl3pPr indent="-406400" lvl="2" marL="1371600" algn="l">
              <a:lnSpc>
                <a:spcPct val="100000"/>
              </a:lnSpc>
              <a:spcBef>
                <a:spcPts val="2000"/>
              </a:spcBef>
              <a:spcAft>
                <a:spcPts val="0"/>
              </a:spcAft>
              <a:buClr>
                <a:srgbClr val="5E4FCA"/>
              </a:buClr>
              <a:buSzPts val="2800"/>
              <a:buFont typeface="Arial"/>
              <a:buChar char="•"/>
              <a:defRPr sz="2800">
                <a:solidFill>
                  <a:srgbClr val="4B6274"/>
                </a:solidFill>
              </a:defRPr>
            </a:lvl3pPr>
            <a:lvl4pPr indent="-406400" lvl="3" marL="1828800" algn="l">
              <a:lnSpc>
                <a:spcPct val="100000"/>
              </a:lnSpc>
              <a:spcBef>
                <a:spcPts val="2000"/>
              </a:spcBef>
              <a:spcAft>
                <a:spcPts val="0"/>
              </a:spcAft>
              <a:buClr>
                <a:srgbClr val="5E4FCA"/>
              </a:buClr>
              <a:buSzPts val="2800"/>
              <a:buChar char="•"/>
              <a:defRPr sz="2800">
                <a:solidFill>
                  <a:srgbClr val="4B6274"/>
                </a:solidFill>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183" name="Google Shape;183;p79"/>
          <p:cNvSpPr txBox="1"/>
          <p:nvPr>
            <p:ph idx="5" type="body"/>
          </p:nvPr>
        </p:nvSpPr>
        <p:spPr>
          <a:xfrm>
            <a:off x="12563290" y="3013020"/>
            <a:ext cx="10674488" cy="83825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000"/>
              </a:spcBef>
              <a:spcAft>
                <a:spcPts val="0"/>
              </a:spcAft>
              <a:buSzPts val="3600"/>
              <a:buNone/>
              <a:defRPr b="1" sz="3600">
                <a:solidFill>
                  <a:srgbClr val="4B6274"/>
                </a:solidFill>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B">
  <p:cSld name="Title Slide 2B">
    <p:bg>
      <p:bgPr>
        <a:solidFill>
          <a:srgbClr val="FFFFFF"/>
        </a:solidFill>
      </p:bgPr>
    </p:bg>
    <p:spTree>
      <p:nvGrpSpPr>
        <p:cNvPr id="20" name="Shape 20"/>
        <p:cNvGrpSpPr/>
        <p:nvPr/>
      </p:nvGrpSpPr>
      <p:grpSpPr>
        <a:xfrm>
          <a:off x="0" y="0"/>
          <a:ext cx="0" cy="0"/>
          <a:chOff x="0" y="0"/>
          <a:chExt cx="0" cy="0"/>
        </a:xfrm>
      </p:grpSpPr>
      <p:pic>
        <p:nvPicPr>
          <p:cNvPr id="21" name="Google Shape;21;p62"/>
          <p:cNvPicPr preferRelativeResize="0"/>
          <p:nvPr/>
        </p:nvPicPr>
        <p:blipFill rotWithShape="1">
          <a:blip r:embed="rId2">
            <a:alphaModFix/>
          </a:blip>
          <a:srcRect b="0" l="0" r="0" t="0"/>
          <a:stretch/>
        </p:blipFill>
        <p:spPr>
          <a:xfrm>
            <a:off x="16713736" y="682690"/>
            <a:ext cx="4636132" cy="798464"/>
          </a:xfrm>
          <a:prstGeom prst="rect">
            <a:avLst/>
          </a:prstGeom>
          <a:noFill/>
          <a:ln>
            <a:noFill/>
          </a:ln>
        </p:spPr>
      </p:pic>
      <p:sp>
        <p:nvSpPr>
          <p:cNvPr id="22" name="Google Shape;22;p62"/>
          <p:cNvSpPr txBox="1"/>
          <p:nvPr>
            <p:ph idx="1" type="body"/>
          </p:nvPr>
        </p:nvSpPr>
        <p:spPr>
          <a:xfrm>
            <a:off x="1655364" y="1481154"/>
            <a:ext cx="11505756" cy="6808784"/>
          </a:xfrm>
          <a:prstGeom prst="rect">
            <a:avLst/>
          </a:prstGeom>
          <a:noFill/>
          <a:ln>
            <a:noFill/>
          </a:ln>
        </p:spPr>
        <p:txBody>
          <a:bodyPr anchorCtr="0" anchor="b" bIns="45700" lIns="91425" spcFirstLastPara="1" rIns="91425" wrap="square" tIns="45700">
            <a:noAutofit/>
          </a:bodyPr>
          <a:lstStyle>
            <a:lvl1pPr indent="-228600" lvl="0" marL="457200" algn="l">
              <a:lnSpc>
                <a:spcPct val="95000"/>
              </a:lnSpc>
              <a:spcBef>
                <a:spcPts val="2000"/>
              </a:spcBef>
              <a:spcAft>
                <a:spcPts val="0"/>
              </a:spcAft>
              <a:buSzPts val="8000"/>
              <a:buNone/>
              <a:defRPr b="1" i="0" sz="8000">
                <a:solidFill>
                  <a:schemeClr val="lt1"/>
                </a:solidFill>
                <a:latin typeface="Arial"/>
                <a:ea typeface="Arial"/>
                <a:cs typeface="Arial"/>
                <a:sym typeface="Arial"/>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23" name="Google Shape;23;p62"/>
          <p:cNvSpPr txBox="1"/>
          <p:nvPr>
            <p:ph idx="2" type="body"/>
          </p:nvPr>
        </p:nvSpPr>
        <p:spPr>
          <a:xfrm>
            <a:off x="1654390" y="8649846"/>
            <a:ext cx="11505756" cy="137468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000"/>
              </a:spcBef>
              <a:spcAft>
                <a:spcPts val="0"/>
              </a:spcAft>
              <a:buSzPts val="2800"/>
              <a:buNone/>
              <a:defRPr b="0" sz="2800">
                <a:solidFill>
                  <a:schemeClr val="lt1"/>
                </a:solidFill>
              </a:defRPr>
            </a:lvl1pPr>
            <a:lvl2pPr indent="-228600" lvl="1" marL="914400" algn="l">
              <a:lnSpc>
                <a:spcPct val="100000"/>
              </a:lnSpc>
              <a:spcBef>
                <a:spcPts val="1000"/>
              </a:spcBef>
              <a:spcAft>
                <a:spcPts val="0"/>
              </a:spcAft>
              <a:buSzPts val="4800"/>
              <a:buNone/>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24" name="Google Shape;24;p62"/>
          <p:cNvSpPr txBox="1"/>
          <p:nvPr>
            <p:ph idx="3" type="body"/>
          </p:nvPr>
        </p:nvSpPr>
        <p:spPr>
          <a:xfrm>
            <a:off x="0" y="709308"/>
            <a:ext cx="3270098" cy="523220"/>
          </a:xfrm>
          <a:prstGeom prst="rect">
            <a:avLst/>
          </a:prstGeom>
          <a:solidFill>
            <a:schemeClr val="lt1"/>
          </a:solidFill>
          <a:ln>
            <a:noFill/>
          </a:ln>
        </p:spPr>
        <p:txBody>
          <a:bodyPr anchorCtr="0" anchor="ctr" bIns="45700" lIns="1152125" spcFirstLastPara="1" rIns="91425" wrap="square" tIns="45700">
            <a:spAutoFit/>
          </a:bodyPr>
          <a:lstStyle>
            <a:lvl1pPr indent="-228600" lvl="0" marL="457200" algn="l">
              <a:lnSpc>
                <a:spcPct val="100000"/>
              </a:lnSpc>
              <a:spcBef>
                <a:spcPts val="2000"/>
              </a:spcBef>
              <a:spcAft>
                <a:spcPts val="0"/>
              </a:spcAft>
              <a:buSzPts val="2800"/>
              <a:buNone/>
              <a:defRPr sz="2800">
                <a:solidFill>
                  <a:schemeClr val="dk2"/>
                </a:solidFill>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port Slide Media/Text 6A">
  <p:cSld name="Report Slide Media/Text 6A">
    <p:bg>
      <p:bgPr>
        <a:solidFill>
          <a:srgbClr val="FFFFFF"/>
        </a:solidFill>
      </p:bgPr>
    </p:bg>
    <p:spTree>
      <p:nvGrpSpPr>
        <p:cNvPr id="184" name="Shape 184"/>
        <p:cNvGrpSpPr/>
        <p:nvPr/>
      </p:nvGrpSpPr>
      <p:grpSpPr>
        <a:xfrm>
          <a:off x="0" y="0"/>
          <a:ext cx="0" cy="0"/>
          <a:chOff x="0" y="0"/>
          <a:chExt cx="0" cy="0"/>
        </a:xfrm>
      </p:grpSpPr>
      <p:sp>
        <p:nvSpPr>
          <p:cNvPr id="185" name="Google Shape;185;p80"/>
          <p:cNvSpPr txBox="1"/>
          <p:nvPr>
            <p:ph idx="12" type="sldNum"/>
          </p:nvPr>
        </p:nvSpPr>
        <p:spPr>
          <a:xfrm>
            <a:off x="22689949" y="12736392"/>
            <a:ext cx="1697227" cy="603512"/>
          </a:xfrm>
          <a:prstGeom prst="rect">
            <a:avLst/>
          </a:prstGeom>
          <a:solidFill>
            <a:schemeClr val="dk2"/>
          </a:solidFill>
          <a:ln>
            <a:noFill/>
          </a:ln>
        </p:spPr>
        <p:txBody>
          <a:bodyPr anchorCtr="0" anchor="ctr" bIns="45700" lIns="91425" spcFirstLastPara="1" rIns="0" wrap="square" tIns="45700">
            <a:noAutofit/>
          </a:bodyPr>
          <a:lstStyle>
            <a:lvl1pPr indent="0" lvl="0" marL="0" algn="l">
              <a:spcBef>
                <a:spcPts val="0"/>
              </a:spcBef>
              <a:buNone/>
              <a:defRPr b="1" sz="2400">
                <a:solidFill>
                  <a:schemeClr val="lt1"/>
                </a:solidFill>
                <a:latin typeface="Arial"/>
                <a:ea typeface="Arial"/>
                <a:cs typeface="Arial"/>
                <a:sym typeface="Arial"/>
              </a:defRPr>
            </a:lvl1pPr>
            <a:lvl2pPr indent="0" lvl="1" marL="0" algn="l">
              <a:spcBef>
                <a:spcPts val="0"/>
              </a:spcBef>
              <a:buNone/>
              <a:defRPr b="1" sz="2400">
                <a:solidFill>
                  <a:schemeClr val="lt1"/>
                </a:solidFill>
                <a:latin typeface="Arial"/>
                <a:ea typeface="Arial"/>
                <a:cs typeface="Arial"/>
                <a:sym typeface="Arial"/>
              </a:defRPr>
            </a:lvl2pPr>
            <a:lvl3pPr indent="0" lvl="2" marL="0" algn="l">
              <a:spcBef>
                <a:spcPts val="0"/>
              </a:spcBef>
              <a:buNone/>
              <a:defRPr b="1" sz="2400">
                <a:solidFill>
                  <a:schemeClr val="lt1"/>
                </a:solidFill>
                <a:latin typeface="Arial"/>
                <a:ea typeface="Arial"/>
                <a:cs typeface="Arial"/>
                <a:sym typeface="Arial"/>
              </a:defRPr>
            </a:lvl3pPr>
            <a:lvl4pPr indent="0" lvl="3" marL="0" algn="l">
              <a:spcBef>
                <a:spcPts val="0"/>
              </a:spcBef>
              <a:buNone/>
              <a:defRPr b="1" sz="2400">
                <a:solidFill>
                  <a:schemeClr val="lt1"/>
                </a:solidFill>
                <a:latin typeface="Arial"/>
                <a:ea typeface="Arial"/>
                <a:cs typeface="Arial"/>
                <a:sym typeface="Arial"/>
              </a:defRPr>
            </a:lvl4pPr>
            <a:lvl5pPr indent="0" lvl="4" marL="0" algn="l">
              <a:spcBef>
                <a:spcPts val="0"/>
              </a:spcBef>
              <a:buNone/>
              <a:defRPr b="1" sz="2400">
                <a:solidFill>
                  <a:schemeClr val="lt1"/>
                </a:solidFill>
                <a:latin typeface="Arial"/>
                <a:ea typeface="Arial"/>
                <a:cs typeface="Arial"/>
                <a:sym typeface="Arial"/>
              </a:defRPr>
            </a:lvl5pPr>
            <a:lvl6pPr indent="0" lvl="5" marL="0" algn="l">
              <a:spcBef>
                <a:spcPts val="0"/>
              </a:spcBef>
              <a:buNone/>
              <a:defRPr b="1" sz="2400">
                <a:solidFill>
                  <a:schemeClr val="lt1"/>
                </a:solidFill>
                <a:latin typeface="Arial"/>
                <a:ea typeface="Arial"/>
                <a:cs typeface="Arial"/>
                <a:sym typeface="Arial"/>
              </a:defRPr>
            </a:lvl6pPr>
            <a:lvl7pPr indent="0" lvl="6" marL="0" algn="l">
              <a:spcBef>
                <a:spcPts val="0"/>
              </a:spcBef>
              <a:buNone/>
              <a:defRPr b="1" sz="2400">
                <a:solidFill>
                  <a:schemeClr val="lt1"/>
                </a:solidFill>
                <a:latin typeface="Arial"/>
                <a:ea typeface="Arial"/>
                <a:cs typeface="Arial"/>
                <a:sym typeface="Arial"/>
              </a:defRPr>
            </a:lvl7pPr>
            <a:lvl8pPr indent="0" lvl="7" marL="0" algn="l">
              <a:spcBef>
                <a:spcPts val="0"/>
              </a:spcBef>
              <a:buNone/>
              <a:defRPr b="1" sz="2400">
                <a:solidFill>
                  <a:schemeClr val="lt1"/>
                </a:solidFill>
                <a:latin typeface="Arial"/>
                <a:ea typeface="Arial"/>
                <a:cs typeface="Arial"/>
                <a:sym typeface="Arial"/>
              </a:defRPr>
            </a:lvl8pPr>
            <a:lvl9pPr indent="0" lvl="8" marL="0" algn="l">
              <a:spcBef>
                <a:spcPts val="0"/>
              </a:spcBef>
              <a:buNone/>
              <a:defRPr b="1" sz="2400">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186" name="Google Shape;186;p80"/>
          <p:cNvPicPr preferRelativeResize="0"/>
          <p:nvPr/>
        </p:nvPicPr>
        <p:blipFill rotWithShape="1">
          <a:blip r:embed="rId2">
            <a:alphaModFix/>
          </a:blip>
          <a:srcRect b="0" l="0" r="0" t="0"/>
          <a:stretch/>
        </p:blipFill>
        <p:spPr>
          <a:xfrm>
            <a:off x="674645" y="12828130"/>
            <a:ext cx="2438860" cy="420036"/>
          </a:xfrm>
          <a:prstGeom prst="rect">
            <a:avLst/>
          </a:prstGeom>
          <a:noFill/>
          <a:ln>
            <a:noFill/>
          </a:ln>
        </p:spPr>
      </p:pic>
      <p:sp>
        <p:nvSpPr>
          <p:cNvPr id="187" name="Google Shape;187;p80"/>
          <p:cNvSpPr/>
          <p:nvPr/>
        </p:nvSpPr>
        <p:spPr>
          <a:xfrm rot="5400000">
            <a:off x="-5505561" y="-5506278"/>
            <a:ext cx="11011122" cy="11012556"/>
          </a:xfrm>
          <a:prstGeom prst="blockArc">
            <a:avLst>
              <a:gd fmla="val 16192776" name="adj1"/>
              <a:gd fmla="val 0" name="adj2"/>
              <a:gd fmla="val 25000" name="adj3"/>
            </a:avLst>
          </a:prstGeom>
          <a:solidFill>
            <a:schemeClr val="accent3">
              <a:alpha val="4705"/>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dk1"/>
              </a:solidFill>
              <a:latin typeface="Arial"/>
              <a:ea typeface="Arial"/>
              <a:cs typeface="Arial"/>
              <a:sym typeface="Arial"/>
            </a:endParaRPr>
          </a:p>
        </p:txBody>
      </p:sp>
      <p:sp>
        <p:nvSpPr>
          <p:cNvPr id="188" name="Google Shape;188;p80"/>
          <p:cNvSpPr txBox="1"/>
          <p:nvPr>
            <p:ph idx="1" type="body"/>
          </p:nvPr>
        </p:nvSpPr>
        <p:spPr>
          <a:xfrm>
            <a:off x="1184376" y="974361"/>
            <a:ext cx="21937844" cy="158895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000"/>
              </a:spcBef>
              <a:spcAft>
                <a:spcPts val="0"/>
              </a:spcAft>
              <a:buSzPts val="5600"/>
              <a:buNone/>
              <a:defRPr b="1" sz="5600">
                <a:solidFill>
                  <a:schemeClr val="accent4"/>
                </a:solidFill>
              </a:defRPr>
            </a:lvl1pPr>
            <a:lvl2pPr indent="-431800" lvl="1" marL="914400" algn="l">
              <a:lnSpc>
                <a:spcPct val="100000"/>
              </a:lnSpc>
              <a:spcBef>
                <a:spcPts val="1000"/>
              </a:spcBef>
              <a:spcAft>
                <a:spcPts val="0"/>
              </a:spcAft>
              <a:buClr>
                <a:srgbClr val="3B3679"/>
              </a:buClr>
              <a:buSzPts val="3200"/>
              <a:buChar char="•"/>
              <a:defRPr sz="3200">
                <a:solidFill>
                  <a:srgbClr val="4B6274"/>
                </a:solidFill>
              </a:defRPr>
            </a:lvl2pPr>
            <a:lvl3pPr indent="-431800" lvl="2" marL="1371600" algn="l">
              <a:lnSpc>
                <a:spcPct val="100000"/>
              </a:lnSpc>
              <a:spcBef>
                <a:spcPts val="1000"/>
              </a:spcBef>
              <a:spcAft>
                <a:spcPts val="0"/>
              </a:spcAft>
              <a:buClr>
                <a:srgbClr val="3B3679"/>
              </a:buClr>
              <a:buSzPts val="3200"/>
              <a:buChar char="•"/>
              <a:defRPr sz="3200">
                <a:solidFill>
                  <a:srgbClr val="4B6274"/>
                </a:solidFill>
              </a:defRPr>
            </a:lvl3pPr>
            <a:lvl4pPr indent="-431800" lvl="3" marL="1828800" algn="l">
              <a:lnSpc>
                <a:spcPct val="100000"/>
              </a:lnSpc>
              <a:spcBef>
                <a:spcPts val="1000"/>
              </a:spcBef>
              <a:spcAft>
                <a:spcPts val="0"/>
              </a:spcAft>
              <a:buClr>
                <a:srgbClr val="3B3679"/>
              </a:buClr>
              <a:buSzPts val="3200"/>
              <a:buChar char="•"/>
              <a:defRPr sz="3200">
                <a:solidFill>
                  <a:srgbClr val="4B6274"/>
                </a:solidFill>
              </a:defRPr>
            </a:lvl4pPr>
            <a:lvl5pPr indent="-431800" lvl="4" marL="2286000" algn="l">
              <a:lnSpc>
                <a:spcPct val="100000"/>
              </a:lnSpc>
              <a:spcBef>
                <a:spcPts val="1000"/>
              </a:spcBef>
              <a:spcAft>
                <a:spcPts val="0"/>
              </a:spcAft>
              <a:buClr>
                <a:srgbClr val="3B3679"/>
              </a:buClr>
              <a:buSzPts val="3200"/>
              <a:buChar char="•"/>
              <a:defRPr sz="3200">
                <a:solidFill>
                  <a:srgbClr val="4B6274"/>
                </a:solidFil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189" name="Google Shape;189;p80"/>
          <p:cNvSpPr/>
          <p:nvPr>
            <p:ph idx="2" type="pic"/>
          </p:nvPr>
        </p:nvSpPr>
        <p:spPr>
          <a:xfrm>
            <a:off x="1184376" y="2803160"/>
            <a:ext cx="21937844" cy="9508584"/>
          </a:xfrm>
          <a:prstGeom prst="rect">
            <a:avLst/>
          </a:prstGeom>
          <a:no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port Slide Media/Text 6B">
  <p:cSld name="Report Slide Media/Text 6B">
    <p:bg>
      <p:bgPr>
        <a:solidFill>
          <a:srgbClr val="3B3679"/>
        </a:solidFill>
      </p:bgPr>
    </p:bg>
    <p:spTree>
      <p:nvGrpSpPr>
        <p:cNvPr id="190" name="Shape 190"/>
        <p:cNvGrpSpPr/>
        <p:nvPr/>
      </p:nvGrpSpPr>
      <p:grpSpPr>
        <a:xfrm>
          <a:off x="0" y="0"/>
          <a:ext cx="0" cy="0"/>
          <a:chOff x="0" y="0"/>
          <a:chExt cx="0" cy="0"/>
        </a:xfrm>
      </p:grpSpPr>
      <p:sp>
        <p:nvSpPr>
          <p:cNvPr id="191" name="Google Shape;191;p81"/>
          <p:cNvSpPr txBox="1"/>
          <p:nvPr>
            <p:ph idx="12" type="sldNum"/>
          </p:nvPr>
        </p:nvSpPr>
        <p:spPr>
          <a:xfrm>
            <a:off x="22689949" y="12736392"/>
            <a:ext cx="1697227" cy="603512"/>
          </a:xfrm>
          <a:prstGeom prst="rect">
            <a:avLst/>
          </a:prstGeom>
          <a:solidFill>
            <a:schemeClr val="lt1"/>
          </a:solidFill>
          <a:ln>
            <a:noFill/>
          </a:ln>
        </p:spPr>
        <p:txBody>
          <a:bodyPr anchorCtr="0" anchor="ctr" bIns="45700" lIns="91425" spcFirstLastPara="1" rIns="0" wrap="square" tIns="45700">
            <a:noAutofit/>
          </a:bodyPr>
          <a:lstStyle>
            <a:lvl1pPr indent="0" lvl="0" marL="0" algn="l">
              <a:spcBef>
                <a:spcPts val="0"/>
              </a:spcBef>
              <a:buNone/>
              <a:defRPr b="1" sz="2400">
                <a:solidFill>
                  <a:srgbClr val="3B3679"/>
                </a:solidFill>
                <a:latin typeface="Arial"/>
                <a:ea typeface="Arial"/>
                <a:cs typeface="Arial"/>
                <a:sym typeface="Arial"/>
              </a:defRPr>
            </a:lvl1pPr>
            <a:lvl2pPr indent="0" lvl="1" marL="0" algn="l">
              <a:spcBef>
                <a:spcPts val="0"/>
              </a:spcBef>
              <a:buNone/>
              <a:defRPr b="1" sz="2400">
                <a:solidFill>
                  <a:srgbClr val="3B3679"/>
                </a:solidFill>
                <a:latin typeface="Arial"/>
                <a:ea typeface="Arial"/>
                <a:cs typeface="Arial"/>
                <a:sym typeface="Arial"/>
              </a:defRPr>
            </a:lvl2pPr>
            <a:lvl3pPr indent="0" lvl="2" marL="0" algn="l">
              <a:spcBef>
                <a:spcPts val="0"/>
              </a:spcBef>
              <a:buNone/>
              <a:defRPr b="1" sz="2400">
                <a:solidFill>
                  <a:srgbClr val="3B3679"/>
                </a:solidFill>
                <a:latin typeface="Arial"/>
                <a:ea typeface="Arial"/>
                <a:cs typeface="Arial"/>
                <a:sym typeface="Arial"/>
              </a:defRPr>
            </a:lvl3pPr>
            <a:lvl4pPr indent="0" lvl="3" marL="0" algn="l">
              <a:spcBef>
                <a:spcPts val="0"/>
              </a:spcBef>
              <a:buNone/>
              <a:defRPr b="1" sz="2400">
                <a:solidFill>
                  <a:srgbClr val="3B3679"/>
                </a:solidFill>
                <a:latin typeface="Arial"/>
                <a:ea typeface="Arial"/>
                <a:cs typeface="Arial"/>
                <a:sym typeface="Arial"/>
              </a:defRPr>
            </a:lvl4pPr>
            <a:lvl5pPr indent="0" lvl="4" marL="0" algn="l">
              <a:spcBef>
                <a:spcPts val="0"/>
              </a:spcBef>
              <a:buNone/>
              <a:defRPr b="1" sz="2400">
                <a:solidFill>
                  <a:srgbClr val="3B3679"/>
                </a:solidFill>
                <a:latin typeface="Arial"/>
                <a:ea typeface="Arial"/>
                <a:cs typeface="Arial"/>
                <a:sym typeface="Arial"/>
              </a:defRPr>
            </a:lvl5pPr>
            <a:lvl6pPr indent="0" lvl="5" marL="0" algn="l">
              <a:spcBef>
                <a:spcPts val="0"/>
              </a:spcBef>
              <a:buNone/>
              <a:defRPr b="1" sz="2400">
                <a:solidFill>
                  <a:srgbClr val="3B3679"/>
                </a:solidFill>
                <a:latin typeface="Arial"/>
                <a:ea typeface="Arial"/>
                <a:cs typeface="Arial"/>
                <a:sym typeface="Arial"/>
              </a:defRPr>
            </a:lvl6pPr>
            <a:lvl7pPr indent="0" lvl="6" marL="0" algn="l">
              <a:spcBef>
                <a:spcPts val="0"/>
              </a:spcBef>
              <a:buNone/>
              <a:defRPr b="1" sz="2400">
                <a:solidFill>
                  <a:srgbClr val="3B3679"/>
                </a:solidFill>
                <a:latin typeface="Arial"/>
                <a:ea typeface="Arial"/>
                <a:cs typeface="Arial"/>
                <a:sym typeface="Arial"/>
              </a:defRPr>
            </a:lvl7pPr>
            <a:lvl8pPr indent="0" lvl="7" marL="0" algn="l">
              <a:spcBef>
                <a:spcPts val="0"/>
              </a:spcBef>
              <a:buNone/>
              <a:defRPr b="1" sz="2400">
                <a:solidFill>
                  <a:srgbClr val="3B3679"/>
                </a:solidFill>
                <a:latin typeface="Arial"/>
                <a:ea typeface="Arial"/>
                <a:cs typeface="Arial"/>
                <a:sym typeface="Arial"/>
              </a:defRPr>
            </a:lvl8pPr>
            <a:lvl9pPr indent="0" lvl="8" marL="0" algn="l">
              <a:spcBef>
                <a:spcPts val="0"/>
              </a:spcBef>
              <a:buNone/>
              <a:defRPr b="1" sz="2400">
                <a:solidFill>
                  <a:srgbClr val="3B3679"/>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92" name="Google Shape;192;p81"/>
          <p:cNvSpPr/>
          <p:nvPr/>
        </p:nvSpPr>
        <p:spPr>
          <a:xfrm rot="5400000">
            <a:off x="-5505561" y="-5506278"/>
            <a:ext cx="11011122" cy="11012556"/>
          </a:xfrm>
          <a:prstGeom prst="blockArc">
            <a:avLst>
              <a:gd fmla="val 16192776" name="adj1"/>
              <a:gd fmla="val 0" name="adj2"/>
              <a:gd fmla="val 25000" name="adj3"/>
            </a:avLst>
          </a:prstGeom>
          <a:solidFill>
            <a:schemeClr val="accent3">
              <a:alpha val="1490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dk1"/>
              </a:solidFill>
              <a:latin typeface="Arial"/>
              <a:ea typeface="Arial"/>
              <a:cs typeface="Arial"/>
              <a:sym typeface="Arial"/>
            </a:endParaRPr>
          </a:p>
        </p:txBody>
      </p:sp>
      <p:sp>
        <p:nvSpPr>
          <p:cNvPr id="193" name="Google Shape;193;p81"/>
          <p:cNvSpPr txBox="1"/>
          <p:nvPr>
            <p:ph idx="1" type="body"/>
          </p:nvPr>
        </p:nvSpPr>
        <p:spPr>
          <a:xfrm>
            <a:off x="1184376" y="974361"/>
            <a:ext cx="21937844" cy="158895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000"/>
              </a:spcBef>
              <a:spcAft>
                <a:spcPts val="0"/>
              </a:spcAft>
              <a:buSzPts val="5600"/>
              <a:buNone/>
              <a:defRPr b="1" sz="5600">
                <a:solidFill>
                  <a:schemeClr val="lt1"/>
                </a:solidFill>
              </a:defRPr>
            </a:lvl1pPr>
            <a:lvl2pPr indent="-431800" lvl="1" marL="914400" algn="l">
              <a:lnSpc>
                <a:spcPct val="100000"/>
              </a:lnSpc>
              <a:spcBef>
                <a:spcPts val="1000"/>
              </a:spcBef>
              <a:spcAft>
                <a:spcPts val="0"/>
              </a:spcAft>
              <a:buClr>
                <a:srgbClr val="3B3679"/>
              </a:buClr>
              <a:buSzPts val="3200"/>
              <a:buChar char="•"/>
              <a:defRPr sz="3200">
                <a:solidFill>
                  <a:srgbClr val="4B6274"/>
                </a:solidFill>
              </a:defRPr>
            </a:lvl2pPr>
            <a:lvl3pPr indent="-431800" lvl="2" marL="1371600" algn="l">
              <a:lnSpc>
                <a:spcPct val="100000"/>
              </a:lnSpc>
              <a:spcBef>
                <a:spcPts val="1000"/>
              </a:spcBef>
              <a:spcAft>
                <a:spcPts val="0"/>
              </a:spcAft>
              <a:buClr>
                <a:srgbClr val="3B3679"/>
              </a:buClr>
              <a:buSzPts val="3200"/>
              <a:buChar char="•"/>
              <a:defRPr sz="3200">
                <a:solidFill>
                  <a:srgbClr val="4B6274"/>
                </a:solidFill>
              </a:defRPr>
            </a:lvl3pPr>
            <a:lvl4pPr indent="-431800" lvl="3" marL="1828800" algn="l">
              <a:lnSpc>
                <a:spcPct val="100000"/>
              </a:lnSpc>
              <a:spcBef>
                <a:spcPts val="1000"/>
              </a:spcBef>
              <a:spcAft>
                <a:spcPts val="0"/>
              </a:spcAft>
              <a:buClr>
                <a:srgbClr val="3B3679"/>
              </a:buClr>
              <a:buSzPts val="3200"/>
              <a:buChar char="•"/>
              <a:defRPr sz="3200">
                <a:solidFill>
                  <a:srgbClr val="4B6274"/>
                </a:solidFill>
              </a:defRPr>
            </a:lvl4pPr>
            <a:lvl5pPr indent="-431800" lvl="4" marL="2286000" algn="l">
              <a:lnSpc>
                <a:spcPct val="100000"/>
              </a:lnSpc>
              <a:spcBef>
                <a:spcPts val="1000"/>
              </a:spcBef>
              <a:spcAft>
                <a:spcPts val="0"/>
              </a:spcAft>
              <a:buClr>
                <a:srgbClr val="3B3679"/>
              </a:buClr>
              <a:buSzPts val="3200"/>
              <a:buChar char="•"/>
              <a:defRPr sz="3200">
                <a:solidFill>
                  <a:srgbClr val="4B6274"/>
                </a:solidFil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194" name="Google Shape;194;p81"/>
          <p:cNvSpPr/>
          <p:nvPr>
            <p:ph idx="2" type="pic"/>
          </p:nvPr>
        </p:nvSpPr>
        <p:spPr>
          <a:xfrm>
            <a:off x="1184376" y="2803160"/>
            <a:ext cx="21937844" cy="9508584"/>
          </a:xfrm>
          <a:prstGeom prst="rect">
            <a:avLst/>
          </a:prstGeom>
          <a:noFill/>
          <a:ln>
            <a:noFill/>
          </a:ln>
        </p:spPr>
      </p:sp>
      <p:pic>
        <p:nvPicPr>
          <p:cNvPr id="195" name="Google Shape;195;p81"/>
          <p:cNvPicPr preferRelativeResize="0"/>
          <p:nvPr/>
        </p:nvPicPr>
        <p:blipFill rotWithShape="1">
          <a:blip r:embed="rId2">
            <a:alphaModFix/>
          </a:blip>
          <a:srcRect b="0" l="0" r="0" t="0"/>
          <a:stretch/>
        </p:blipFill>
        <p:spPr>
          <a:xfrm>
            <a:off x="674645" y="12828131"/>
            <a:ext cx="2438860" cy="420034"/>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port Slide 3/4 - 1/4-8A">
  <p:cSld name="Report Slide 3/4 - 1/4-8A">
    <p:bg>
      <p:bgPr>
        <a:solidFill>
          <a:srgbClr val="FFFFFF"/>
        </a:solidFill>
      </p:bgPr>
    </p:bg>
    <p:spTree>
      <p:nvGrpSpPr>
        <p:cNvPr id="196" name="Shape 196"/>
        <p:cNvGrpSpPr/>
        <p:nvPr/>
      </p:nvGrpSpPr>
      <p:grpSpPr>
        <a:xfrm>
          <a:off x="0" y="0"/>
          <a:ext cx="0" cy="0"/>
          <a:chOff x="0" y="0"/>
          <a:chExt cx="0" cy="0"/>
        </a:xfrm>
      </p:grpSpPr>
      <p:sp>
        <p:nvSpPr>
          <p:cNvPr id="197" name="Google Shape;197;p82"/>
          <p:cNvSpPr/>
          <p:nvPr/>
        </p:nvSpPr>
        <p:spPr>
          <a:xfrm>
            <a:off x="-1" y="8861479"/>
            <a:ext cx="7594223" cy="4849278"/>
          </a:xfrm>
          <a:prstGeom prst="rect">
            <a:avLst/>
          </a:prstGeom>
          <a:solidFill>
            <a:srgbClr val="FFFFFF"/>
          </a:solidFill>
          <a:ln>
            <a:noFill/>
          </a:ln>
        </p:spPr>
      </p:sp>
      <p:sp>
        <p:nvSpPr>
          <p:cNvPr id="198" name="Google Shape;198;p82"/>
          <p:cNvSpPr/>
          <p:nvPr/>
        </p:nvSpPr>
        <p:spPr>
          <a:xfrm>
            <a:off x="18601709" y="0"/>
            <a:ext cx="5767473" cy="13716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lt1"/>
              </a:solidFill>
              <a:latin typeface="Arial"/>
              <a:ea typeface="Arial"/>
              <a:cs typeface="Arial"/>
              <a:sym typeface="Arial"/>
            </a:endParaRPr>
          </a:p>
        </p:txBody>
      </p:sp>
      <p:sp>
        <p:nvSpPr>
          <p:cNvPr id="199" name="Google Shape;199;p82"/>
          <p:cNvSpPr txBox="1"/>
          <p:nvPr>
            <p:ph idx="12" type="sldNum"/>
          </p:nvPr>
        </p:nvSpPr>
        <p:spPr>
          <a:xfrm>
            <a:off x="22689949" y="12736392"/>
            <a:ext cx="1679233" cy="603512"/>
          </a:xfrm>
          <a:prstGeom prst="rect">
            <a:avLst/>
          </a:prstGeom>
          <a:solidFill>
            <a:srgbClr val="5E4FCA"/>
          </a:solidFill>
          <a:ln>
            <a:noFill/>
          </a:ln>
        </p:spPr>
        <p:txBody>
          <a:bodyPr anchorCtr="0" anchor="ctr" bIns="45700" lIns="91425" spcFirstLastPara="1" rIns="0" wrap="square" tIns="45700">
            <a:noAutofit/>
          </a:bodyPr>
          <a:lstStyle>
            <a:lvl1pPr indent="0" lvl="0" marL="0" algn="l">
              <a:spcBef>
                <a:spcPts val="0"/>
              </a:spcBef>
              <a:buNone/>
              <a:defRPr b="1" sz="2400">
                <a:solidFill>
                  <a:schemeClr val="lt1"/>
                </a:solidFill>
                <a:latin typeface="Arial"/>
                <a:ea typeface="Arial"/>
                <a:cs typeface="Arial"/>
                <a:sym typeface="Arial"/>
              </a:defRPr>
            </a:lvl1pPr>
            <a:lvl2pPr indent="0" lvl="1" marL="0" algn="l">
              <a:spcBef>
                <a:spcPts val="0"/>
              </a:spcBef>
              <a:buNone/>
              <a:defRPr b="1" sz="2400">
                <a:solidFill>
                  <a:schemeClr val="lt1"/>
                </a:solidFill>
                <a:latin typeface="Arial"/>
                <a:ea typeface="Arial"/>
                <a:cs typeface="Arial"/>
                <a:sym typeface="Arial"/>
              </a:defRPr>
            </a:lvl2pPr>
            <a:lvl3pPr indent="0" lvl="2" marL="0" algn="l">
              <a:spcBef>
                <a:spcPts val="0"/>
              </a:spcBef>
              <a:buNone/>
              <a:defRPr b="1" sz="2400">
                <a:solidFill>
                  <a:schemeClr val="lt1"/>
                </a:solidFill>
                <a:latin typeface="Arial"/>
                <a:ea typeface="Arial"/>
                <a:cs typeface="Arial"/>
                <a:sym typeface="Arial"/>
              </a:defRPr>
            </a:lvl3pPr>
            <a:lvl4pPr indent="0" lvl="3" marL="0" algn="l">
              <a:spcBef>
                <a:spcPts val="0"/>
              </a:spcBef>
              <a:buNone/>
              <a:defRPr b="1" sz="2400">
                <a:solidFill>
                  <a:schemeClr val="lt1"/>
                </a:solidFill>
                <a:latin typeface="Arial"/>
                <a:ea typeface="Arial"/>
                <a:cs typeface="Arial"/>
                <a:sym typeface="Arial"/>
              </a:defRPr>
            </a:lvl4pPr>
            <a:lvl5pPr indent="0" lvl="4" marL="0" algn="l">
              <a:spcBef>
                <a:spcPts val="0"/>
              </a:spcBef>
              <a:buNone/>
              <a:defRPr b="1" sz="2400">
                <a:solidFill>
                  <a:schemeClr val="lt1"/>
                </a:solidFill>
                <a:latin typeface="Arial"/>
                <a:ea typeface="Arial"/>
                <a:cs typeface="Arial"/>
                <a:sym typeface="Arial"/>
              </a:defRPr>
            </a:lvl5pPr>
            <a:lvl6pPr indent="0" lvl="5" marL="0" algn="l">
              <a:spcBef>
                <a:spcPts val="0"/>
              </a:spcBef>
              <a:buNone/>
              <a:defRPr b="1" sz="2400">
                <a:solidFill>
                  <a:schemeClr val="lt1"/>
                </a:solidFill>
                <a:latin typeface="Arial"/>
                <a:ea typeface="Arial"/>
                <a:cs typeface="Arial"/>
                <a:sym typeface="Arial"/>
              </a:defRPr>
            </a:lvl6pPr>
            <a:lvl7pPr indent="0" lvl="6" marL="0" algn="l">
              <a:spcBef>
                <a:spcPts val="0"/>
              </a:spcBef>
              <a:buNone/>
              <a:defRPr b="1" sz="2400">
                <a:solidFill>
                  <a:schemeClr val="lt1"/>
                </a:solidFill>
                <a:latin typeface="Arial"/>
                <a:ea typeface="Arial"/>
                <a:cs typeface="Arial"/>
                <a:sym typeface="Arial"/>
              </a:defRPr>
            </a:lvl7pPr>
            <a:lvl8pPr indent="0" lvl="7" marL="0" algn="l">
              <a:spcBef>
                <a:spcPts val="0"/>
              </a:spcBef>
              <a:buNone/>
              <a:defRPr b="1" sz="2400">
                <a:solidFill>
                  <a:schemeClr val="lt1"/>
                </a:solidFill>
                <a:latin typeface="Arial"/>
                <a:ea typeface="Arial"/>
                <a:cs typeface="Arial"/>
                <a:sym typeface="Arial"/>
              </a:defRPr>
            </a:lvl8pPr>
            <a:lvl9pPr indent="0" lvl="8" marL="0" algn="l">
              <a:spcBef>
                <a:spcPts val="0"/>
              </a:spcBef>
              <a:buNone/>
              <a:defRPr b="1" sz="2400">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grpSp>
        <p:nvGrpSpPr>
          <p:cNvPr id="200" name="Google Shape;200;p82"/>
          <p:cNvGrpSpPr/>
          <p:nvPr/>
        </p:nvGrpSpPr>
        <p:grpSpPr>
          <a:xfrm rot="5400000">
            <a:off x="15459948" y="12130"/>
            <a:ext cx="12176330" cy="6087423"/>
            <a:chOff x="-2108670" y="0"/>
            <a:chExt cx="8502679" cy="4250268"/>
          </a:xfrm>
        </p:grpSpPr>
        <p:sp>
          <p:nvSpPr>
            <p:cNvPr id="201" name="Google Shape;201;p82"/>
            <p:cNvSpPr/>
            <p:nvPr/>
          </p:nvSpPr>
          <p:spPr>
            <a:xfrm rot="10800000">
              <a:off x="2143742" y="0"/>
              <a:ext cx="4250267" cy="4250267"/>
            </a:xfrm>
            <a:prstGeom prst="blockArc">
              <a:avLst>
                <a:gd fmla="val 16192632" name="adj1"/>
                <a:gd fmla="val 0" name="adj2"/>
                <a:gd fmla="val 25000" name="adj3"/>
              </a:avLst>
            </a:prstGeom>
            <a:solidFill>
              <a:schemeClr val="lt1">
                <a:alpha val="392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dk1"/>
                </a:solidFill>
                <a:latin typeface="Arial"/>
                <a:ea typeface="Arial"/>
                <a:cs typeface="Arial"/>
                <a:sym typeface="Arial"/>
              </a:endParaRPr>
            </a:p>
          </p:txBody>
        </p:sp>
        <p:sp>
          <p:nvSpPr>
            <p:cNvPr id="202" name="Google Shape;202;p82"/>
            <p:cNvSpPr/>
            <p:nvPr/>
          </p:nvSpPr>
          <p:spPr>
            <a:xfrm>
              <a:off x="-2108670" y="1"/>
              <a:ext cx="4250267" cy="4250267"/>
            </a:xfrm>
            <a:prstGeom prst="blockArc">
              <a:avLst>
                <a:gd fmla="val 16192632" name="adj1"/>
                <a:gd fmla="val 0" name="adj2"/>
                <a:gd fmla="val 25000" name="adj3"/>
              </a:avLst>
            </a:prstGeom>
            <a:solidFill>
              <a:schemeClr val="lt1">
                <a:alpha val="392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dk1"/>
                </a:solidFill>
                <a:latin typeface="Arial"/>
                <a:ea typeface="Arial"/>
                <a:cs typeface="Arial"/>
                <a:sym typeface="Arial"/>
              </a:endParaRPr>
            </a:p>
          </p:txBody>
        </p:sp>
      </p:grpSp>
      <p:sp>
        <p:nvSpPr>
          <p:cNvPr id="203" name="Google Shape;203;p82"/>
          <p:cNvSpPr txBox="1"/>
          <p:nvPr>
            <p:ph idx="1" type="body"/>
          </p:nvPr>
        </p:nvSpPr>
        <p:spPr>
          <a:xfrm>
            <a:off x="19354077" y="929394"/>
            <a:ext cx="4215867" cy="11493836"/>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0"/>
              </a:spcBef>
              <a:spcAft>
                <a:spcPts val="0"/>
              </a:spcAft>
              <a:buSzPts val="3600"/>
              <a:buNone/>
              <a:defRPr b="1" i="0" sz="3600">
                <a:solidFill>
                  <a:schemeClr val="lt1"/>
                </a:solidFill>
                <a:latin typeface="Arial"/>
                <a:ea typeface="Arial"/>
                <a:cs typeface="Arial"/>
                <a:sym typeface="Arial"/>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204" name="Google Shape;204;p82"/>
          <p:cNvSpPr txBox="1"/>
          <p:nvPr>
            <p:ph idx="2" type="body"/>
          </p:nvPr>
        </p:nvSpPr>
        <p:spPr>
          <a:xfrm>
            <a:off x="1184376" y="974361"/>
            <a:ext cx="16520787" cy="154923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2000"/>
              </a:spcBef>
              <a:spcAft>
                <a:spcPts val="0"/>
              </a:spcAft>
              <a:buSzPts val="5600"/>
              <a:buNone/>
              <a:defRPr b="1" sz="5600">
                <a:solidFill>
                  <a:schemeClr val="accent4"/>
                </a:solidFill>
              </a:defRPr>
            </a:lvl1pPr>
            <a:lvl2pPr indent="-431800" lvl="1" marL="914400" algn="l">
              <a:lnSpc>
                <a:spcPct val="100000"/>
              </a:lnSpc>
              <a:spcBef>
                <a:spcPts val="1000"/>
              </a:spcBef>
              <a:spcAft>
                <a:spcPts val="0"/>
              </a:spcAft>
              <a:buSzPts val="3200"/>
              <a:buChar char="•"/>
              <a:defRPr sz="3200">
                <a:solidFill>
                  <a:srgbClr val="4B6274"/>
                </a:solidFill>
              </a:defRPr>
            </a:lvl2pPr>
            <a:lvl3pPr indent="-431800" lvl="2" marL="1371600" algn="l">
              <a:lnSpc>
                <a:spcPct val="100000"/>
              </a:lnSpc>
              <a:spcBef>
                <a:spcPts val="1000"/>
              </a:spcBef>
              <a:spcAft>
                <a:spcPts val="0"/>
              </a:spcAft>
              <a:buSzPts val="3200"/>
              <a:buChar char="•"/>
              <a:defRPr sz="3200">
                <a:solidFill>
                  <a:srgbClr val="4B6274"/>
                </a:solidFill>
              </a:defRPr>
            </a:lvl3pPr>
            <a:lvl4pPr indent="-431800" lvl="3" marL="1828800" algn="l">
              <a:lnSpc>
                <a:spcPct val="100000"/>
              </a:lnSpc>
              <a:spcBef>
                <a:spcPts val="1000"/>
              </a:spcBef>
              <a:spcAft>
                <a:spcPts val="0"/>
              </a:spcAft>
              <a:buSzPts val="3200"/>
              <a:buChar char="•"/>
              <a:defRPr sz="3200">
                <a:solidFill>
                  <a:srgbClr val="4B6274"/>
                </a:solidFill>
              </a:defRPr>
            </a:lvl4pPr>
            <a:lvl5pPr indent="-431800" lvl="4" marL="2286000" algn="l">
              <a:lnSpc>
                <a:spcPct val="100000"/>
              </a:lnSpc>
              <a:spcBef>
                <a:spcPts val="1000"/>
              </a:spcBef>
              <a:spcAft>
                <a:spcPts val="0"/>
              </a:spcAft>
              <a:buSzPts val="3200"/>
              <a:buChar char="•"/>
              <a:defRPr sz="3200">
                <a:solidFill>
                  <a:srgbClr val="4B6274"/>
                </a:solidFil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205" name="Google Shape;205;p82"/>
          <p:cNvSpPr txBox="1"/>
          <p:nvPr>
            <p:ph idx="3" type="body"/>
          </p:nvPr>
        </p:nvSpPr>
        <p:spPr>
          <a:xfrm>
            <a:off x="1184376" y="3987385"/>
            <a:ext cx="16520679" cy="8259578"/>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2000"/>
              </a:spcBef>
              <a:spcAft>
                <a:spcPts val="0"/>
              </a:spcAft>
              <a:buSzPts val="2800"/>
              <a:buFont typeface="Arial"/>
              <a:buChar char="•"/>
              <a:defRPr b="0" sz="2800">
                <a:solidFill>
                  <a:srgbClr val="4B6274"/>
                </a:solidFill>
              </a:defRPr>
            </a:lvl1pPr>
            <a:lvl2pPr indent="-406400" lvl="1" marL="914400" algn="l">
              <a:lnSpc>
                <a:spcPct val="100000"/>
              </a:lnSpc>
              <a:spcBef>
                <a:spcPts val="2000"/>
              </a:spcBef>
              <a:spcAft>
                <a:spcPts val="0"/>
              </a:spcAft>
              <a:buClr>
                <a:schemeClr val="accent4"/>
              </a:buClr>
              <a:buSzPts val="2800"/>
              <a:buFont typeface="Arial"/>
              <a:buChar char="•"/>
              <a:defRPr sz="2800">
                <a:solidFill>
                  <a:srgbClr val="4B6274"/>
                </a:solidFill>
              </a:defRPr>
            </a:lvl2pPr>
            <a:lvl3pPr indent="-406400" lvl="2" marL="1371600" algn="l">
              <a:lnSpc>
                <a:spcPct val="100000"/>
              </a:lnSpc>
              <a:spcBef>
                <a:spcPts val="2000"/>
              </a:spcBef>
              <a:spcAft>
                <a:spcPts val="0"/>
              </a:spcAft>
              <a:buClr>
                <a:schemeClr val="accent4"/>
              </a:buClr>
              <a:buSzPts val="2800"/>
              <a:buFont typeface="Arial"/>
              <a:buChar char="•"/>
              <a:defRPr sz="2800">
                <a:solidFill>
                  <a:srgbClr val="4B6274"/>
                </a:solidFill>
              </a:defRPr>
            </a:lvl3pPr>
            <a:lvl4pPr indent="-406400" lvl="3" marL="1828800" algn="l">
              <a:lnSpc>
                <a:spcPct val="100000"/>
              </a:lnSpc>
              <a:spcBef>
                <a:spcPts val="2000"/>
              </a:spcBef>
              <a:spcAft>
                <a:spcPts val="0"/>
              </a:spcAft>
              <a:buClr>
                <a:schemeClr val="accent4"/>
              </a:buClr>
              <a:buSzPts val="2800"/>
              <a:buChar char="•"/>
              <a:defRPr sz="2800">
                <a:solidFill>
                  <a:srgbClr val="4B6274"/>
                </a:solidFill>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206" name="Google Shape;206;p82"/>
          <p:cNvSpPr txBox="1"/>
          <p:nvPr>
            <p:ph idx="4" type="body"/>
          </p:nvPr>
        </p:nvSpPr>
        <p:spPr>
          <a:xfrm>
            <a:off x="1184378" y="3013020"/>
            <a:ext cx="16520679" cy="83825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000"/>
              </a:spcBef>
              <a:spcAft>
                <a:spcPts val="0"/>
              </a:spcAft>
              <a:buSzPts val="3600"/>
              <a:buNone/>
              <a:defRPr b="1" sz="3600"/>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pic>
        <p:nvPicPr>
          <p:cNvPr id="207" name="Google Shape;207;p82"/>
          <p:cNvPicPr preferRelativeResize="0"/>
          <p:nvPr/>
        </p:nvPicPr>
        <p:blipFill rotWithShape="1">
          <a:blip r:embed="rId2">
            <a:alphaModFix/>
          </a:blip>
          <a:srcRect b="0" l="0" r="0" t="0"/>
          <a:stretch/>
        </p:blipFill>
        <p:spPr>
          <a:xfrm>
            <a:off x="674645" y="12828130"/>
            <a:ext cx="2438860" cy="420036"/>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1C">
  <p:cSld name="Section Break 1C">
    <p:bg>
      <p:bgPr>
        <a:blipFill>
          <a:blip r:embed="rId2">
            <a:alphaModFix/>
          </a:blip>
          <a:stretch>
            <a:fillRect/>
          </a:stretch>
        </a:blipFill>
      </p:bgPr>
    </p:bg>
    <p:spTree>
      <p:nvGrpSpPr>
        <p:cNvPr id="212" name="Shape 212"/>
        <p:cNvGrpSpPr/>
        <p:nvPr/>
      </p:nvGrpSpPr>
      <p:grpSpPr>
        <a:xfrm>
          <a:off x="0" y="0"/>
          <a:ext cx="0" cy="0"/>
          <a:chOff x="0" y="0"/>
          <a:chExt cx="0" cy="0"/>
        </a:xfrm>
      </p:grpSpPr>
      <p:pic>
        <p:nvPicPr>
          <p:cNvPr id="213" name="Google Shape;213;p36"/>
          <p:cNvPicPr preferRelativeResize="0"/>
          <p:nvPr/>
        </p:nvPicPr>
        <p:blipFill rotWithShape="1">
          <a:blip r:embed="rId3">
            <a:alphaModFix/>
          </a:blip>
          <a:srcRect b="0" l="0" r="0" t="0"/>
          <a:stretch/>
        </p:blipFill>
        <p:spPr>
          <a:xfrm>
            <a:off x="19061549" y="740872"/>
            <a:ext cx="4636132" cy="798464"/>
          </a:xfrm>
          <a:prstGeom prst="rect">
            <a:avLst/>
          </a:prstGeom>
          <a:noFill/>
          <a:ln>
            <a:noFill/>
          </a:ln>
        </p:spPr>
      </p:pic>
      <p:sp>
        <p:nvSpPr>
          <p:cNvPr id="214" name="Google Shape;214;p36"/>
          <p:cNvSpPr txBox="1"/>
          <p:nvPr>
            <p:ph type="title"/>
          </p:nvPr>
        </p:nvSpPr>
        <p:spPr>
          <a:xfrm>
            <a:off x="1713200" y="3086002"/>
            <a:ext cx="15033931" cy="5808724"/>
          </a:xfrm>
          <a:prstGeom prst="rect">
            <a:avLst/>
          </a:prstGeom>
          <a:solidFill>
            <a:schemeClr val="lt1">
              <a:alpha val="0"/>
            </a:schemeClr>
          </a:solidFill>
          <a:ln>
            <a:noFill/>
          </a:ln>
        </p:spPr>
        <p:txBody>
          <a:bodyPr anchorCtr="0" anchor="ctr" bIns="45700" lIns="91425" spcFirstLastPara="1" rIns="91425" wrap="square" tIns="45700">
            <a:noAutofit/>
          </a:bodyPr>
          <a:lstStyle>
            <a:lvl1pPr lvl="0" algn="l">
              <a:lnSpc>
                <a:spcPct val="95000"/>
              </a:lnSpc>
              <a:spcBef>
                <a:spcPts val="0"/>
              </a:spcBef>
              <a:spcAft>
                <a:spcPts val="0"/>
              </a:spcAft>
              <a:buClr>
                <a:schemeClr val="lt1"/>
              </a:buClr>
              <a:buSzPts val="8000"/>
              <a:buFont typeface="Arial"/>
              <a:buNone/>
              <a:defRPr sz="8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5" name="Google Shape;215;p36"/>
          <p:cNvSpPr txBox="1"/>
          <p:nvPr>
            <p:ph idx="12" type="sldNum"/>
          </p:nvPr>
        </p:nvSpPr>
        <p:spPr>
          <a:xfrm>
            <a:off x="22689949" y="12736392"/>
            <a:ext cx="1697227" cy="603512"/>
          </a:xfrm>
          <a:prstGeom prst="rect">
            <a:avLst/>
          </a:prstGeom>
          <a:solidFill>
            <a:schemeClr val="accent3"/>
          </a:solidFill>
          <a:ln>
            <a:noFill/>
          </a:ln>
        </p:spPr>
        <p:txBody>
          <a:bodyPr anchorCtr="0" anchor="ctr" bIns="45700" lIns="91425" spcFirstLastPara="1" rIns="0" wrap="square" tIns="45700">
            <a:noAutofit/>
          </a:bodyPr>
          <a:lstStyle>
            <a:lvl1pPr indent="0" lvl="0" marL="0" algn="l">
              <a:spcBef>
                <a:spcPts val="0"/>
              </a:spcBef>
              <a:buNone/>
              <a:defRPr b="1" i="0" sz="2400" u="none" cap="none" strike="noStrike">
                <a:solidFill>
                  <a:schemeClr val="lt1"/>
                </a:solidFill>
                <a:latin typeface="Arial"/>
                <a:ea typeface="Arial"/>
                <a:cs typeface="Arial"/>
                <a:sym typeface="Arial"/>
              </a:defRPr>
            </a:lvl1pPr>
            <a:lvl2pPr indent="0" lvl="1" marL="0" algn="l">
              <a:spcBef>
                <a:spcPts val="0"/>
              </a:spcBef>
              <a:buNone/>
              <a:defRPr b="1" i="0" sz="2400" u="none" cap="none" strike="noStrike">
                <a:solidFill>
                  <a:schemeClr val="lt1"/>
                </a:solidFill>
                <a:latin typeface="Arial"/>
                <a:ea typeface="Arial"/>
                <a:cs typeface="Arial"/>
                <a:sym typeface="Arial"/>
              </a:defRPr>
            </a:lvl2pPr>
            <a:lvl3pPr indent="0" lvl="2" marL="0" algn="l">
              <a:spcBef>
                <a:spcPts val="0"/>
              </a:spcBef>
              <a:buNone/>
              <a:defRPr b="1" i="0" sz="2400" u="none" cap="none" strike="noStrike">
                <a:solidFill>
                  <a:schemeClr val="lt1"/>
                </a:solidFill>
                <a:latin typeface="Arial"/>
                <a:ea typeface="Arial"/>
                <a:cs typeface="Arial"/>
                <a:sym typeface="Arial"/>
              </a:defRPr>
            </a:lvl3pPr>
            <a:lvl4pPr indent="0" lvl="3" marL="0" algn="l">
              <a:spcBef>
                <a:spcPts val="0"/>
              </a:spcBef>
              <a:buNone/>
              <a:defRPr b="1" i="0" sz="2400" u="none" cap="none" strike="noStrike">
                <a:solidFill>
                  <a:schemeClr val="lt1"/>
                </a:solidFill>
                <a:latin typeface="Arial"/>
                <a:ea typeface="Arial"/>
                <a:cs typeface="Arial"/>
                <a:sym typeface="Arial"/>
              </a:defRPr>
            </a:lvl4pPr>
            <a:lvl5pPr indent="0" lvl="4" marL="0" algn="l">
              <a:spcBef>
                <a:spcPts val="0"/>
              </a:spcBef>
              <a:buNone/>
              <a:defRPr b="1" i="0" sz="2400" u="none" cap="none" strike="noStrike">
                <a:solidFill>
                  <a:schemeClr val="lt1"/>
                </a:solidFill>
                <a:latin typeface="Arial"/>
                <a:ea typeface="Arial"/>
                <a:cs typeface="Arial"/>
                <a:sym typeface="Arial"/>
              </a:defRPr>
            </a:lvl5pPr>
            <a:lvl6pPr indent="0" lvl="5" marL="0" algn="l">
              <a:spcBef>
                <a:spcPts val="0"/>
              </a:spcBef>
              <a:buNone/>
              <a:defRPr b="1" i="0" sz="2400" u="none" cap="none" strike="noStrike">
                <a:solidFill>
                  <a:schemeClr val="lt1"/>
                </a:solidFill>
                <a:latin typeface="Arial"/>
                <a:ea typeface="Arial"/>
                <a:cs typeface="Arial"/>
                <a:sym typeface="Arial"/>
              </a:defRPr>
            </a:lvl6pPr>
            <a:lvl7pPr indent="0" lvl="6" marL="0" algn="l">
              <a:spcBef>
                <a:spcPts val="0"/>
              </a:spcBef>
              <a:buNone/>
              <a:defRPr b="1" i="0" sz="2400" u="none" cap="none" strike="noStrike">
                <a:solidFill>
                  <a:schemeClr val="lt1"/>
                </a:solidFill>
                <a:latin typeface="Arial"/>
                <a:ea typeface="Arial"/>
                <a:cs typeface="Arial"/>
                <a:sym typeface="Arial"/>
              </a:defRPr>
            </a:lvl7pPr>
            <a:lvl8pPr indent="0" lvl="7" marL="0" algn="l">
              <a:spcBef>
                <a:spcPts val="0"/>
              </a:spcBef>
              <a:buNone/>
              <a:defRPr b="1" i="0" sz="2400" u="none" cap="none" strike="noStrike">
                <a:solidFill>
                  <a:schemeClr val="lt1"/>
                </a:solidFill>
                <a:latin typeface="Arial"/>
                <a:ea typeface="Arial"/>
                <a:cs typeface="Arial"/>
                <a:sym typeface="Arial"/>
              </a:defRPr>
            </a:lvl8pPr>
            <a:lvl9pPr indent="0" lvl="8" marL="0" algn="l">
              <a:spcBef>
                <a:spcPts val="0"/>
              </a:spcBef>
              <a:buNone/>
              <a:defRPr b="1" i="0" sz="2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1A">
  <p:cSld name="Section Break 1A">
    <p:bg>
      <p:bgPr>
        <a:solidFill>
          <a:srgbClr val="FFFFFF"/>
        </a:solidFill>
      </p:bgPr>
    </p:bg>
    <p:spTree>
      <p:nvGrpSpPr>
        <p:cNvPr id="216" name="Shape 216"/>
        <p:cNvGrpSpPr/>
        <p:nvPr/>
      </p:nvGrpSpPr>
      <p:grpSpPr>
        <a:xfrm>
          <a:off x="0" y="0"/>
          <a:ext cx="0" cy="0"/>
          <a:chOff x="0" y="0"/>
          <a:chExt cx="0" cy="0"/>
        </a:xfrm>
      </p:grpSpPr>
      <p:pic>
        <p:nvPicPr>
          <p:cNvPr id="217" name="Google Shape;217;p83"/>
          <p:cNvPicPr preferRelativeResize="0"/>
          <p:nvPr/>
        </p:nvPicPr>
        <p:blipFill rotWithShape="1">
          <a:blip r:embed="rId2">
            <a:alphaModFix/>
          </a:blip>
          <a:srcRect b="0" l="0" r="0" t="0"/>
          <a:stretch/>
        </p:blipFill>
        <p:spPr>
          <a:xfrm>
            <a:off x="19061550" y="740872"/>
            <a:ext cx="4636130" cy="798464"/>
          </a:xfrm>
          <a:prstGeom prst="rect">
            <a:avLst/>
          </a:prstGeom>
          <a:noFill/>
          <a:ln>
            <a:noFill/>
          </a:ln>
        </p:spPr>
      </p:pic>
      <p:sp>
        <p:nvSpPr>
          <p:cNvPr id="218" name="Google Shape;218;p83"/>
          <p:cNvSpPr txBox="1"/>
          <p:nvPr>
            <p:ph type="title"/>
          </p:nvPr>
        </p:nvSpPr>
        <p:spPr>
          <a:xfrm>
            <a:off x="1713200" y="3086002"/>
            <a:ext cx="15033931" cy="5808724"/>
          </a:xfrm>
          <a:prstGeom prst="rect">
            <a:avLst/>
          </a:prstGeom>
          <a:solidFill>
            <a:schemeClr val="lt1">
              <a:alpha val="0"/>
            </a:schemeClr>
          </a:solidFill>
          <a:ln>
            <a:noFill/>
          </a:ln>
        </p:spPr>
        <p:txBody>
          <a:bodyPr anchorCtr="0" anchor="ctr" bIns="45700" lIns="91425" spcFirstLastPara="1" rIns="91425" wrap="square" tIns="45700">
            <a:noAutofit/>
          </a:bodyPr>
          <a:lstStyle>
            <a:lvl1pPr lvl="0" algn="l">
              <a:lnSpc>
                <a:spcPct val="95000"/>
              </a:lnSpc>
              <a:spcBef>
                <a:spcPts val="0"/>
              </a:spcBef>
              <a:spcAft>
                <a:spcPts val="0"/>
              </a:spcAft>
              <a:buClr>
                <a:schemeClr val="accent3"/>
              </a:buClr>
              <a:buSzPts val="8000"/>
              <a:buFont typeface="Arial"/>
              <a:buNone/>
              <a:defRPr sz="80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9" name="Google Shape;219;p83"/>
          <p:cNvSpPr txBox="1"/>
          <p:nvPr>
            <p:ph idx="12" type="sldNum"/>
          </p:nvPr>
        </p:nvSpPr>
        <p:spPr>
          <a:xfrm>
            <a:off x="22689949" y="12736392"/>
            <a:ext cx="1697227" cy="603512"/>
          </a:xfrm>
          <a:prstGeom prst="rect">
            <a:avLst/>
          </a:prstGeom>
          <a:solidFill>
            <a:schemeClr val="accent3"/>
          </a:solidFill>
          <a:ln>
            <a:noFill/>
          </a:ln>
        </p:spPr>
        <p:txBody>
          <a:bodyPr anchorCtr="0" anchor="ctr" bIns="45700" lIns="91425" spcFirstLastPara="1" rIns="0" wrap="square" tIns="45700">
            <a:noAutofit/>
          </a:bodyPr>
          <a:lstStyle>
            <a:lvl1pPr indent="0" lvl="0" marL="0" algn="l">
              <a:spcBef>
                <a:spcPts val="0"/>
              </a:spcBef>
              <a:buNone/>
              <a:defRPr b="1" sz="2400">
                <a:solidFill>
                  <a:schemeClr val="lt1"/>
                </a:solidFill>
                <a:latin typeface="Arial"/>
                <a:ea typeface="Arial"/>
                <a:cs typeface="Arial"/>
                <a:sym typeface="Arial"/>
              </a:defRPr>
            </a:lvl1pPr>
            <a:lvl2pPr indent="0" lvl="1" marL="0" algn="l">
              <a:spcBef>
                <a:spcPts val="0"/>
              </a:spcBef>
              <a:buNone/>
              <a:defRPr b="1" sz="2400">
                <a:solidFill>
                  <a:schemeClr val="lt1"/>
                </a:solidFill>
                <a:latin typeface="Arial"/>
                <a:ea typeface="Arial"/>
                <a:cs typeface="Arial"/>
                <a:sym typeface="Arial"/>
              </a:defRPr>
            </a:lvl2pPr>
            <a:lvl3pPr indent="0" lvl="2" marL="0" algn="l">
              <a:spcBef>
                <a:spcPts val="0"/>
              </a:spcBef>
              <a:buNone/>
              <a:defRPr b="1" sz="2400">
                <a:solidFill>
                  <a:schemeClr val="lt1"/>
                </a:solidFill>
                <a:latin typeface="Arial"/>
                <a:ea typeface="Arial"/>
                <a:cs typeface="Arial"/>
                <a:sym typeface="Arial"/>
              </a:defRPr>
            </a:lvl3pPr>
            <a:lvl4pPr indent="0" lvl="3" marL="0" algn="l">
              <a:spcBef>
                <a:spcPts val="0"/>
              </a:spcBef>
              <a:buNone/>
              <a:defRPr b="1" sz="2400">
                <a:solidFill>
                  <a:schemeClr val="lt1"/>
                </a:solidFill>
                <a:latin typeface="Arial"/>
                <a:ea typeface="Arial"/>
                <a:cs typeface="Arial"/>
                <a:sym typeface="Arial"/>
              </a:defRPr>
            </a:lvl4pPr>
            <a:lvl5pPr indent="0" lvl="4" marL="0" algn="l">
              <a:spcBef>
                <a:spcPts val="0"/>
              </a:spcBef>
              <a:buNone/>
              <a:defRPr b="1" sz="2400">
                <a:solidFill>
                  <a:schemeClr val="lt1"/>
                </a:solidFill>
                <a:latin typeface="Arial"/>
                <a:ea typeface="Arial"/>
                <a:cs typeface="Arial"/>
                <a:sym typeface="Arial"/>
              </a:defRPr>
            </a:lvl5pPr>
            <a:lvl6pPr indent="0" lvl="5" marL="0" algn="l">
              <a:spcBef>
                <a:spcPts val="0"/>
              </a:spcBef>
              <a:buNone/>
              <a:defRPr b="1" sz="2400">
                <a:solidFill>
                  <a:schemeClr val="lt1"/>
                </a:solidFill>
                <a:latin typeface="Arial"/>
                <a:ea typeface="Arial"/>
                <a:cs typeface="Arial"/>
                <a:sym typeface="Arial"/>
              </a:defRPr>
            </a:lvl6pPr>
            <a:lvl7pPr indent="0" lvl="6" marL="0" algn="l">
              <a:spcBef>
                <a:spcPts val="0"/>
              </a:spcBef>
              <a:buNone/>
              <a:defRPr b="1" sz="2400">
                <a:solidFill>
                  <a:schemeClr val="lt1"/>
                </a:solidFill>
                <a:latin typeface="Arial"/>
                <a:ea typeface="Arial"/>
                <a:cs typeface="Arial"/>
                <a:sym typeface="Arial"/>
              </a:defRPr>
            </a:lvl7pPr>
            <a:lvl8pPr indent="0" lvl="7" marL="0" algn="l">
              <a:spcBef>
                <a:spcPts val="0"/>
              </a:spcBef>
              <a:buNone/>
              <a:defRPr b="1" sz="2400">
                <a:solidFill>
                  <a:schemeClr val="lt1"/>
                </a:solidFill>
                <a:latin typeface="Arial"/>
                <a:ea typeface="Arial"/>
                <a:cs typeface="Arial"/>
                <a:sym typeface="Arial"/>
              </a:defRPr>
            </a:lvl8pPr>
            <a:lvl9pPr indent="0" lvl="8" marL="0" algn="l">
              <a:spcBef>
                <a:spcPts val="0"/>
              </a:spcBef>
              <a:buNone/>
              <a:defRPr b="1" sz="2400">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Slide - Emphasized Single">
  <p:cSld name="2_Content Slide - Emphasized Single">
    <p:spTree>
      <p:nvGrpSpPr>
        <p:cNvPr id="223" name="Shape 223"/>
        <p:cNvGrpSpPr/>
        <p:nvPr/>
      </p:nvGrpSpPr>
      <p:grpSpPr>
        <a:xfrm>
          <a:off x="0" y="0"/>
          <a:ext cx="0" cy="0"/>
          <a:chOff x="0" y="0"/>
          <a:chExt cx="0" cy="0"/>
        </a:xfrm>
      </p:grpSpPr>
      <p:sp>
        <p:nvSpPr>
          <p:cNvPr id="224" name="Google Shape;224;p38"/>
          <p:cNvSpPr/>
          <p:nvPr/>
        </p:nvSpPr>
        <p:spPr>
          <a:xfrm>
            <a:off x="0" y="0"/>
            <a:ext cx="24387175" cy="3017520"/>
          </a:xfrm>
          <a:prstGeom prst="rect">
            <a:avLst/>
          </a:prstGeom>
          <a:gradFill>
            <a:gsLst>
              <a:gs pos="0">
                <a:srgbClr val="40397F"/>
              </a:gs>
              <a:gs pos="24000">
                <a:srgbClr val="40397F"/>
              </a:gs>
              <a:gs pos="100000">
                <a:srgbClr val="5C50C3"/>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5" name="Google Shape;225;p38"/>
          <p:cNvSpPr txBox="1"/>
          <p:nvPr>
            <p:ph idx="1" type="body"/>
          </p:nvPr>
        </p:nvSpPr>
        <p:spPr>
          <a:xfrm>
            <a:off x="1052504" y="3796753"/>
            <a:ext cx="22315477" cy="8014237"/>
          </a:xfrm>
          <a:prstGeom prst="rect">
            <a:avLst/>
          </a:prstGeom>
          <a:noFill/>
          <a:ln>
            <a:noFill/>
          </a:ln>
        </p:spPr>
        <p:txBody>
          <a:bodyPr anchorCtr="0" anchor="t" bIns="45700" lIns="91425" spcFirstLastPara="1" rIns="91425" wrap="square" tIns="45700">
            <a:normAutofit/>
          </a:bodyPr>
          <a:lstStyle>
            <a:lvl1pPr indent="-584200" lvl="0" marL="457200" marR="0" rtl="0" algn="l">
              <a:lnSpc>
                <a:spcPct val="112000"/>
              </a:lnSpc>
              <a:spcBef>
                <a:spcPts val="2600"/>
              </a:spcBef>
              <a:spcAft>
                <a:spcPts val="0"/>
              </a:spcAft>
              <a:buClr>
                <a:srgbClr val="3A3838"/>
              </a:buClr>
              <a:buSzPts val="5600"/>
              <a:buFont typeface="Arial"/>
              <a:buChar char="•"/>
              <a:defRPr b="0" i="0" sz="2800" u="none" cap="none" strike="noStrike">
                <a:solidFill>
                  <a:srgbClr val="3A3838"/>
                </a:solidFill>
                <a:latin typeface="Helvetica Neue"/>
                <a:ea typeface="Helvetica Neue"/>
                <a:cs typeface="Helvetica Neue"/>
                <a:sym typeface="Helvetica Neue"/>
              </a:defRPr>
            </a:lvl1pPr>
            <a:lvl2pPr indent="-533400" lvl="1" marL="914400" marR="0" rtl="0" algn="l">
              <a:lnSpc>
                <a:spcPct val="110000"/>
              </a:lnSpc>
              <a:spcBef>
                <a:spcPts val="1000"/>
              </a:spcBef>
              <a:spcAft>
                <a:spcPts val="0"/>
              </a:spcAft>
              <a:buClr>
                <a:srgbClr val="51AF46"/>
              </a:buClr>
              <a:buSzPts val="4800"/>
              <a:buFont typeface="NTR"/>
              <a:buChar char="•"/>
              <a:defRPr b="0" i="0" sz="2400" u="none" cap="none" strike="noStrike">
                <a:solidFill>
                  <a:srgbClr val="3A3838"/>
                </a:solidFill>
                <a:latin typeface="Helvetica Neue"/>
                <a:ea typeface="Helvetica Neue"/>
                <a:cs typeface="Helvetica Neue"/>
                <a:sym typeface="Helvetica Neue"/>
              </a:defRPr>
            </a:lvl2pPr>
            <a:lvl3pPr indent="-419100" lvl="2" marL="1371600" marR="0" rtl="0" algn="l">
              <a:lnSpc>
                <a:spcPct val="110000"/>
              </a:lnSpc>
              <a:spcBef>
                <a:spcPts val="1400"/>
              </a:spcBef>
              <a:spcAft>
                <a:spcPts val="0"/>
              </a:spcAft>
              <a:buClr>
                <a:srgbClr val="51AF46"/>
              </a:buClr>
              <a:buSzPts val="3000"/>
              <a:buFont typeface="Noto Sans Symbols"/>
              <a:buChar char="▪"/>
              <a:defRPr b="0" i="0" sz="3000" u="none" cap="none" strike="noStrike">
                <a:solidFill>
                  <a:srgbClr val="3A3838"/>
                </a:solidFill>
                <a:latin typeface="Helvetica Neue"/>
                <a:ea typeface="Helvetica Neue"/>
                <a:cs typeface="Helvetica Neue"/>
                <a:sym typeface="Helvetica Neue"/>
              </a:defRPr>
            </a:lvl3pPr>
            <a:lvl4pPr indent="-393700" lvl="3" marL="1828800" marR="0" rtl="0" algn="l">
              <a:lnSpc>
                <a:spcPct val="110000"/>
              </a:lnSpc>
              <a:spcBef>
                <a:spcPts val="1400"/>
              </a:spcBef>
              <a:spcAft>
                <a:spcPts val="0"/>
              </a:spcAft>
              <a:buClr>
                <a:srgbClr val="51AF46"/>
              </a:buClr>
              <a:buSzPts val="2600"/>
              <a:buFont typeface="NTR"/>
              <a:buChar char="-"/>
              <a:defRPr b="0" i="0" sz="2600" u="none" cap="none" strike="noStrike">
                <a:solidFill>
                  <a:srgbClr val="3A3838"/>
                </a:solidFill>
                <a:latin typeface="Helvetica Neue"/>
                <a:ea typeface="Helvetica Neue"/>
                <a:cs typeface="Helvetica Neue"/>
                <a:sym typeface="Helvetica Neue"/>
              </a:defRPr>
            </a:lvl4pPr>
            <a:lvl5pPr indent="-381000" lvl="4" marL="2286000" marR="0" rtl="0" algn="l">
              <a:lnSpc>
                <a:spcPct val="110000"/>
              </a:lnSpc>
              <a:spcBef>
                <a:spcPts val="1200"/>
              </a:spcBef>
              <a:spcAft>
                <a:spcPts val="0"/>
              </a:spcAft>
              <a:buClr>
                <a:srgbClr val="51AF46"/>
              </a:buClr>
              <a:buSzPts val="2400"/>
              <a:buFont typeface="Arial"/>
              <a:buChar char="•"/>
              <a:defRPr b="0" i="0" sz="2400" u="none" cap="none" strike="noStrike">
                <a:solidFill>
                  <a:srgbClr val="3A3838"/>
                </a:solidFill>
                <a:latin typeface="Helvetica Neue"/>
                <a:ea typeface="Helvetica Neue"/>
                <a:cs typeface="Helvetica Neue"/>
                <a:sym typeface="Helvetica Neue"/>
              </a:defRPr>
            </a:lvl5pPr>
            <a:lvl6pPr indent="-342900" lvl="5" marL="2743200" marR="0" rtl="0" algn="l">
              <a:lnSpc>
                <a:spcPct val="90000"/>
              </a:lnSpc>
              <a:spcBef>
                <a:spcPts val="10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10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10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10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6" name="Google Shape;226;p38"/>
          <p:cNvSpPr txBox="1"/>
          <p:nvPr>
            <p:ph type="title"/>
          </p:nvPr>
        </p:nvSpPr>
        <p:spPr>
          <a:xfrm>
            <a:off x="1052504" y="1155285"/>
            <a:ext cx="22315476" cy="1577321"/>
          </a:xfrm>
          <a:prstGeom prst="rect">
            <a:avLst/>
          </a:prstGeom>
          <a:noFill/>
          <a:ln>
            <a:noFill/>
          </a:ln>
        </p:spPr>
        <p:txBody>
          <a:bodyPr anchorCtr="0" anchor="t" bIns="45700" lIns="91425" spcFirstLastPara="1" rIns="91425" wrap="square" tIns="45700">
            <a:normAutofit/>
          </a:bodyPr>
          <a:lstStyle>
            <a:lvl1pPr lvl="0" marR="0" rtl="0" algn="l">
              <a:lnSpc>
                <a:spcPct val="105000"/>
              </a:lnSpc>
              <a:spcBef>
                <a:spcPts val="0"/>
              </a:spcBef>
              <a:spcAft>
                <a:spcPts val="0"/>
              </a:spcAft>
              <a:buClr>
                <a:schemeClr val="lt1"/>
              </a:buClr>
              <a:buSzPts val="6000"/>
              <a:buFont typeface="Helvetica Neue"/>
              <a:buNone/>
              <a:defRPr b="1" i="0" sz="6000" u="none" cap="none" strike="noStrike">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p:txBody>
      </p:sp>
      <p:pic>
        <p:nvPicPr>
          <p:cNvPr id="227" name="Google Shape;227;p38"/>
          <p:cNvPicPr preferRelativeResize="0"/>
          <p:nvPr/>
        </p:nvPicPr>
        <p:blipFill rotWithShape="1">
          <a:blip r:embed="rId2">
            <a:alphaModFix/>
          </a:blip>
          <a:srcRect b="0" l="0" r="0" t="0"/>
          <a:stretch/>
        </p:blipFill>
        <p:spPr>
          <a:xfrm>
            <a:off x="1052504" y="12460758"/>
            <a:ext cx="3023107" cy="674218"/>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lide - Early Childhood">
  <p:cSld name="Agenda Slide - Early Childhood">
    <p:spTree>
      <p:nvGrpSpPr>
        <p:cNvPr id="228" name="Shape 228"/>
        <p:cNvGrpSpPr/>
        <p:nvPr/>
      </p:nvGrpSpPr>
      <p:grpSpPr>
        <a:xfrm>
          <a:off x="0" y="0"/>
          <a:ext cx="0" cy="0"/>
          <a:chOff x="0" y="0"/>
          <a:chExt cx="0" cy="0"/>
        </a:xfrm>
      </p:grpSpPr>
      <p:sp>
        <p:nvSpPr>
          <p:cNvPr id="229" name="Google Shape;229;p46"/>
          <p:cNvSpPr/>
          <p:nvPr/>
        </p:nvSpPr>
        <p:spPr>
          <a:xfrm>
            <a:off x="0" y="0"/>
            <a:ext cx="7315199" cy="13716000"/>
          </a:xfrm>
          <a:prstGeom prst="rect">
            <a:avLst/>
          </a:prstGeom>
          <a:gradFill>
            <a:gsLst>
              <a:gs pos="0">
                <a:srgbClr val="40397F"/>
              </a:gs>
              <a:gs pos="24000">
                <a:srgbClr val="40397F"/>
              </a:gs>
              <a:gs pos="100000">
                <a:srgbClr val="5C50C3"/>
              </a:gs>
            </a:gsLst>
            <a:lin ang="27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30" name="Google Shape;230;p46"/>
          <p:cNvPicPr preferRelativeResize="0"/>
          <p:nvPr/>
        </p:nvPicPr>
        <p:blipFill rotWithShape="1">
          <a:blip r:embed="rId2">
            <a:alphaModFix/>
          </a:blip>
          <a:srcRect b="0" l="0" r="0" t="0"/>
          <a:stretch/>
        </p:blipFill>
        <p:spPr>
          <a:xfrm>
            <a:off x="1708942" y="12065850"/>
            <a:ext cx="3897317" cy="880039"/>
          </a:xfrm>
          <a:prstGeom prst="rect">
            <a:avLst/>
          </a:prstGeom>
          <a:noFill/>
          <a:ln>
            <a:noFill/>
          </a:ln>
        </p:spPr>
      </p:pic>
      <p:sp>
        <p:nvSpPr>
          <p:cNvPr id="231" name="Google Shape;231;p46"/>
          <p:cNvSpPr txBox="1"/>
          <p:nvPr>
            <p:ph type="title"/>
          </p:nvPr>
        </p:nvSpPr>
        <p:spPr>
          <a:xfrm>
            <a:off x="8751389" y="2821568"/>
            <a:ext cx="13928231" cy="202752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40397F"/>
              </a:buClr>
              <a:buSzPts val="6000"/>
              <a:buFont typeface="Helvetica Neue"/>
              <a:buNone/>
              <a:defRPr b="1" i="0" sz="6000" u="none" cap="none" strike="noStrike">
                <a:solidFill>
                  <a:srgbClr val="40397F"/>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2" name="Google Shape;232;p46"/>
          <p:cNvSpPr txBox="1"/>
          <p:nvPr>
            <p:ph idx="1" type="body"/>
          </p:nvPr>
        </p:nvSpPr>
        <p:spPr>
          <a:xfrm>
            <a:off x="8751389" y="5292436"/>
            <a:ext cx="13928231" cy="6567055"/>
          </a:xfrm>
          <a:prstGeom prst="rect">
            <a:avLst/>
          </a:prstGeom>
          <a:noFill/>
          <a:ln>
            <a:noFill/>
          </a:ln>
        </p:spPr>
        <p:txBody>
          <a:bodyPr anchorCtr="0" anchor="t" bIns="45700" lIns="91425" spcFirstLastPara="1" rIns="91425" wrap="square" tIns="45700">
            <a:noAutofit/>
          </a:bodyPr>
          <a:lstStyle>
            <a:lvl1pPr indent="-482600" lvl="0" marL="457200" marR="0" rtl="0" algn="l">
              <a:lnSpc>
                <a:spcPct val="110000"/>
              </a:lnSpc>
              <a:spcBef>
                <a:spcPts val="2600"/>
              </a:spcBef>
              <a:spcAft>
                <a:spcPts val="0"/>
              </a:spcAft>
              <a:buClr>
                <a:srgbClr val="1669C9"/>
              </a:buClr>
              <a:buSzPts val="4000"/>
              <a:buFont typeface="Calibri"/>
              <a:buAutoNum type="arabicPeriod"/>
              <a:defRPr b="1" i="0" sz="4000" u="none" cap="none" strike="noStrike">
                <a:solidFill>
                  <a:srgbClr val="3A3838"/>
                </a:solidFill>
                <a:latin typeface="Helvetica Neue"/>
                <a:ea typeface="Helvetica Neue"/>
                <a:cs typeface="Helvetica Neue"/>
                <a:sym typeface="Helvetica Neue"/>
              </a:defRPr>
            </a:lvl1pPr>
            <a:lvl2pPr indent="-469900" lvl="1" marL="914400" marR="0" rtl="0" algn="l">
              <a:lnSpc>
                <a:spcPct val="110000"/>
              </a:lnSpc>
              <a:spcBef>
                <a:spcPts val="1000"/>
              </a:spcBef>
              <a:spcAft>
                <a:spcPts val="0"/>
              </a:spcAft>
              <a:buClr>
                <a:srgbClr val="3A3838"/>
              </a:buClr>
              <a:buSzPts val="3800"/>
              <a:buFont typeface="Arial"/>
              <a:buChar char="•"/>
              <a:defRPr b="0" i="0" sz="3800" u="none" cap="none" strike="noStrike">
                <a:solidFill>
                  <a:srgbClr val="3A3838"/>
                </a:solidFill>
                <a:latin typeface="Helvetica Neue"/>
                <a:ea typeface="Helvetica Neue"/>
                <a:cs typeface="Helvetica Neue"/>
                <a:sym typeface="Helvetica Neue"/>
              </a:defRPr>
            </a:lvl2pPr>
            <a:lvl3pPr indent="-355600" lvl="2" marL="1371600" marR="0" rtl="0" algn="ctr">
              <a:lnSpc>
                <a:spcPct val="90000"/>
              </a:lnSpc>
              <a:spcBef>
                <a:spcPts val="1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ct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ct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V1A">
  <p:cSld name="Title Slide - V1A">
    <p:spTree>
      <p:nvGrpSpPr>
        <p:cNvPr id="233" name="Shape 233"/>
        <p:cNvGrpSpPr/>
        <p:nvPr/>
      </p:nvGrpSpPr>
      <p:grpSpPr>
        <a:xfrm>
          <a:off x="0" y="0"/>
          <a:ext cx="0" cy="0"/>
          <a:chOff x="0" y="0"/>
          <a:chExt cx="0" cy="0"/>
        </a:xfrm>
      </p:grpSpPr>
      <p:pic>
        <p:nvPicPr>
          <p:cNvPr id="234" name="Google Shape;234;p50"/>
          <p:cNvPicPr preferRelativeResize="0"/>
          <p:nvPr/>
        </p:nvPicPr>
        <p:blipFill rotWithShape="1">
          <a:blip r:embed="rId2">
            <a:alphaModFix/>
          </a:blip>
          <a:srcRect b="0" l="0" r="0" t="0"/>
          <a:stretch/>
        </p:blipFill>
        <p:spPr>
          <a:xfrm>
            <a:off x="-1" y="0"/>
            <a:ext cx="24387175" cy="13715999"/>
          </a:xfrm>
          <a:prstGeom prst="rect">
            <a:avLst/>
          </a:prstGeom>
          <a:noFill/>
          <a:ln>
            <a:noFill/>
          </a:ln>
        </p:spPr>
      </p:pic>
      <p:sp>
        <p:nvSpPr>
          <p:cNvPr id="235" name="Google Shape;235;p50"/>
          <p:cNvSpPr/>
          <p:nvPr/>
        </p:nvSpPr>
        <p:spPr>
          <a:xfrm flipH="1">
            <a:off x="0" y="-161975"/>
            <a:ext cx="24387175" cy="323950"/>
          </a:xfrm>
          <a:prstGeom prst="rect">
            <a:avLst/>
          </a:prstGeom>
          <a:gradFill>
            <a:gsLst>
              <a:gs pos="0">
                <a:srgbClr val="B2DCC1"/>
              </a:gs>
              <a:gs pos="24000">
                <a:srgbClr val="B2DCC1"/>
              </a:gs>
              <a:gs pos="84000">
                <a:srgbClr val="5C50C3"/>
              </a:gs>
              <a:gs pos="100000">
                <a:srgbClr val="5C50C3"/>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6" name="Google Shape;236;p50"/>
          <p:cNvSpPr/>
          <p:nvPr/>
        </p:nvSpPr>
        <p:spPr>
          <a:xfrm>
            <a:off x="9825609" y="1206231"/>
            <a:ext cx="13421532" cy="12509770"/>
          </a:xfrm>
          <a:prstGeom prst="round2SameRect">
            <a:avLst>
              <a:gd fmla="val 50000" name="adj1"/>
              <a:gd fmla="val 0" name="adj2"/>
            </a:avLst>
          </a:prstGeom>
          <a:gradFill>
            <a:gsLst>
              <a:gs pos="0">
                <a:srgbClr val="40397F"/>
              </a:gs>
              <a:gs pos="40000">
                <a:srgbClr val="40397F"/>
              </a:gs>
              <a:gs pos="90000">
                <a:srgbClr val="5C50C3"/>
              </a:gs>
              <a:gs pos="100000">
                <a:srgbClr val="5C50C3"/>
              </a:gs>
            </a:gsLst>
            <a:lin ang="27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37" name="Google Shape;237;p50"/>
          <p:cNvPicPr preferRelativeResize="0"/>
          <p:nvPr/>
        </p:nvPicPr>
        <p:blipFill rotWithShape="1">
          <a:blip r:embed="rId3">
            <a:alphaModFix/>
          </a:blip>
          <a:srcRect b="0" l="0" r="0" t="0"/>
          <a:stretch/>
        </p:blipFill>
        <p:spPr>
          <a:xfrm>
            <a:off x="14469746" y="2990762"/>
            <a:ext cx="4093028" cy="924232"/>
          </a:xfrm>
          <a:prstGeom prst="rect">
            <a:avLst/>
          </a:prstGeom>
          <a:noFill/>
          <a:ln>
            <a:noFill/>
          </a:ln>
        </p:spPr>
      </p:pic>
      <p:sp>
        <p:nvSpPr>
          <p:cNvPr id="238" name="Google Shape;238;p50"/>
          <p:cNvSpPr txBox="1"/>
          <p:nvPr>
            <p:ph type="ctrTitle"/>
          </p:nvPr>
        </p:nvSpPr>
        <p:spPr>
          <a:xfrm>
            <a:off x="10257142" y="5582818"/>
            <a:ext cx="12677993" cy="2885127"/>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chemeClr val="lt1"/>
              </a:buClr>
              <a:buSzPts val="9000"/>
              <a:buFont typeface="Helvetica Neue"/>
              <a:buNone/>
              <a:defRPr b="1" i="0" sz="9000" u="none" cap="none" strike="noStrike">
                <a:solidFill>
                  <a:schemeClr val="lt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9" name="Google Shape;239;p50"/>
          <p:cNvSpPr txBox="1"/>
          <p:nvPr>
            <p:ph idx="1" type="subTitle"/>
          </p:nvPr>
        </p:nvSpPr>
        <p:spPr>
          <a:xfrm>
            <a:off x="10253851" y="9313042"/>
            <a:ext cx="12640088" cy="2885126"/>
          </a:xfrm>
          <a:prstGeom prst="rect">
            <a:avLst/>
          </a:prstGeom>
          <a:noFill/>
          <a:ln>
            <a:noFill/>
          </a:ln>
        </p:spPr>
        <p:txBody>
          <a:bodyPr anchorCtr="0" anchor="t" bIns="45700" lIns="91425" spcFirstLastPara="1" rIns="91425" wrap="square" tIns="45700">
            <a:noAutofit/>
          </a:bodyPr>
          <a:lstStyle>
            <a:lvl1pPr lvl="0" marR="0" rtl="0" algn="ctr">
              <a:lnSpc>
                <a:spcPct val="102000"/>
              </a:lnSpc>
              <a:spcBef>
                <a:spcPts val="1000"/>
              </a:spcBef>
              <a:spcAft>
                <a:spcPts val="0"/>
              </a:spcAft>
              <a:buClr>
                <a:srgbClr val="B2DCC1"/>
              </a:buClr>
              <a:buSzPts val="4800"/>
              <a:buFont typeface="Arial"/>
              <a:buNone/>
              <a:defRPr b="1" i="0" sz="4800" u="none" cap="none" strike="noStrike">
                <a:solidFill>
                  <a:srgbClr val="B2DCC1"/>
                </a:solidFill>
                <a:latin typeface="Helvetica Neue"/>
                <a:ea typeface="Helvetica Neue"/>
                <a:cs typeface="Helvetica Neue"/>
                <a:sym typeface="Helvetica Neue"/>
              </a:defRPr>
            </a:lvl1pPr>
            <a:lvl2pPr lvl="1" marR="0" rtl="0" algn="l">
              <a:lnSpc>
                <a:spcPct val="110000"/>
              </a:lnSpc>
              <a:spcBef>
                <a:spcPts val="0"/>
              </a:spcBef>
              <a:spcAft>
                <a:spcPts val="0"/>
              </a:spcAft>
              <a:buClr>
                <a:schemeClr val="lt1"/>
              </a:buClr>
              <a:buSzPts val="2800"/>
              <a:buFont typeface="Arial"/>
              <a:buNone/>
              <a:defRPr b="0" i="0" sz="2800" u="none" cap="none" strike="noStrike">
                <a:solidFill>
                  <a:schemeClr val="lt1"/>
                </a:solidFill>
                <a:latin typeface="Calibri"/>
                <a:ea typeface="Calibri"/>
                <a:cs typeface="Calibri"/>
                <a:sym typeface="Calibri"/>
              </a:defRPr>
            </a:lvl2pPr>
            <a:lvl3pPr lvl="2" marR="0" rtl="0" algn="ctr">
              <a:lnSpc>
                <a:spcPct val="90000"/>
              </a:lnSpc>
              <a:spcBef>
                <a:spcPts val="600"/>
              </a:spcBef>
              <a:spcAft>
                <a:spcPts val="0"/>
              </a:spcAft>
              <a:buClr>
                <a:schemeClr val="dk1"/>
              </a:buClr>
              <a:buSzPts val="3600"/>
              <a:buFont typeface="Arial"/>
              <a:buNone/>
              <a:defRPr b="0" i="0" sz="36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V2A">
  <p:cSld name="Title Slide - V2A">
    <p:spTree>
      <p:nvGrpSpPr>
        <p:cNvPr id="240" name="Shape 240"/>
        <p:cNvGrpSpPr/>
        <p:nvPr/>
      </p:nvGrpSpPr>
      <p:grpSpPr>
        <a:xfrm>
          <a:off x="0" y="0"/>
          <a:ext cx="0" cy="0"/>
          <a:chOff x="0" y="0"/>
          <a:chExt cx="0" cy="0"/>
        </a:xfrm>
      </p:grpSpPr>
      <p:sp>
        <p:nvSpPr>
          <p:cNvPr id="241" name="Google Shape;241;p51"/>
          <p:cNvSpPr/>
          <p:nvPr/>
        </p:nvSpPr>
        <p:spPr>
          <a:xfrm>
            <a:off x="0" y="1"/>
            <a:ext cx="24387175" cy="13715999"/>
          </a:xfrm>
          <a:prstGeom prst="rect">
            <a:avLst/>
          </a:prstGeom>
          <a:gradFill>
            <a:gsLst>
              <a:gs pos="0">
                <a:srgbClr val="40397F"/>
              </a:gs>
              <a:gs pos="24000">
                <a:srgbClr val="40397F"/>
              </a:gs>
              <a:gs pos="100000">
                <a:srgbClr val="5C50C3"/>
              </a:gs>
            </a:gsLst>
            <a:lin ang="27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2" name="Google Shape;242;p51"/>
          <p:cNvSpPr txBox="1"/>
          <p:nvPr>
            <p:ph type="ctrTitle"/>
          </p:nvPr>
        </p:nvSpPr>
        <p:spPr>
          <a:xfrm>
            <a:off x="1501544" y="5005137"/>
            <a:ext cx="7233383" cy="1973179"/>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9600"/>
              <a:buFont typeface="Helvetica Neue"/>
              <a:buNone/>
              <a:defRPr b="1" i="0" sz="9600" u="none" cap="none" strike="noStrike">
                <a:solidFill>
                  <a:schemeClr val="lt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243" name="Google Shape;243;p51"/>
          <p:cNvPicPr preferRelativeResize="0"/>
          <p:nvPr/>
        </p:nvPicPr>
        <p:blipFill rotWithShape="1">
          <a:blip r:embed="rId2">
            <a:alphaModFix/>
          </a:blip>
          <a:srcRect b="0" l="0" r="0" t="0"/>
          <a:stretch/>
        </p:blipFill>
        <p:spPr>
          <a:xfrm>
            <a:off x="1645921" y="1806410"/>
            <a:ext cx="4093028" cy="924232"/>
          </a:xfrm>
          <a:prstGeom prst="rect">
            <a:avLst/>
          </a:prstGeom>
          <a:noFill/>
          <a:ln>
            <a:noFill/>
          </a:ln>
        </p:spPr>
      </p:pic>
      <p:sp>
        <p:nvSpPr>
          <p:cNvPr id="244" name="Google Shape;244;p51"/>
          <p:cNvSpPr txBox="1"/>
          <p:nvPr>
            <p:ph idx="1" type="subTitle"/>
          </p:nvPr>
        </p:nvSpPr>
        <p:spPr>
          <a:xfrm>
            <a:off x="1501543" y="6866021"/>
            <a:ext cx="7257447" cy="5987845"/>
          </a:xfrm>
          <a:prstGeom prst="rect">
            <a:avLst/>
          </a:prstGeom>
          <a:noFill/>
          <a:ln>
            <a:noFill/>
          </a:ln>
        </p:spPr>
        <p:txBody>
          <a:bodyPr anchorCtr="0" anchor="t" bIns="45700" lIns="91425" spcFirstLastPara="1" rIns="91425" wrap="square" tIns="45700">
            <a:noAutofit/>
          </a:bodyPr>
          <a:lstStyle>
            <a:lvl1pPr lvl="0" marR="0" rtl="0" algn="l">
              <a:lnSpc>
                <a:spcPct val="102000"/>
              </a:lnSpc>
              <a:spcBef>
                <a:spcPts val="1000"/>
              </a:spcBef>
              <a:spcAft>
                <a:spcPts val="0"/>
              </a:spcAft>
              <a:buClr>
                <a:srgbClr val="B2DCC1"/>
              </a:buClr>
              <a:buSzPts val="4800"/>
              <a:buFont typeface="Arial"/>
              <a:buNone/>
              <a:defRPr b="1" i="0" sz="4800" u="none" cap="none" strike="noStrike">
                <a:solidFill>
                  <a:srgbClr val="B2DCC1"/>
                </a:solidFill>
                <a:latin typeface="Helvetica Neue"/>
                <a:ea typeface="Helvetica Neue"/>
                <a:cs typeface="Helvetica Neue"/>
                <a:sym typeface="Helvetica Neue"/>
              </a:defRPr>
            </a:lvl1pPr>
            <a:lvl2pPr lvl="1" marR="0" rtl="0" algn="l">
              <a:lnSpc>
                <a:spcPct val="110000"/>
              </a:lnSpc>
              <a:spcBef>
                <a:spcPts val="0"/>
              </a:spcBef>
              <a:spcAft>
                <a:spcPts val="0"/>
              </a:spcAft>
              <a:buClr>
                <a:schemeClr val="lt1"/>
              </a:buClr>
              <a:buSzPts val="2800"/>
              <a:buFont typeface="Arial"/>
              <a:buNone/>
              <a:defRPr b="0" i="0" sz="2800" u="none" cap="none" strike="noStrike">
                <a:solidFill>
                  <a:schemeClr val="lt1"/>
                </a:solidFill>
                <a:latin typeface="Calibri"/>
                <a:ea typeface="Calibri"/>
                <a:cs typeface="Calibri"/>
                <a:sym typeface="Calibri"/>
              </a:defRPr>
            </a:lvl2pPr>
            <a:lvl3pPr lvl="2" marR="0" rtl="0" algn="ctr">
              <a:lnSpc>
                <a:spcPct val="90000"/>
              </a:lnSpc>
              <a:spcBef>
                <a:spcPts val="600"/>
              </a:spcBef>
              <a:spcAft>
                <a:spcPts val="0"/>
              </a:spcAft>
              <a:buClr>
                <a:schemeClr val="dk1"/>
              </a:buClr>
              <a:buSzPts val="3600"/>
              <a:buFont typeface="Arial"/>
              <a:buNone/>
              <a:defRPr b="0" i="0" sz="36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9pPr>
          </a:lstStyle>
          <a:p/>
        </p:txBody>
      </p:sp>
      <p:sp>
        <p:nvSpPr>
          <p:cNvPr id="245" name="Google Shape;245;p51"/>
          <p:cNvSpPr/>
          <p:nvPr/>
        </p:nvSpPr>
        <p:spPr>
          <a:xfrm>
            <a:off x="10218821" y="1206231"/>
            <a:ext cx="13028319" cy="12509770"/>
          </a:xfrm>
          <a:prstGeom prst="round2SameRect">
            <a:avLst>
              <a:gd fmla="val 50000" name="adj1"/>
              <a:gd fmla="val 0" name="adj2"/>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V2C">
  <p:cSld name="Title Slide - V2C">
    <p:spTree>
      <p:nvGrpSpPr>
        <p:cNvPr id="246" name="Shape 246"/>
        <p:cNvGrpSpPr/>
        <p:nvPr/>
      </p:nvGrpSpPr>
      <p:grpSpPr>
        <a:xfrm>
          <a:off x="0" y="0"/>
          <a:ext cx="0" cy="0"/>
          <a:chOff x="0" y="0"/>
          <a:chExt cx="0" cy="0"/>
        </a:xfrm>
      </p:grpSpPr>
      <p:sp>
        <p:nvSpPr>
          <p:cNvPr id="247" name="Google Shape;247;p52"/>
          <p:cNvSpPr/>
          <p:nvPr/>
        </p:nvSpPr>
        <p:spPr>
          <a:xfrm>
            <a:off x="0" y="1"/>
            <a:ext cx="24387175" cy="13715999"/>
          </a:xfrm>
          <a:prstGeom prst="rect">
            <a:avLst/>
          </a:prstGeom>
          <a:gradFill>
            <a:gsLst>
              <a:gs pos="0">
                <a:srgbClr val="40397F"/>
              </a:gs>
              <a:gs pos="24000">
                <a:srgbClr val="40397F"/>
              </a:gs>
              <a:gs pos="100000">
                <a:srgbClr val="5C50C3"/>
              </a:gs>
            </a:gsLst>
            <a:lin ang="27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8" name="Google Shape;248;p52"/>
          <p:cNvSpPr txBox="1"/>
          <p:nvPr>
            <p:ph type="ctrTitle"/>
          </p:nvPr>
        </p:nvSpPr>
        <p:spPr>
          <a:xfrm>
            <a:off x="1645921" y="5391683"/>
            <a:ext cx="21341670" cy="2885127"/>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chemeClr val="lt1"/>
              </a:buClr>
              <a:buSzPts val="10000"/>
              <a:buFont typeface="Helvetica Neue"/>
              <a:buNone/>
              <a:defRPr b="1" i="0" sz="10000" u="none" cap="none" strike="noStrike">
                <a:solidFill>
                  <a:schemeClr val="lt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49" name="Google Shape;249;p52"/>
          <p:cNvSpPr txBox="1"/>
          <p:nvPr>
            <p:ph idx="1" type="subTitle"/>
          </p:nvPr>
        </p:nvSpPr>
        <p:spPr>
          <a:xfrm>
            <a:off x="10443411" y="10302087"/>
            <a:ext cx="12480372" cy="3000958"/>
          </a:xfrm>
          <a:prstGeom prst="rect">
            <a:avLst/>
          </a:prstGeom>
          <a:noFill/>
          <a:ln>
            <a:noFill/>
          </a:ln>
        </p:spPr>
        <p:txBody>
          <a:bodyPr anchorCtr="0" anchor="ctr" bIns="45700" lIns="91425" spcFirstLastPara="1" rIns="91425" wrap="square" tIns="45700">
            <a:noAutofit/>
          </a:bodyPr>
          <a:lstStyle>
            <a:lvl1pPr lvl="0" marR="0" rtl="0" algn="ctr">
              <a:lnSpc>
                <a:spcPct val="102000"/>
              </a:lnSpc>
              <a:spcBef>
                <a:spcPts val="1000"/>
              </a:spcBef>
              <a:spcAft>
                <a:spcPts val="0"/>
              </a:spcAft>
              <a:buClr>
                <a:srgbClr val="B2DCC1"/>
              </a:buClr>
              <a:buSzPts val="5400"/>
              <a:buFont typeface="Arial"/>
              <a:buNone/>
              <a:defRPr b="0" i="0" sz="5400" u="none" cap="none" strike="noStrike">
                <a:solidFill>
                  <a:srgbClr val="B2DCC1"/>
                </a:solidFill>
                <a:latin typeface="Helvetica Neue"/>
                <a:ea typeface="Helvetica Neue"/>
                <a:cs typeface="Helvetica Neue"/>
                <a:sym typeface="Helvetica Neue"/>
              </a:defRPr>
            </a:lvl1pPr>
            <a:lvl2pPr lvl="1" marR="0" rtl="0" algn="l">
              <a:lnSpc>
                <a:spcPct val="110000"/>
              </a:lnSpc>
              <a:spcBef>
                <a:spcPts val="0"/>
              </a:spcBef>
              <a:spcAft>
                <a:spcPts val="0"/>
              </a:spcAft>
              <a:buClr>
                <a:schemeClr val="lt1"/>
              </a:buClr>
              <a:buSzPts val="2800"/>
              <a:buFont typeface="Arial"/>
              <a:buNone/>
              <a:defRPr b="0" i="0" sz="2800" u="none" cap="none" strike="noStrike">
                <a:solidFill>
                  <a:schemeClr val="lt1"/>
                </a:solidFill>
                <a:latin typeface="Calibri"/>
                <a:ea typeface="Calibri"/>
                <a:cs typeface="Calibri"/>
                <a:sym typeface="Calibri"/>
              </a:defRPr>
            </a:lvl2pPr>
            <a:lvl3pPr lvl="2" marR="0" rtl="0" algn="ctr">
              <a:lnSpc>
                <a:spcPct val="90000"/>
              </a:lnSpc>
              <a:spcBef>
                <a:spcPts val="600"/>
              </a:spcBef>
              <a:spcAft>
                <a:spcPts val="0"/>
              </a:spcAft>
              <a:buClr>
                <a:schemeClr val="dk1"/>
              </a:buClr>
              <a:buSzPts val="3600"/>
              <a:buFont typeface="Arial"/>
              <a:buNone/>
              <a:defRPr b="0" i="0" sz="36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9pPr>
          </a:lstStyle>
          <a:p/>
        </p:txBody>
      </p:sp>
      <p:pic>
        <p:nvPicPr>
          <p:cNvPr id="250" name="Google Shape;250;p52"/>
          <p:cNvPicPr preferRelativeResize="0"/>
          <p:nvPr/>
        </p:nvPicPr>
        <p:blipFill rotWithShape="1">
          <a:blip r:embed="rId2">
            <a:alphaModFix/>
          </a:blip>
          <a:srcRect b="0" l="0" r="0" t="0"/>
          <a:stretch/>
        </p:blipFill>
        <p:spPr>
          <a:xfrm>
            <a:off x="1645921" y="1806410"/>
            <a:ext cx="4093028" cy="924232"/>
          </a:xfrm>
          <a:prstGeom prst="rect">
            <a:avLst/>
          </a:prstGeom>
          <a:noFill/>
          <a:ln>
            <a:noFill/>
          </a:ln>
        </p:spPr>
      </p:pic>
      <p:sp>
        <p:nvSpPr>
          <p:cNvPr id="251" name="Google Shape;251;p52"/>
          <p:cNvSpPr/>
          <p:nvPr/>
        </p:nvSpPr>
        <p:spPr>
          <a:xfrm>
            <a:off x="9914021" y="8357936"/>
            <a:ext cx="13411200" cy="12352420"/>
          </a:xfrm>
          <a:prstGeom prst="chord">
            <a:avLst>
              <a:gd fmla="val 11224521" name="adj1"/>
              <a:gd fmla="val 21179764" name="adj2"/>
            </a:avLst>
          </a:prstGeom>
          <a:solidFill>
            <a:schemeClr val="lt1">
              <a:alpha val="4705"/>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A">
  <p:cSld name="Title Slide 3A">
    <p:bg>
      <p:bgPr>
        <a:solidFill>
          <a:srgbClr val="FFFFFF"/>
        </a:solidFill>
      </p:bgPr>
    </p:bg>
    <p:spTree>
      <p:nvGrpSpPr>
        <p:cNvPr id="25" name="Shape 25"/>
        <p:cNvGrpSpPr/>
        <p:nvPr/>
      </p:nvGrpSpPr>
      <p:grpSpPr>
        <a:xfrm>
          <a:off x="0" y="0"/>
          <a:ext cx="0" cy="0"/>
          <a:chOff x="0" y="0"/>
          <a:chExt cx="0" cy="0"/>
        </a:xfrm>
      </p:grpSpPr>
      <p:pic>
        <p:nvPicPr>
          <p:cNvPr id="26" name="Google Shape;26;p63"/>
          <p:cNvPicPr preferRelativeResize="0"/>
          <p:nvPr/>
        </p:nvPicPr>
        <p:blipFill rotWithShape="1">
          <a:blip r:embed="rId2">
            <a:alphaModFix/>
          </a:blip>
          <a:srcRect b="0" l="0" r="0" t="0"/>
          <a:stretch/>
        </p:blipFill>
        <p:spPr>
          <a:xfrm>
            <a:off x="16713736" y="682690"/>
            <a:ext cx="4636132" cy="798464"/>
          </a:xfrm>
          <a:prstGeom prst="rect">
            <a:avLst/>
          </a:prstGeom>
          <a:noFill/>
          <a:ln>
            <a:noFill/>
          </a:ln>
        </p:spPr>
      </p:pic>
      <p:sp>
        <p:nvSpPr>
          <p:cNvPr id="27" name="Google Shape;27;p63"/>
          <p:cNvSpPr txBox="1"/>
          <p:nvPr>
            <p:ph idx="1" type="body"/>
          </p:nvPr>
        </p:nvSpPr>
        <p:spPr>
          <a:xfrm>
            <a:off x="1654390" y="7592572"/>
            <a:ext cx="13599098" cy="159868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000"/>
              </a:spcBef>
              <a:spcAft>
                <a:spcPts val="0"/>
              </a:spcAft>
              <a:buSzPts val="5600"/>
              <a:buNone/>
              <a:defRPr b="1" i="0" sz="5600">
                <a:solidFill>
                  <a:schemeClr val="accent6"/>
                </a:solidFill>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28" name="Google Shape;28;p63"/>
          <p:cNvSpPr txBox="1"/>
          <p:nvPr>
            <p:ph idx="2" type="body"/>
          </p:nvPr>
        </p:nvSpPr>
        <p:spPr>
          <a:xfrm>
            <a:off x="1654391" y="10008954"/>
            <a:ext cx="8733165" cy="204758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000"/>
              </a:spcBef>
              <a:spcAft>
                <a:spcPts val="0"/>
              </a:spcAft>
              <a:buSzPts val="2800"/>
              <a:buNone/>
              <a:defRPr b="0" sz="2800">
                <a:solidFill>
                  <a:schemeClr val="lt1"/>
                </a:solidFill>
              </a:defRPr>
            </a:lvl1pPr>
            <a:lvl2pPr indent="-228600" lvl="1" marL="914400" algn="l">
              <a:lnSpc>
                <a:spcPct val="100000"/>
              </a:lnSpc>
              <a:spcBef>
                <a:spcPts val="1000"/>
              </a:spcBef>
              <a:spcAft>
                <a:spcPts val="0"/>
              </a:spcAft>
              <a:buSzPts val="4800"/>
              <a:buNone/>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29" name="Google Shape;29;p63"/>
          <p:cNvSpPr txBox="1"/>
          <p:nvPr>
            <p:ph idx="3" type="body"/>
          </p:nvPr>
        </p:nvSpPr>
        <p:spPr>
          <a:xfrm>
            <a:off x="1655364" y="1481153"/>
            <a:ext cx="11505756" cy="5751510"/>
          </a:xfrm>
          <a:prstGeom prst="rect">
            <a:avLst/>
          </a:prstGeom>
          <a:noFill/>
          <a:ln>
            <a:noFill/>
          </a:ln>
        </p:spPr>
        <p:txBody>
          <a:bodyPr anchorCtr="0" anchor="b" bIns="45700" lIns="91425" spcFirstLastPara="1" rIns="91425" wrap="square" tIns="45700">
            <a:noAutofit/>
          </a:bodyPr>
          <a:lstStyle>
            <a:lvl1pPr indent="-228600" lvl="0" marL="457200" algn="l">
              <a:lnSpc>
                <a:spcPct val="95000"/>
              </a:lnSpc>
              <a:spcBef>
                <a:spcPts val="2000"/>
              </a:spcBef>
              <a:spcAft>
                <a:spcPts val="0"/>
              </a:spcAft>
              <a:buSzPts val="8000"/>
              <a:buNone/>
              <a:defRPr b="1" i="0" sz="8000">
                <a:solidFill>
                  <a:schemeClr val="lt1"/>
                </a:solidFill>
                <a:latin typeface="Arial"/>
                <a:ea typeface="Arial"/>
                <a:cs typeface="Arial"/>
                <a:sym typeface="Arial"/>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30" name="Google Shape;30;p63"/>
          <p:cNvSpPr txBox="1"/>
          <p:nvPr>
            <p:ph idx="4" type="body"/>
          </p:nvPr>
        </p:nvSpPr>
        <p:spPr>
          <a:xfrm>
            <a:off x="0" y="709308"/>
            <a:ext cx="3270098" cy="523220"/>
          </a:xfrm>
          <a:prstGeom prst="rect">
            <a:avLst/>
          </a:prstGeom>
          <a:solidFill>
            <a:schemeClr val="lt1"/>
          </a:solidFill>
          <a:ln>
            <a:noFill/>
          </a:ln>
        </p:spPr>
        <p:txBody>
          <a:bodyPr anchorCtr="0" anchor="ctr" bIns="45700" lIns="1152125" spcFirstLastPara="1" rIns="91425" wrap="square" tIns="45700">
            <a:spAutoFit/>
          </a:bodyPr>
          <a:lstStyle>
            <a:lvl1pPr indent="-228600" lvl="0" marL="457200" algn="l">
              <a:lnSpc>
                <a:spcPct val="100000"/>
              </a:lnSpc>
              <a:spcBef>
                <a:spcPts val="2000"/>
              </a:spcBef>
              <a:spcAft>
                <a:spcPts val="0"/>
              </a:spcAft>
              <a:buSzPts val="2800"/>
              <a:buNone/>
              <a:defRPr sz="2800">
                <a:solidFill>
                  <a:schemeClr val="accent3"/>
                </a:solidFill>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252" name="Shape 252"/>
        <p:cNvGrpSpPr/>
        <p:nvPr/>
      </p:nvGrpSpPr>
      <p:grpSpPr>
        <a:xfrm>
          <a:off x="0" y="0"/>
          <a:ext cx="0" cy="0"/>
          <a:chOff x="0" y="0"/>
          <a:chExt cx="0" cy="0"/>
        </a:xfrm>
      </p:grpSpPr>
      <p:pic>
        <p:nvPicPr>
          <p:cNvPr id="253" name="Google Shape;253;p53"/>
          <p:cNvPicPr preferRelativeResize="0"/>
          <p:nvPr/>
        </p:nvPicPr>
        <p:blipFill rotWithShape="1">
          <a:blip r:embed="rId2">
            <a:alphaModFix/>
          </a:blip>
          <a:srcRect b="0" l="0" r="0" t="0"/>
          <a:stretch/>
        </p:blipFill>
        <p:spPr>
          <a:xfrm>
            <a:off x="0" y="0"/>
            <a:ext cx="24384000" cy="13716000"/>
          </a:xfrm>
          <a:prstGeom prst="rect">
            <a:avLst/>
          </a:prstGeom>
          <a:noFill/>
          <a:ln>
            <a:noFill/>
          </a:ln>
        </p:spPr>
      </p:pic>
      <p:pic>
        <p:nvPicPr>
          <p:cNvPr id="254" name="Google Shape;254;p53"/>
          <p:cNvPicPr preferRelativeResize="0"/>
          <p:nvPr/>
        </p:nvPicPr>
        <p:blipFill rotWithShape="1">
          <a:blip r:embed="rId3">
            <a:alphaModFix/>
          </a:blip>
          <a:srcRect b="0" l="0" r="0" t="0"/>
          <a:stretch/>
        </p:blipFill>
        <p:spPr>
          <a:xfrm>
            <a:off x="16386405" y="1243604"/>
            <a:ext cx="6568755" cy="1483267"/>
          </a:xfrm>
          <a:prstGeom prst="rect">
            <a:avLst/>
          </a:prstGeom>
          <a:noFill/>
          <a:ln>
            <a:noFill/>
          </a:ln>
        </p:spPr>
      </p:pic>
      <p:sp>
        <p:nvSpPr>
          <p:cNvPr id="255" name="Google Shape;255;p53"/>
          <p:cNvSpPr txBox="1"/>
          <p:nvPr>
            <p:ph type="ctrTitle"/>
          </p:nvPr>
        </p:nvSpPr>
        <p:spPr>
          <a:xfrm>
            <a:off x="1825540" y="3380015"/>
            <a:ext cx="15433760" cy="3394568"/>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chemeClr val="lt1"/>
              </a:buClr>
              <a:buSzPts val="10000"/>
              <a:buFont typeface="Helvetica Neue"/>
              <a:buNone/>
              <a:defRPr b="1" i="0" sz="10000" u="none" cap="none" strike="noStrike">
                <a:solidFill>
                  <a:schemeClr val="lt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56" name="Google Shape;256;p53"/>
          <p:cNvSpPr txBox="1"/>
          <p:nvPr>
            <p:ph idx="1" type="subTitle"/>
          </p:nvPr>
        </p:nvSpPr>
        <p:spPr>
          <a:xfrm>
            <a:off x="1854581" y="1207073"/>
            <a:ext cx="5036075" cy="1601442"/>
          </a:xfrm>
          <a:prstGeom prst="rect">
            <a:avLst/>
          </a:prstGeom>
          <a:noFill/>
          <a:ln>
            <a:noFill/>
          </a:ln>
        </p:spPr>
        <p:txBody>
          <a:bodyPr anchorCtr="0" anchor="ctr" bIns="45700" lIns="91425" spcFirstLastPara="1" rIns="91425" wrap="square" tIns="45700">
            <a:noAutofit/>
          </a:bodyPr>
          <a:lstStyle>
            <a:lvl1pPr lvl="0" marR="0" rtl="0" algn="l">
              <a:lnSpc>
                <a:spcPct val="102000"/>
              </a:lnSpc>
              <a:spcBef>
                <a:spcPts val="1000"/>
              </a:spcBef>
              <a:spcAft>
                <a:spcPts val="0"/>
              </a:spcAft>
              <a:buClr>
                <a:srgbClr val="B2DCC1"/>
              </a:buClr>
              <a:buSzPts val="4800"/>
              <a:buFont typeface="Arial"/>
              <a:buNone/>
              <a:defRPr b="1" i="0" sz="4800" u="none" cap="none" strike="noStrike">
                <a:solidFill>
                  <a:srgbClr val="B2DCC1"/>
                </a:solidFill>
                <a:latin typeface="Helvetica Neue"/>
                <a:ea typeface="Helvetica Neue"/>
                <a:cs typeface="Helvetica Neue"/>
                <a:sym typeface="Helvetica Neue"/>
              </a:defRPr>
            </a:lvl1pPr>
            <a:lvl2pPr lvl="1" marR="0" rtl="0" algn="l">
              <a:lnSpc>
                <a:spcPct val="110000"/>
              </a:lnSpc>
              <a:spcBef>
                <a:spcPts val="0"/>
              </a:spcBef>
              <a:spcAft>
                <a:spcPts val="0"/>
              </a:spcAft>
              <a:buClr>
                <a:schemeClr val="lt1"/>
              </a:buClr>
              <a:buSzPts val="2800"/>
              <a:buFont typeface="Arial"/>
              <a:buNone/>
              <a:defRPr b="0" i="0" sz="2800" u="none" cap="none" strike="noStrike">
                <a:solidFill>
                  <a:schemeClr val="lt1"/>
                </a:solidFill>
                <a:latin typeface="Calibri"/>
                <a:ea typeface="Calibri"/>
                <a:cs typeface="Calibri"/>
                <a:sym typeface="Calibri"/>
              </a:defRPr>
            </a:lvl2pPr>
            <a:lvl3pPr lvl="2" marR="0" rtl="0" algn="ctr">
              <a:lnSpc>
                <a:spcPct val="90000"/>
              </a:lnSpc>
              <a:spcBef>
                <a:spcPts val="600"/>
              </a:spcBef>
              <a:spcAft>
                <a:spcPts val="0"/>
              </a:spcAft>
              <a:buClr>
                <a:schemeClr val="dk1"/>
              </a:buClr>
              <a:buSzPts val="3600"/>
              <a:buFont typeface="Arial"/>
              <a:buNone/>
              <a:defRPr b="0" i="0" sz="36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Slide - Emphasized Single">
  <p:cSld name="1_Content Slide - Emphasized Single">
    <p:spTree>
      <p:nvGrpSpPr>
        <p:cNvPr id="257" name="Shape 257"/>
        <p:cNvGrpSpPr/>
        <p:nvPr/>
      </p:nvGrpSpPr>
      <p:grpSpPr>
        <a:xfrm>
          <a:off x="0" y="0"/>
          <a:ext cx="0" cy="0"/>
          <a:chOff x="0" y="0"/>
          <a:chExt cx="0" cy="0"/>
        </a:xfrm>
      </p:grpSpPr>
      <p:sp>
        <p:nvSpPr>
          <p:cNvPr id="258" name="Google Shape;258;p54"/>
          <p:cNvSpPr/>
          <p:nvPr/>
        </p:nvSpPr>
        <p:spPr>
          <a:xfrm>
            <a:off x="0" y="0"/>
            <a:ext cx="24387175" cy="3017520"/>
          </a:xfrm>
          <a:prstGeom prst="rect">
            <a:avLst/>
          </a:prstGeom>
          <a:gradFill>
            <a:gsLst>
              <a:gs pos="0">
                <a:srgbClr val="40397F"/>
              </a:gs>
              <a:gs pos="24000">
                <a:srgbClr val="40397F"/>
              </a:gs>
              <a:gs pos="100000">
                <a:srgbClr val="5C50C3"/>
              </a:gs>
            </a:gsLst>
            <a:lin ang="27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9" name="Google Shape;259;p54"/>
          <p:cNvSpPr txBox="1"/>
          <p:nvPr>
            <p:ph idx="1" type="body"/>
          </p:nvPr>
        </p:nvSpPr>
        <p:spPr>
          <a:xfrm>
            <a:off x="1052504" y="3796753"/>
            <a:ext cx="22315477" cy="8014237"/>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2000"/>
              </a:lnSpc>
              <a:spcBef>
                <a:spcPts val="2600"/>
              </a:spcBef>
              <a:spcAft>
                <a:spcPts val="0"/>
              </a:spcAft>
              <a:buClr>
                <a:srgbClr val="3A3838"/>
              </a:buClr>
              <a:buSzPts val="2800"/>
              <a:buFont typeface="Arial"/>
              <a:buChar char="•"/>
              <a:defRPr b="0" i="0" sz="2800" u="none" cap="none" strike="noStrike">
                <a:solidFill>
                  <a:srgbClr val="3A3838"/>
                </a:solidFill>
                <a:latin typeface="Helvetica Neue"/>
                <a:ea typeface="Helvetica Neue"/>
                <a:cs typeface="Helvetica Neue"/>
                <a:sym typeface="Helvetica Neue"/>
              </a:defRPr>
            </a:lvl1pPr>
            <a:lvl2pPr indent="-381000" lvl="1" marL="914400" marR="0" rtl="0" algn="l">
              <a:lnSpc>
                <a:spcPct val="110000"/>
              </a:lnSpc>
              <a:spcBef>
                <a:spcPts val="500"/>
              </a:spcBef>
              <a:spcAft>
                <a:spcPts val="0"/>
              </a:spcAft>
              <a:buClr>
                <a:srgbClr val="51AF46"/>
              </a:buClr>
              <a:buSzPts val="2400"/>
              <a:buFont typeface="NTR"/>
              <a:buChar char="•"/>
              <a:defRPr b="0" i="0" sz="2400" u="none" cap="none" strike="noStrike">
                <a:solidFill>
                  <a:srgbClr val="3A3838"/>
                </a:solidFill>
                <a:latin typeface="Helvetica Neue"/>
                <a:ea typeface="Helvetica Neue"/>
                <a:cs typeface="Helvetica Neue"/>
                <a:sym typeface="Helvetica Neue"/>
              </a:defRPr>
            </a:lvl2pPr>
            <a:lvl3pPr indent="-419100" lvl="2" marL="1371600" marR="0" rtl="0" algn="l">
              <a:lnSpc>
                <a:spcPct val="110000"/>
              </a:lnSpc>
              <a:spcBef>
                <a:spcPts val="1400"/>
              </a:spcBef>
              <a:spcAft>
                <a:spcPts val="0"/>
              </a:spcAft>
              <a:buClr>
                <a:srgbClr val="51AF46"/>
              </a:buClr>
              <a:buSzPts val="3000"/>
              <a:buFont typeface="Noto Sans Symbols"/>
              <a:buChar char="▪"/>
              <a:defRPr b="0" i="0" sz="3000" u="none" cap="none" strike="noStrike">
                <a:solidFill>
                  <a:srgbClr val="3A3838"/>
                </a:solidFill>
                <a:latin typeface="Helvetica Neue"/>
                <a:ea typeface="Helvetica Neue"/>
                <a:cs typeface="Helvetica Neue"/>
                <a:sym typeface="Helvetica Neue"/>
              </a:defRPr>
            </a:lvl3pPr>
            <a:lvl4pPr indent="-393700" lvl="3" marL="1828800" marR="0" rtl="0" algn="l">
              <a:lnSpc>
                <a:spcPct val="110000"/>
              </a:lnSpc>
              <a:spcBef>
                <a:spcPts val="1400"/>
              </a:spcBef>
              <a:spcAft>
                <a:spcPts val="0"/>
              </a:spcAft>
              <a:buClr>
                <a:srgbClr val="51AF46"/>
              </a:buClr>
              <a:buSzPts val="2600"/>
              <a:buFont typeface="NTR"/>
              <a:buChar char="-"/>
              <a:defRPr b="0" i="0" sz="2600" u="none" cap="none" strike="noStrike">
                <a:solidFill>
                  <a:srgbClr val="3A3838"/>
                </a:solidFill>
                <a:latin typeface="Helvetica Neue"/>
                <a:ea typeface="Helvetica Neue"/>
                <a:cs typeface="Helvetica Neue"/>
                <a:sym typeface="Helvetica Neue"/>
              </a:defRPr>
            </a:lvl4pPr>
            <a:lvl5pPr indent="-381000" lvl="4" marL="2286000" marR="0" rtl="0" algn="l">
              <a:lnSpc>
                <a:spcPct val="110000"/>
              </a:lnSpc>
              <a:spcBef>
                <a:spcPts val="1200"/>
              </a:spcBef>
              <a:spcAft>
                <a:spcPts val="0"/>
              </a:spcAft>
              <a:buClr>
                <a:srgbClr val="51AF46"/>
              </a:buClr>
              <a:buSzPts val="2400"/>
              <a:buFont typeface="Arial"/>
              <a:buChar char="•"/>
              <a:defRPr b="0" i="0" sz="2400" u="none" cap="none" strike="noStrike">
                <a:solidFill>
                  <a:srgbClr val="3A3838"/>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0" name="Google Shape;260;p54"/>
          <p:cNvSpPr txBox="1"/>
          <p:nvPr>
            <p:ph type="title"/>
          </p:nvPr>
        </p:nvSpPr>
        <p:spPr>
          <a:xfrm>
            <a:off x="1052504" y="1155285"/>
            <a:ext cx="22315476" cy="1577321"/>
          </a:xfrm>
          <a:prstGeom prst="rect">
            <a:avLst/>
          </a:prstGeom>
          <a:noFill/>
          <a:ln>
            <a:noFill/>
          </a:ln>
        </p:spPr>
        <p:txBody>
          <a:bodyPr anchorCtr="0" anchor="t" bIns="45700" lIns="91425" spcFirstLastPara="1" rIns="91425" wrap="square" tIns="45700">
            <a:noAutofit/>
          </a:bodyPr>
          <a:lstStyle>
            <a:lvl1pPr lvl="0" marR="0" rtl="0" algn="l">
              <a:lnSpc>
                <a:spcPct val="105000"/>
              </a:lnSpc>
              <a:spcBef>
                <a:spcPts val="0"/>
              </a:spcBef>
              <a:spcAft>
                <a:spcPts val="0"/>
              </a:spcAft>
              <a:buClr>
                <a:schemeClr val="lt1"/>
              </a:buClr>
              <a:buSzPts val="6000"/>
              <a:buFont typeface="Helvetica Neue"/>
              <a:buNone/>
              <a:defRPr b="1" i="0" sz="6000" u="none" cap="none" strike="noStrike">
                <a:solidFill>
                  <a:schemeClr val="lt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261" name="Google Shape;261;p54"/>
          <p:cNvPicPr preferRelativeResize="0"/>
          <p:nvPr/>
        </p:nvPicPr>
        <p:blipFill rotWithShape="1">
          <a:blip r:embed="rId2">
            <a:alphaModFix/>
          </a:blip>
          <a:srcRect b="0" l="0" r="0" t="0"/>
          <a:stretch/>
        </p:blipFill>
        <p:spPr>
          <a:xfrm>
            <a:off x="1052504" y="12460758"/>
            <a:ext cx="3023107" cy="674218"/>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V1">
  <p:cSld name="Content Slide - V1">
    <p:spTree>
      <p:nvGrpSpPr>
        <p:cNvPr id="262" name="Shape 262"/>
        <p:cNvGrpSpPr/>
        <p:nvPr/>
      </p:nvGrpSpPr>
      <p:grpSpPr>
        <a:xfrm>
          <a:off x="0" y="0"/>
          <a:ext cx="0" cy="0"/>
          <a:chOff x="0" y="0"/>
          <a:chExt cx="0" cy="0"/>
        </a:xfrm>
      </p:grpSpPr>
      <p:sp>
        <p:nvSpPr>
          <p:cNvPr id="263" name="Google Shape;263;p55"/>
          <p:cNvSpPr txBox="1"/>
          <p:nvPr>
            <p:ph idx="1" type="body"/>
          </p:nvPr>
        </p:nvSpPr>
        <p:spPr>
          <a:xfrm>
            <a:off x="1052504" y="3248024"/>
            <a:ext cx="22315477" cy="8562965"/>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2000"/>
              </a:lnSpc>
              <a:spcBef>
                <a:spcPts val="2600"/>
              </a:spcBef>
              <a:spcAft>
                <a:spcPts val="0"/>
              </a:spcAft>
              <a:buClr>
                <a:srgbClr val="3A3838"/>
              </a:buClr>
              <a:buSzPts val="2800"/>
              <a:buFont typeface="Arial"/>
              <a:buChar char="•"/>
              <a:defRPr b="0" i="0" sz="2800" u="none" cap="none" strike="noStrike">
                <a:solidFill>
                  <a:srgbClr val="3A3838"/>
                </a:solidFill>
                <a:latin typeface="Helvetica Neue"/>
                <a:ea typeface="Helvetica Neue"/>
                <a:cs typeface="Helvetica Neue"/>
                <a:sym typeface="Helvetica Neue"/>
              </a:defRPr>
            </a:lvl1pPr>
            <a:lvl2pPr indent="-381000" lvl="1" marL="914400" marR="0" rtl="0" algn="l">
              <a:lnSpc>
                <a:spcPct val="110000"/>
              </a:lnSpc>
              <a:spcBef>
                <a:spcPts val="500"/>
              </a:spcBef>
              <a:spcAft>
                <a:spcPts val="0"/>
              </a:spcAft>
              <a:buClr>
                <a:srgbClr val="51AF46"/>
              </a:buClr>
              <a:buSzPts val="2400"/>
              <a:buFont typeface="NTR"/>
              <a:buChar char="•"/>
              <a:defRPr b="0" i="0" sz="2400" u="none" cap="none" strike="noStrike">
                <a:solidFill>
                  <a:srgbClr val="3A3838"/>
                </a:solidFill>
                <a:latin typeface="Helvetica Neue"/>
                <a:ea typeface="Helvetica Neue"/>
                <a:cs typeface="Helvetica Neue"/>
                <a:sym typeface="Helvetica Neue"/>
              </a:defRPr>
            </a:lvl2pPr>
            <a:lvl3pPr indent="-419100" lvl="2" marL="1371600" marR="0" rtl="0" algn="l">
              <a:lnSpc>
                <a:spcPct val="110000"/>
              </a:lnSpc>
              <a:spcBef>
                <a:spcPts val="1400"/>
              </a:spcBef>
              <a:spcAft>
                <a:spcPts val="0"/>
              </a:spcAft>
              <a:buClr>
                <a:srgbClr val="51AF46"/>
              </a:buClr>
              <a:buSzPts val="3000"/>
              <a:buFont typeface="Noto Sans Symbols"/>
              <a:buChar char="▪"/>
              <a:defRPr b="0" i="0" sz="3000" u="none" cap="none" strike="noStrike">
                <a:solidFill>
                  <a:srgbClr val="3A3838"/>
                </a:solidFill>
                <a:latin typeface="Helvetica Neue"/>
                <a:ea typeface="Helvetica Neue"/>
                <a:cs typeface="Helvetica Neue"/>
                <a:sym typeface="Helvetica Neue"/>
              </a:defRPr>
            </a:lvl3pPr>
            <a:lvl4pPr indent="-393700" lvl="3" marL="1828800" marR="0" rtl="0" algn="l">
              <a:lnSpc>
                <a:spcPct val="110000"/>
              </a:lnSpc>
              <a:spcBef>
                <a:spcPts val="1400"/>
              </a:spcBef>
              <a:spcAft>
                <a:spcPts val="0"/>
              </a:spcAft>
              <a:buClr>
                <a:srgbClr val="51AF46"/>
              </a:buClr>
              <a:buSzPts val="2600"/>
              <a:buFont typeface="NTR"/>
              <a:buChar char="-"/>
              <a:defRPr b="0" i="0" sz="2600" u="none" cap="none" strike="noStrike">
                <a:solidFill>
                  <a:srgbClr val="3A3838"/>
                </a:solidFill>
                <a:latin typeface="Helvetica Neue"/>
                <a:ea typeface="Helvetica Neue"/>
                <a:cs typeface="Helvetica Neue"/>
                <a:sym typeface="Helvetica Neue"/>
              </a:defRPr>
            </a:lvl4pPr>
            <a:lvl5pPr indent="-381000" lvl="4" marL="2286000" marR="0" rtl="0" algn="l">
              <a:lnSpc>
                <a:spcPct val="110000"/>
              </a:lnSpc>
              <a:spcBef>
                <a:spcPts val="1200"/>
              </a:spcBef>
              <a:spcAft>
                <a:spcPts val="0"/>
              </a:spcAft>
              <a:buClr>
                <a:srgbClr val="51AF46"/>
              </a:buClr>
              <a:buSzPts val="2400"/>
              <a:buFont typeface="Arial"/>
              <a:buChar char="•"/>
              <a:defRPr b="0" i="0" sz="2400" u="none" cap="none" strike="noStrike">
                <a:solidFill>
                  <a:srgbClr val="3A3838"/>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4" name="Google Shape;264;p55"/>
          <p:cNvSpPr txBox="1"/>
          <p:nvPr>
            <p:ph type="title"/>
          </p:nvPr>
        </p:nvSpPr>
        <p:spPr>
          <a:xfrm>
            <a:off x="1052504" y="1155285"/>
            <a:ext cx="22315476" cy="1577321"/>
          </a:xfrm>
          <a:prstGeom prst="rect">
            <a:avLst/>
          </a:prstGeom>
          <a:noFill/>
          <a:ln>
            <a:noFill/>
          </a:ln>
        </p:spPr>
        <p:txBody>
          <a:bodyPr anchorCtr="0" anchor="t" bIns="45700" lIns="91425" spcFirstLastPara="1" rIns="91425" wrap="square" tIns="45700">
            <a:noAutofit/>
          </a:bodyPr>
          <a:lstStyle>
            <a:lvl1pPr lvl="0" marR="0" rtl="0" algn="l">
              <a:lnSpc>
                <a:spcPct val="105000"/>
              </a:lnSpc>
              <a:spcBef>
                <a:spcPts val="0"/>
              </a:spcBef>
              <a:spcAft>
                <a:spcPts val="0"/>
              </a:spcAft>
              <a:buClr>
                <a:srgbClr val="40397F"/>
              </a:buClr>
              <a:buSzPts val="6000"/>
              <a:buFont typeface="Helvetica Neue"/>
              <a:buNone/>
              <a:defRPr b="1" i="0" sz="6000" u="none" cap="none" strike="noStrike">
                <a:solidFill>
                  <a:srgbClr val="40397F"/>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265" name="Google Shape;265;p55"/>
          <p:cNvPicPr preferRelativeResize="0"/>
          <p:nvPr/>
        </p:nvPicPr>
        <p:blipFill rotWithShape="1">
          <a:blip r:embed="rId2">
            <a:alphaModFix/>
          </a:blip>
          <a:srcRect b="0" l="0" r="0" t="0"/>
          <a:stretch/>
        </p:blipFill>
        <p:spPr>
          <a:xfrm>
            <a:off x="1052504" y="12460758"/>
            <a:ext cx="3023107" cy="674218"/>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ation Highlight Slide">
  <p:cSld name="Quotation Highlight Slide">
    <p:spTree>
      <p:nvGrpSpPr>
        <p:cNvPr id="266" name="Shape 266"/>
        <p:cNvGrpSpPr/>
        <p:nvPr/>
      </p:nvGrpSpPr>
      <p:grpSpPr>
        <a:xfrm>
          <a:off x="0" y="0"/>
          <a:ext cx="0" cy="0"/>
          <a:chOff x="0" y="0"/>
          <a:chExt cx="0" cy="0"/>
        </a:xfrm>
      </p:grpSpPr>
      <p:sp>
        <p:nvSpPr>
          <p:cNvPr id="267" name="Google Shape;267;p56"/>
          <p:cNvSpPr/>
          <p:nvPr/>
        </p:nvSpPr>
        <p:spPr>
          <a:xfrm flipH="1">
            <a:off x="1" y="0"/>
            <a:ext cx="3997234" cy="13716000"/>
          </a:xfrm>
          <a:prstGeom prst="rect">
            <a:avLst/>
          </a:prstGeom>
          <a:gradFill>
            <a:gsLst>
              <a:gs pos="0">
                <a:srgbClr val="40397F"/>
              </a:gs>
              <a:gs pos="24000">
                <a:srgbClr val="40397F"/>
              </a:gs>
              <a:gs pos="100000">
                <a:srgbClr val="5C50C3"/>
              </a:gs>
            </a:gsLst>
            <a:lin ang="27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8" name="Google Shape;268;p56"/>
          <p:cNvSpPr txBox="1"/>
          <p:nvPr>
            <p:ph type="title"/>
          </p:nvPr>
        </p:nvSpPr>
        <p:spPr>
          <a:xfrm>
            <a:off x="6400800" y="3384780"/>
            <a:ext cx="14236191" cy="4871298"/>
          </a:xfrm>
          <a:prstGeom prst="rect">
            <a:avLst/>
          </a:prstGeom>
          <a:noFill/>
          <a:ln>
            <a:noFill/>
          </a:ln>
        </p:spPr>
        <p:txBody>
          <a:bodyPr anchorCtr="0" anchor="t" bIns="45700" lIns="91425" spcFirstLastPara="1" rIns="91425" wrap="square" tIns="45700">
            <a:noAutofit/>
          </a:bodyPr>
          <a:lstStyle>
            <a:lvl1pPr lvl="0" marR="0" rtl="0" algn="l">
              <a:lnSpc>
                <a:spcPct val="110000"/>
              </a:lnSpc>
              <a:spcBef>
                <a:spcPts val="0"/>
              </a:spcBef>
              <a:spcAft>
                <a:spcPts val="0"/>
              </a:spcAft>
              <a:buClr>
                <a:srgbClr val="40397F"/>
              </a:buClr>
              <a:buSzPts val="6400"/>
              <a:buFont typeface="Helvetica Neue"/>
              <a:buNone/>
              <a:defRPr b="1" i="0" sz="6400" u="none" cap="none" strike="noStrike">
                <a:solidFill>
                  <a:srgbClr val="40397F"/>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69" name="Google Shape;269;p56"/>
          <p:cNvSpPr txBox="1"/>
          <p:nvPr/>
        </p:nvSpPr>
        <p:spPr>
          <a:xfrm>
            <a:off x="0" y="1154865"/>
            <a:ext cx="5559914" cy="516660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75000"/>
              <a:buFont typeface="Arimo"/>
              <a:buNone/>
            </a:pPr>
            <a:r>
              <a:rPr b="1" lang="en-US" sz="75000">
                <a:solidFill>
                  <a:schemeClr val="lt1"/>
                </a:solidFill>
                <a:latin typeface="Arimo"/>
                <a:ea typeface="Arimo"/>
                <a:cs typeface="Arimo"/>
                <a:sym typeface="Arimo"/>
              </a:rPr>
              <a:t>“</a:t>
            </a:r>
            <a:endParaRPr/>
          </a:p>
        </p:txBody>
      </p:sp>
      <p:pic>
        <p:nvPicPr>
          <p:cNvPr id="270" name="Google Shape;270;p56"/>
          <p:cNvPicPr preferRelativeResize="0"/>
          <p:nvPr/>
        </p:nvPicPr>
        <p:blipFill rotWithShape="1">
          <a:blip r:embed="rId2">
            <a:alphaModFix/>
          </a:blip>
          <a:srcRect b="0" l="0" r="0" t="0"/>
          <a:stretch/>
        </p:blipFill>
        <p:spPr>
          <a:xfrm>
            <a:off x="20495535" y="790127"/>
            <a:ext cx="3023107" cy="674218"/>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Quotation Highlight Slide">
  <p:cSld name="1_Quotation Highlight Slide">
    <p:spTree>
      <p:nvGrpSpPr>
        <p:cNvPr id="271" name="Shape 271"/>
        <p:cNvGrpSpPr/>
        <p:nvPr/>
      </p:nvGrpSpPr>
      <p:grpSpPr>
        <a:xfrm>
          <a:off x="0" y="0"/>
          <a:ext cx="0" cy="0"/>
          <a:chOff x="0" y="0"/>
          <a:chExt cx="0" cy="0"/>
        </a:xfrm>
      </p:grpSpPr>
      <p:sp>
        <p:nvSpPr>
          <p:cNvPr id="272" name="Google Shape;272;p57"/>
          <p:cNvSpPr/>
          <p:nvPr/>
        </p:nvSpPr>
        <p:spPr>
          <a:xfrm flipH="1">
            <a:off x="1" y="0"/>
            <a:ext cx="3997234" cy="13716000"/>
          </a:xfrm>
          <a:prstGeom prst="rect">
            <a:avLst/>
          </a:prstGeom>
          <a:gradFill>
            <a:gsLst>
              <a:gs pos="0">
                <a:srgbClr val="40397F"/>
              </a:gs>
              <a:gs pos="24000">
                <a:srgbClr val="40397F"/>
              </a:gs>
              <a:gs pos="100000">
                <a:srgbClr val="5C50C3"/>
              </a:gs>
            </a:gsLst>
            <a:lin ang="27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3" name="Google Shape;273;p57"/>
          <p:cNvSpPr txBox="1"/>
          <p:nvPr>
            <p:ph type="title"/>
          </p:nvPr>
        </p:nvSpPr>
        <p:spPr>
          <a:xfrm>
            <a:off x="7591647" y="3384779"/>
            <a:ext cx="13045344" cy="8140913"/>
          </a:xfrm>
          <a:prstGeom prst="rect">
            <a:avLst/>
          </a:prstGeom>
          <a:noFill/>
          <a:ln>
            <a:noFill/>
          </a:ln>
        </p:spPr>
        <p:txBody>
          <a:bodyPr anchorCtr="0" anchor="t" bIns="45700" lIns="91425" spcFirstLastPara="1" rIns="91425" wrap="square" tIns="45700">
            <a:noAutofit/>
          </a:bodyPr>
          <a:lstStyle>
            <a:lvl1pPr lvl="0" marR="0" rtl="0" algn="l">
              <a:lnSpc>
                <a:spcPct val="110000"/>
              </a:lnSpc>
              <a:spcBef>
                <a:spcPts val="0"/>
              </a:spcBef>
              <a:spcAft>
                <a:spcPts val="0"/>
              </a:spcAft>
              <a:buClr>
                <a:srgbClr val="40397F"/>
              </a:buClr>
              <a:buSzPts val="6400"/>
              <a:buFont typeface="Helvetica Neue"/>
              <a:buNone/>
              <a:defRPr b="1" i="0" sz="6400" u="none" cap="none" strike="noStrike">
                <a:solidFill>
                  <a:srgbClr val="40397F"/>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274" name="Google Shape;274;p57"/>
          <p:cNvPicPr preferRelativeResize="0"/>
          <p:nvPr/>
        </p:nvPicPr>
        <p:blipFill rotWithShape="1">
          <a:blip r:embed="rId2">
            <a:alphaModFix/>
          </a:blip>
          <a:srcRect b="0" l="0" r="0" t="0"/>
          <a:stretch/>
        </p:blipFill>
        <p:spPr>
          <a:xfrm>
            <a:off x="20495535" y="790127"/>
            <a:ext cx="3023107" cy="674218"/>
          </a:xfrm>
          <a:prstGeom prst="rect">
            <a:avLst/>
          </a:prstGeom>
          <a:noFill/>
          <a:ln>
            <a:noFill/>
          </a:ln>
        </p:spPr>
      </p:pic>
      <p:sp>
        <p:nvSpPr>
          <p:cNvPr id="275" name="Google Shape;275;p57"/>
          <p:cNvSpPr/>
          <p:nvPr/>
        </p:nvSpPr>
        <p:spPr>
          <a:xfrm>
            <a:off x="1509823" y="1467293"/>
            <a:ext cx="4784651" cy="4784651"/>
          </a:xfrm>
          <a:prstGeom prst="ellipse">
            <a:avLst/>
          </a:prstGeom>
          <a:gradFill>
            <a:gsLst>
              <a:gs pos="0">
                <a:schemeClr val="lt1"/>
              </a:gs>
              <a:gs pos="58000">
                <a:srgbClr val="B2DCC1"/>
              </a:gs>
              <a:gs pos="100000">
                <a:srgbClr val="C9E8F9"/>
              </a:gs>
            </a:gsLst>
            <a:lin ang="13200000" scaled="0"/>
          </a:gradFill>
          <a:ln cap="flat" cmpd="sng" w="2286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6" name="Google Shape;276;p57"/>
          <p:cNvSpPr txBox="1"/>
          <p:nvPr/>
        </p:nvSpPr>
        <p:spPr>
          <a:xfrm>
            <a:off x="1509823" y="2381693"/>
            <a:ext cx="4763386" cy="4641524"/>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40397F"/>
              </a:buClr>
              <a:buSzPts val="24000"/>
              <a:buFont typeface="Helvetica Neue"/>
              <a:buNone/>
            </a:pPr>
            <a:r>
              <a:rPr b="1" lang="en-US" sz="24000">
                <a:solidFill>
                  <a:srgbClr val="40397F"/>
                </a:solidFill>
                <a:latin typeface="Helvetica Neue"/>
                <a:ea typeface="Helvetica Neue"/>
                <a:cs typeface="Helvetica Neue"/>
                <a:sym typeface="Helvetica Neue"/>
              </a:rPr>
              <a:t>Q</a:t>
            </a: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with quote">
  <p:cSld name="Content Slide - with quote">
    <p:spTree>
      <p:nvGrpSpPr>
        <p:cNvPr id="277" name="Shape 277"/>
        <p:cNvGrpSpPr/>
        <p:nvPr/>
      </p:nvGrpSpPr>
      <p:grpSpPr>
        <a:xfrm>
          <a:off x="0" y="0"/>
          <a:ext cx="0" cy="0"/>
          <a:chOff x="0" y="0"/>
          <a:chExt cx="0" cy="0"/>
        </a:xfrm>
      </p:grpSpPr>
      <p:sp>
        <p:nvSpPr>
          <p:cNvPr id="278" name="Google Shape;278;p58"/>
          <p:cNvSpPr/>
          <p:nvPr/>
        </p:nvSpPr>
        <p:spPr>
          <a:xfrm flipH="1">
            <a:off x="14452601" y="0"/>
            <a:ext cx="9934574" cy="13716000"/>
          </a:xfrm>
          <a:prstGeom prst="rect">
            <a:avLst/>
          </a:prstGeom>
          <a:gradFill>
            <a:gsLst>
              <a:gs pos="0">
                <a:srgbClr val="40397F"/>
              </a:gs>
              <a:gs pos="24000">
                <a:srgbClr val="40397F"/>
              </a:gs>
              <a:gs pos="100000">
                <a:srgbClr val="5C50C3"/>
              </a:gs>
            </a:gsLst>
            <a:lin ang="27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9" name="Google Shape;279;p58"/>
          <p:cNvSpPr txBox="1"/>
          <p:nvPr>
            <p:ph idx="12" type="sldNum"/>
          </p:nvPr>
        </p:nvSpPr>
        <p:spPr>
          <a:xfrm>
            <a:off x="22679620" y="12310849"/>
            <a:ext cx="791250" cy="73025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1" sz="2400">
                <a:solidFill>
                  <a:schemeClr val="lt1"/>
                </a:solidFill>
                <a:latin typeface="Helvetica Neue"/>
                <a:ea typeface="Helvetica Neue"/>
                <a:cs typeface="Helvetica Neue"/>
                <a:sym typeface="Helvetica Neue"/>
              </a:defRPr>
            </a:lvl1pPr>
            <a:lvl2pPr indent="0" lvl="1" marL="0" marR="0" rtl="0" algn="ctr">
              <a:spcBef>
                <a:spcPts val="0"/>
              </a:spcBef>
              <a:buNone/>
              <a:defRPr b="1" sz="2400">
                <a:solidFill>
                  <a:schemeClr val="lt1"/>
                </a:solidFill>
                <a:latin typeface="Helvetica Neue"/>
                <a:ea typeface="Helvetica Neue"/>
                <a:cs typeface="Helvetica Neue"/>
                <a:sym typeface="Helvetica Neue"/>
              </a:defRPr>
            </a:lvl2pPr>
            <a:lvl3pPr indent="0" lvl="2" marL="0" marR="0" rtl="0" algn="ctr">
              <a:spcBef>
                <a:spcPts val="0"/>
              </a:spcBef>
              <a:buNone/>
              <a:defRPr b="1" sz="2400">
                <a:solidFill>
                  <a:schemeClr val="lt1"/>
                </a:solidFill>
                <a:latin typeface="Helvetica Neue"/>
                <a:ea typeface="Helvetica Neue"/>
                <a:cs typeface="Helvetica Neue"/>
                <a:sym typeface="Helvetica Neue"/>
              </a:defRPr>
            </a:lvl3pPr>
            <a:lvl4pPr indent="0" lvl="3" marL="0" marR="0" rtl="0" algn="ctr">
              <a:spcBef>
                <a:spcPts val="0"/>
              </a:spcBef>
              <a:buNone/>
              <a:defRPr b="1" sz="2400">
                <a:solidFill>
                  <a:schemeClr val="lt1"/>
                </a:solidFill>
                <a:latin typeface="Helvetica Neue"/>
                <a:ea typeface="Helvetica Neue"/>
                <a:cs typeface="Helvetica Neue"/>
                <a:sym typeface="Helvetica Neue"/>
              </a:defRPr>
            </a:lvl4pPr>
            <a:lvl5pPr indent="0" lvl="4" marL="0" marR="0" rtl="0" algn="ctr">
              <a:spcBef>
                <a:spcPts val="0"/>
              </a:spcBef>
              <a:buNone/>
              <a:defRPr b="1" sz="2400">
                <a:solidFill>
                  <a:schemeClr val="lt1"/>
                </a:solidFill>
                <a:latin typeface="Helvetica Neue"/>
                <a:ea typeface="Helvetica Neue"/>
                <a:cs typeface="Helvetica Neue"/>
                <a:sym typeface="Helvetica Neue"/>
              </a:defRPr>
            </a:lvl5pPr>
            <a:lvl6pPr indent="0" lvl="5" marL="0" marR="0" rtl="0" algn="ctr">
              <a:spcBef>
                <a:spcPts val="0"/>
              </a:spcBef>
              <a:buNone/>
              <a:defRPr b="1" sz="2400">
                <a:solidFill>
                  <a:schemeClr val="lt1"/>
                </a:solidFill>
                <a:latin typeface="Helvetica Neue"/>
                <a:ea typeface="Helvetica Neue"/>
                <a:cs typeface="Helvetica Neue"/>
                <a:sym typeface="Helvetica Neue"/>
              </a:defRPr>
            </a:lvl6pPr>
            <a:lvl7pPr indent="0" lvl="6" marL="0" marR="0" rtl="0" algn="ctr">
              <a:spcBef>
                <a:spcPts val="0"/>
              </a:spcBef>
              <a:buNone/>
              <a:defRPr b="1" sz="2400">
                <a:solidFill>
                  <a:schemeClr val="lt1"/>
                </a:solidFill>
                <a:latin typeface="Helvetica Neue"/>
                <a:ea typeface="Helvetica Neue"/>
                <a:cs typeface="Helvetica Neue"/>
                <a:sym typeface="Helvetica Neue"/>
              </a:defRPr>
            </a:lvl7pPr>
            <a:lvl8pPr indent="0" lvl="7" marL="0" marR="0" rtl="0" algn="ctr">
              <a:spcBef>
                <a:spcPts val="0"/>
              </a:spcBef>
              <a:buNone/>
              <a:defRPr b="1" sz="2400">
                <a:solidFill>
                  <a:schemeClr val="lt1"/>
                </a:solidFill>
                <a:latin typeface="Helvetica Neue"/>
                <a:ea typeface="Helvetica Neue"/>
                <a:cs typeface="Helvetica Neue"/>
                <a:sym typeface="Helvetica Neue"/>
              </a:defRPr>
            </a:lvl8pPr>
            <a:lvl9pPr indent="0" lvl="8" marL="0" marR="0" rtl="0" algn="ctr">
              <a:spcBef>
                <a:spcPts val="0"/>
              </a:spcBef>
              <a:buNone/>
              <a:defRPr b="1" sz="2400">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280" name="Google Shape;280;p58"/>
          <p:cNvSpPr txBox="1"/>
          <p:nvPr/>
        </p:nvSpPr>
        <p:spPr>
          <a:xfrm>
            <a:off x="13794376" y="1154865"/>
            <a:ext cx="5559914" cy="516660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5000"/>
              <a:buFont typeface="Arimo"/>
              <a:buNone/>
            </a:pPr>
            <a:r>
              <a:rPr b="1" lang="en-US" sz="45000">
                <a:solidFill>
                  <a:schemeClr val="lt1"/>
                </a:solidFill>
                <a:latin typeface="Arimo"/>
                <a:ea typeface="Arimo"/>
                <a:cs typeface="Arimo"/>
                <a:sym typeface="Arimo"/>
              </a:rPr>
              <a:t>“</a:t>
            </a:r>
            <a:endParaRPr/>
          </a:p>
        </p:txBody>
      </p:sp>
      <p:sp>
        <p:nvSpPr>
          <p:cNvPr id="281" name="Google Shape;281;p58"/>
          <p:cNvSpPr txBox="1"/>
          <p:nvPr>
            <p:ph idx="1" type="body"/>
          </p:nvPr>
        </p:nvSpPr>
        <p:spPr>
          <a:xfrm>
            <a:off x="16714381" y="9590805"/>
            <a:ext cx="6756489" cy="1384300"/>
          </a:xfrm>
          <a:prstGeom prst="rect">
            <a:avLst/>
          </a:prstGeom>
          <a:noFill/>
          <a:ln>
            <a:noFill/>
          </a:ln>
        </p:spPr>
        <p:txBody>
          <a:bodyPr anchorCtr="0" anchor="t" bIns="45700" lIns="91425" spcFirstLastPara="1" rIns="91425" wrap="square" tIns="45700">
            <a:noAutofit/>
          </a:bodyPr>
          <a:lstStyle>
            <a:lvl1pPr indent="-228600" lvl="0" marL="457200" marR="0" rtl="0" algn="r">
              <a:lnSpc>
                <a:spcPct val="90000"/>
              </a:lnSpc>
              <a:spcBef>
                <a:spcPts val="1000"/>
              </a:spcBef>
              <a:spcAft>
                <a:spcPts val="0"/>
              </a:spcAft>
              <a:buClr>
                <a:srgbClr val="B2DCC1"/>
              </a:buClr>
              <a:buSzPts val="2800"/>
              <a:buFont typeface="Arial"/>
              <a:buNone/>
              <a:defRPr b="1" i="0" sz="2800" u="none" cap="none" strike="noStrike">
                <a:solidFill>
                  <a:srgbClr val="B2DCC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2" name="Google Shape;282;p58"/>
          <p:cNvSpPr txBox="1"/>
          <p:nvPr>
            <p:ph idx="2" type="body"/>
          </p:nvPr>
        </p:nvSpPr>
        <p:spPr>
          <a:xfrm>
            <a:off x="1052504" y="3048646"/>
            <a:ext cx="12297736" cy="8629543"/>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2000"/>
              </a:lnSpc>
              <a:spcBef>
                <a:spcPts val="2600"/>
              </a:spcBef>
              <a:spcAft>
                <a:spcPts val="0"/>
              </a:spcAft>
              <a:buClr>
                <a:schemeClr val="accent6"/>
              </a:buClr>
              <a:buSzPts val="2800"/>
              <a:buFont typeface="Arial"/>
              <a:buChar char="•"/>
              <a:defRPr b="0" i="0" sz="2800" u="none" cap="none" strike="noStrike">
                <a:solidFill>
                  <a:srgbClr val="3A3838"/>
                </a:solidFill>
                <a:latin typeface="Helvetica Neue"/>
                <a:ea typeface="Helvetica Neue"/>
                <a:cs typeface="Helvetica Neue"/>
                <a:sym typeface="Helvetica Neue"/>
              </a:defRPr>
            </a:lvl1pPr>
            <a:lvl2pPr indent="-381000" lvl="1" marL="914400" marR="0" rtl="0" algn="l">
              <a:lnSpc>
                <a:spcPct val="110000"/>
              </a:lnSpc>
              <a:spcBef>
                <a:spcPts val="500"/>
              </a:spcBef>
              <a:spcAft>
                <a:spcPts val="0"/>
              </a:spcAft>
              <a:buClr>
                <a:schemeClr val="accent6"/>
              </a:buClr>
              <a:buSzPts val="2400"/>
              <a:buFont typeface="NTR"/>
              <a:buChar char="•"/>
              <a:defRPr b="0" i="0" sz="2400" u="none" cap="none" strike="noStrike">
                <a:solidFill>
                  <a:srgbClr val="3A3838"/>
                </a:solidFill>
                <a:latin typeface="Helvetica Neue"/>
                <a:ea typeface="Helvetica Neue"/>
                <a:cs typeface="Helvetica Neue"/>
                <a:sym typeface="Helvetica Neue"/>
              </a:defRPr>
            </a:lvl2pPr>
            <a:lvl3pPr indent="-419100" lvl="2" marL="1371600" marR="0" rtl="0" algn="l">
              <a:lnSpc>
                <a:spcPct val="110000"/>
              </a:lnSpc>
              <a:spcBef>
                <a:spcPts val="1400"/>
              </a:spcBef>
              <a:spcAft>
                <a:spcPts val="0"/>
              </a:spcAft>
              <a:buClr>
                <a:schemeClr val="accent6"/>
              </a:buClr>
              <a:buSzPts val="3000"/>
              <a:buFont typeface="Noto Sans Symbols"/>
              <a:buChar char="▪"/>
              <a:defRPr b="0" i="0" sz="3000" u="none" cap="none" strike="noStrike">
                <a:solidFill>
                  <a:srgbClr val="3A3838"/>
                </a:solidFill>
                <a:latin typeface="Helvetica Neue"/>
                <a:ea typeface="Helvetica Neue"/>
                <a:cs typeface="Helvetica Neue"/>
                <a:sym typeface="Helvetica Neue"/>
              </a:defRPr>
            </a:lvl3pPr>
            <a:lvl4pPr indent="-393700" lvl="3" marL="1828800" marR="0" rtl="0" algn="l">
              <a:lnSpc>
                <a:spcPct val="110000"/>
              </a:lnSpc>
              <a:spcBef>
                <a:spcPts val="1400"/>
              </a:spcBef>
              <a:spcAft>
                <a:spcPts val="0"/>
              </a:spcAft>
              <a:buClr>
                <a:schemeClr val="accent6"/>
              </a:buClr>
              <a:buSzPts val="2600"/>
              <a:buFont typeface="NTR"/>
              <a:buChar char="-"/>
              <a:defRPr b="0" i="0" sz="2600" u="none" cap="none" strike="noStrike">
                <a:solidFill>
                  <a:srgbClr val="3A3838"/>
                </a:solidFill>
                <a:latin typeface="Helvetica Neue"/>
                <a:ea typeface="Helvetica Neue"/>
                <a:cs typeface="Helvetica Neue"/>
                <a:sym typeface="Helvetica Neue"/>
              </a:defRPr>
            </a:lvl4pPr>
            <a:lvl5pPr indent="-381000" lvl="4" marL="2286000" marR="0" rtl="0" algn="l">
              <a:lnSpc>
                <a:spcPct val="110000"/>
              </a:lnSpc>
              <a:spcBef>
                <a:spcPts val="1200"/>
              </a:spcBef>
              <a:spcAft>
                <a:spcPts val="0"/>
              </a:spcAft>
              <a:buClr>
                <a:schemeClr val="accent6"/>
              </a:buClr>
              <a:buSzPts val="2400"/>
              <a:buFont typeface="Arial"/>
              <a:buChar char="•"/>
              <a:defRPr b="0" i="0" sz="2400" u="none" cap="none" strike="noStrike">
                <a:solidFill>
                  <a:srgbClr val="3A3838"/>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3" name="Google Shape;283;p58"/>
          <p:cNvSpPr txBox="1"/>
          <p:nvPr>
            <p:ph type="title"/>
          </p:nvPr>
        </p:nvSpPr>
        <p:spPr>
          <a:xfrm>
            <a:off x="1052504" y="1138017"/>
            <a:ext cx="12297736" cy="1577321"/>
          </a:xfrm>
          <a:prstGeom prst="rect">
            <a:avLst/>
          </a:prstGeom>
          <a:noFill/>
          <a:ln>
            <a:noFill/>
          </a:ln>
        </p:spPr>
        <p:txBody>
          <a:bodyPr anchorCtr="0" anchor="t" bIns="45700" lIns="91425" spcFirstLastPara="1" rIns="91425" wrap="square" tIns="45700">
            <a:noAutofit/>
          </a:bodyPr>
          <a:lstStyle>
            <a:lvl1pPr lvl="0" marR="0" rtl="0" algn="l">
              <a:lnSpc>
                <a:spcPct val="105000"/>
              </a:lnSpc>
              <a:spcBef>
                <a:spcPts val="0"/>
              </a:spcBef>
              <a:spcAft>
                <a:spcPts val="0"/>
              </a:spcAft>
              <a:buClr>
                <a:srgbClr val="40397F"/>
              </a:buClr>
              <a:buSzPts val="6000"/>
              <a:buFont typeface="Helvetica Neue"/>
              <a:buNone/>
              <a:defRPr b="1" i="0" sz="6000" u="none" cap="none" strike="noStrike">
                <a:solidFill>
                  <a:srgbClr val="40397F"/>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84" name="Google Shape;284;p58"/>
          <p:cNvSpPr txBox="1"/>
          <p:nvPr>
            <p:ph idx="3" type="body"/>
          </p:nvPr>
        </p:nvSpPr>
        <p:spPr>
          <a:xfrm>
            <a:off x="16741775" y="1812925"/>
            <a:ext cx="6729413" cy="724794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20000"/>
              </a:lnSpc>
              <a:spcBef>
                <a:spcPts val="2000"/>
              </a:spcBef>
              <a:spcAft>
                <a:spcPts val="0"/>
              </a:spcAft>
              <a:buClr>
                <a:schemeClr val="lt1"/>
              </a:buClr>
              <a:buSzPts val="4000"/>
              <a:buFont typeface="Arial"/>
              <a:buNone/>
              <a:defRPr b="0" i="0" sz="4000" u="none" cap="none" strike="noStrike">
                <a:solidFill>
                  <a:schemeClr val="lt1"/>
                </a:solidFill>
                <a:latin typeface="Helvetica Neue"/>
                <a:ea typeface="Helvetica Neue"/>
                <a:cs typeface="Helvetica Neue"/>
                <a:sym typeface="Helvetica Neue"/>
              </a:defRPr>
            </a:lvl1pPr>
            <a:lvl2pPr indent="-381000" lvl="1" marL="914400" marR="0" rtl="0" algn="l">
              <a:lnSpc>
                <a:spcPct val="90000"/>
              </a:lnSpc>
              <a:spcBef>
                <a:spcPts val="12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285" name="Google Shape;285;p58"/>
          <p:cNvPicPr preferRelativeResize="0"/>
          <p:nvPr/>
        </p:nvPicPr>
        <p:blipFill rotWithShape="1">
          <a:blip r:embed="rId2">
            <a:alphaModFix/>
          </a:blip>
          <a:srcRect b="0" l="0" r="0" t="0"/>
          <a:stretch/>
        </p:blipFill>
        <p:spPr>
          <a:xfrm>
            <a:off x="1052504" y="12460758"/>
            <a:ext cx="3023107" cy="674218"/>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clusion Slide - V1">
  <p:cSld name="Conclusion Slide - V1">
    <p:spTree>
      <p:nvGrpSpPr>
        <p:cNvPr id="286" name="Shape 286"/>
        <p:cNvGrpSpPr/>
        <p:nvPr/>
      </p:nvGrpSpPr>
      <p:grpSpPr>
        <a:xfrm>
          <a:off x="0" y="0"/>
          <a:ext cx="0" cy="0"/>
          <a:chOff x="0" y="0"/>
          <a:chExt cx="0" cy="0"/>
        </a:xfrm>
      </p:grpSpPr>
      <p:pic>
        <p:nvPicPr>
          <p:cNvPr id="287" name="Google Shape;287;p59"/>
          <p:cNvPicPr preferRelativeResize="0"/>
          <p:nvPr/>
        </p:nvPicPr>
        <p:blipFill rotWithShape="1">
          <a:blip r:embed="rId2">
            <a:alphaModFix/>
          </a:blip>
          <a:srcRect b="4141" l="3410" r="731" t="0"/>
          <a:stretch/>
        </p:blipFill>
        <p:spPr>
          <a:xfrm>
            <a:off x="-1" y="1"/>
            <a:ext cx="24387175" cy="6492240"/>
          </a:xfrm>
          <a:prstGeom prst="rect">
            <a:avLst/>
          </a:prstGeom>
          <a:noFill/>
          <a:ln>
            <a:noFill/>
          </a:ln>
        </p:spPr>
      </p:pic>
      <p:sp>
        <p:nvSpPr>
          <p:cNvPr id="288" name="Google Shape;288;p59"/>
          <p:cNvSpPr/>
          <p:nvPr/>
        </p:nvSpPr>
        <p:spPr>
          <a:xfrm>
            <a:off x="0" y="5545222"/>
            <a:ext cx="24387175" cy="323950"/>
          </a:xfrm>
          <a:prstGeom prst="rect">
            <a:avLst/>
          </a:prstGeom>
          <a:gradFill>
            <a:gsLst>
              <a:gs pos="0">
                <a:srgbClr val="B2DCC1"/>
              </a:gs>
              <a:gs pos="24000">
                <a:srgbClr val="B2DCC1"/>
              </a:gs>
              <a:gs pos="84000">
                <a:srgbClr val="5C50C3"/>
              </a:gs>
              <a:gs pos="100000">
                <a:srgbClr val="5C50C3"/>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9" name="Google Shape;289;p59"/>
          <p:cNvSpPr/>
          <p:nvPr/>
        </p:nvSpPr>
        <p:spPr>
          <a:xfrm>
            <a:off x="0" y="5842000"/>
            <a:ext cx="24387175" cy="7874000"/>
          </a:xfrm>
          <a:prstGeom prst="rect">
            <a:avLst/>
          </a:prstGeom>
          <a:gradFill>
            <a:gsLst>
              <a:gs pos="0">
                <a:srgbClr val="40397F"/>
              </a:gs>
              <a:gs pos="24000">
                <a:srgbClr val="40397F"/>
              </a:gs>
              <a:gs pos="100000">
                <a:srgbClr val="5C50C3"/>
              </a:gs>
            </a:gsLst>
            <a:lin ang="27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0" name="Google Shape;290;p59"/>
          <p:cNvSpPr txBox="1"/>
          <p:nvPr>
            <p:ph type="ctrTitle"/>
          </p:nvPr>
        </p:nvSpPr>
        <p:spPr>
          <a:xfrm>
            <a:off x="1794538" y="2794333"/>
            <a:ext cx="20250814" cy="2271594"/>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rgbClr val="40397F"/>
              </a:buClr>
              <a:buSzPts val="12000"/>
              <a:buFont typeface="Helvetica Neue"/>
              <a:buNone/>
              <a:defRPr b="1" i="0" sz="12000" u="none" cap="none" strike="noStrike">
                <a:solidFill>
                  <a:srgbClr val="40397F"/>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91" name="Google Shape;291;p59"/>
          <p:cNvSpPr txBox="1"/>
          <p:nvPr>
            <p:ph idx="1" type="subTitle"/>
          </p:nvPr>
        </p:nvSpPr>
        <p:spPr>
          <a:xfrm>
            <a:off x="1794539" y="6801243"/>
            <a:ext cx="20250814" cy="82219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rgbClr val="B2DCC1"/>
              </a:buClr>
              <a:buSzPts val="3800"/>
              <a:buFont typeface="Arial"/>
              <a:buNone/>
              <a:defRPr b="1" i="0" sz="3800" u="none" cap="none" strike="noStrike">
                <a:solidFill>
                  <a:srgbClr val="B2DCC1"/>
                </a:solidFill>
                <a:latin typeface="Helvetica Neue"/>
                <a:ea typeface="Helvetica Neue"/>
                <a:cs typeface="Helvetica Neue"/>
                <a:sym typeface="Helvetica Neue"/>
              </a:defRPr>
            </a:lvl1pPr>
            <a:lvl2pPr lvl="1" marR="0" rtl="0" algn="ctr">
              <a:lnSpc>
                <a:spcPct val="90000"/>
              </a:lnSpc>
              <a:spcBef>
                <a:spcPts val="500"/>
              </a:spcBef>
              <a:spcAft>
                <a:spcPts val="0"/>
              </a:spcAft>
              <a:buClr>
                <a:schemeClr val="dk1"/>
              </a:buClr>
              <a:buSzPts val="4000"/>
              <a:buFont typeface="Arial"/>
              <a:buNone/>
              <a:defRPr b="0" i="0" sz="4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3600"/>
              <a:buFont typeface="Arial"/>
              <a:buNone/>
              <a:defRPr b="0" i="0" sz="36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9pPr>
          </a:lstStyle>
          <a:p/>
        </p:txBody>
      </p:sp>
      <p:sp>
        <p:nvSpPr>
          <p:cNvPr id="292" name="Google Shape;292;p59"/>
          <p:cNvSpPr txBox="1"/>
          <p:nvPr>
            <p:ph idx="2" type="body"/>
          </p:nvPr>
        </p:nvSpPr>
        <p:spPr>
          <a:xfrm>
            <a:off x="1793875" y="7966243"/>
            <a:ext cx="20280062" cy="2589213"/>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293" name="Google Shape;293;p59"/>
          <p:cNvPicPr preferRelativeResize="0"/>
          <p:nvPr/>
        </p:nvPicPr>
        <p:blipFill rotWithShape="1">
          <a:blip r:embed="rId3">
            <a:alphaModFix/>
          </a:blip>
          <a:srcRect b="0" l="0" r="0" t="0"/>
          <a:stretch/>
        </p:blipFill>
        <p:spPr>
          <a:xfrm>
            <a:off x="18207789" y="1026694"/>
            <a:ext cx="4830814" cy="1090829"/>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1B">
  <p:cSld name="Section Break 1B">
    <p:bg>
      <p:bgPr>
        <a:solidFill>
          <a:srgbClr val="FFFFFF"/>
        </a:solidFill>
      </p:bgPr>
    </p:bg>
    <p:spTree>
      <p:nvGrpSpPr>
        <p:cNvPr id="294" name="Shape 294"/>
        <p:cNvGrpSpPr/>
        <p:nvPr/>
      </p:nvGrpSpPr>
      <p:grpSpPr>
        <a:xfrm>
          <a:off x="0" y="0"/>
          <a:ext cx="0" cy="0"/>
          <a:chOff x="0" y="0"/>
          <a:chExt cx="0" cy="0"/>
        </a:xfrm>
      </p:grpSpPr>
      <p:pic>
        <p:nvPicPr>
          <p:cNvPr id="295" name="Google Shape;295;p60"/>
          <p:cNvPicPr preferRelativeResize="0"/>
          <p:nvPr/>
        </p:nvPicPr>
        <p:blipFill rotWithShape="1">
          <a:blip r:embed="rId2">
            <a:alphaModFix/>
          </a:blip>
          <a:srcRect b="0" l="0" r="0" t="0"/>
          <a:stretch/>
        </p:blipFill>
        <p:spPr>
          <a:xfrm>
            <a:off x="19061549" y="740872"/>
            <a:ext cx="4636132" cy="798464"/>
          </a:xfrm>
          <a:prstGeom prst="rect">
            <a:avLst/>
          </a:prstGeom>
          <a:noFill/>
          <a:ln>
            <a:noFill/>
          </a:ln>
        </p:spPr>
      </p:pic>
      <p:sp>
        <p:nvSpPr>
          <p:cNvPr id="296" name="Google Shape;296;p60"/>
          <p:cNvSpPr txBox="1"/>
          <p:nvPr>
            <p:ph type="title"/>
          </p:nvPr>
        </p:nvSpPr>
        <p:spPr>
          <a:xfrm>
            <a:off x="1713200" y="3086002"/>
            <a:ext cx="15033931" cy="5808724"/>
          </a:xfrm>
          <a:prstGeom prst="rect">
            <a:avLst/>
          </a:prstGeom>
          <a:noFill/>
          <a:ln>
            <a:noFill/>
          </a:ln>
        </p:spPr>
        <p:txBody>
          <a:bodyPr anchorCtr="0" anchor="ctr" bIns="45700" lIns="91425" spcFirstLastPara="1" rIns="91425" wrap="square" tIns="45700">
            <a:noAutofit/>
          </a:bodyPr>
          <a:lstStyle>
            <a:lvl1pPr lvl="0" marR="0" rtl="0" algn="l">
              <a:lnSpc>
                <a:spcPct val="95000"/>
              </a:lnSpc>
              <a:spcBef>
                <a:spcPts val="0"/>
              </a:spcBef>
              <a:spcAft>
                <a:spcPts val="0"/>
              </a:spcAft>
              <a:buClr>
                <a:schemeClr val="lt1"/>
              </a:buClr>
              <a:buSzPts val="8000"/>
              <a:buFont typeface="Calibri"/>
              <a:buNone/>
              <a:defRPr b="0" i="0" sz="80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97" name="Google Shape;297;p60"/>
          <p:cNvSpPr txBox="1"/>
          <p:nvPr>
            <p:ph idx="12" type="sldNum"/>
          </p:nvPr>
        </p:nvSpPr>
        <p:spPr>
          <a:xfrm>
            <a:off x="22689949" y="12736392"/>
            <a:ext cx="1697227" cy="603512"/>
          </a:xfrm>
          <a:prstGeom prst="rect">
            <a:avLst/>
          </a:prstGeom>
          <a:solidFill>
            <a:schemeClr val="dk2"/>
          </a:solidFill>
          <a:ln>
            <a:noFill/>
          </a:ln>
        </p:spPr>
        <p:txBody>
          <a:bodyPr anchorCtr="0" anchor="ctr" bIns="45700" lIns="91425" spcFirstLastPara="1" rIns="0" wrap="square" tIns="45700">
            <a:noAutofit/>
          </a:bodyPr>
          <a:lstStyle>
            <a:lvl1pPr indent="0" lvl="0" marL="0" marR="0" rtl="0" algn="l">
              <a:spcBef>
                <a:spcPts val="0"/>
              </a:spcBef>
              <a:buNone/>
              <a:defRPr sz="2400">
                <a:solidFill>
                  <a:schemeClr val="lt1"/>
                </a:solidFill>
                <a:latin typeface="Arial"/>
                <a:ea typeface="Arial"/>
                <a:cs typeface="Arial"/>
                <a:sym typeface="Arial"/>
              </a:defRPr>
            </a:lvl1pPr>
            <a:lvl2pPr indent="0" lvl="1" marL="0" marR="0" rtl="0" algn="l">
              <a:spcBef>
                <a:spcPts val="0"/>
              </a:spcBef>
              <a:buNone/>
              <a:defRPr sz="2400">
                <a:solidFill>
                  <a:schemeClr val="lt1"/>
                </a:solidFill>
                <a:latin typeface="Arial"/>
                <a:ea typeface="Arial"/>
                <a:cs typeface="Arial"/>
                <a:sym typeface="Arial"/>
              </a:defRPr>
            </a:lvl2pPr>
            <a:lvl3pPr indent="0" lvl="2" marL="0" marR="0" rtl="0" algn="l">
              <a:spcBef>
                <a:spcPts val="0"/>
              </a:spcBef>
              <a:buNone/>
              <a:defRPr sz="2400">
                <a:solidFill>
                  <a:schemeClr val="lt1"/>
                </a:solidFill>
                <a:latin typeface="Arial"/>
                <a:ea typeface="Arial"/>
                <a:cs typeface="Arial"/>
                <a:sym typeface="Arial"/>
              </a:defRPr>
            </a:lvl3pPr>
            <a:lvl4pPr indent="0" lvl="3" marL="0" marR="0" rtl="0" algn="l">
              <a:spcBef>
                <a:spcPts val="0"/>
              </a:spcBef>
              <a:buNone/>
              <a:defRPr sz="2400">
                <a:solidFill>
                  <a:schemeClr val="lt1"/>
                </a:solidFill>
                <a:latin typeface="Arial"/>
                <a:ea typeface="Arial"/>
                <a:cs typeface="Arial"/>
                <a:sym typeface="Arial"/>
              </a:defRPr>
            </a:lvl4pPr>
            <a:lvl5pPr indent="0" lvl="4" marL="0" marR="0" rtl="0" algn="l">
              <a:spcBef>
                <a:spcPts val="0"/>
              </a:spcBef>
              <a:buNone/>
              <a:defRPr sz="2400">
                <a:solidFill>
                  <a:schemeClr val="lt1"/>
                </a:solidFill>
                <a:latin typeface="Arial"/>
                <a:ea typeface="Arial"/>
                <a:cs typeface="Arial"/>
                <a:sym typeface="Arial"/>
              </a:defRPr>
            </a:lvl5pPr>
            <a:lvl6pPr indent="0" lvl="5" marL="0" marR="0" rtl="0" algn="l">
              <a:spcBef>
                <a:spcPts val="0"/>
              </a:spcBef>
              <a:buNone/>
              <a:defRPr sz="2400">
                <a:solidFill>
                  <a:schemeClr val="lt1"/>
                </a:solidFill>
                <a:latin typeface="Arial"/>
                <a:ea typeface="Arial"/>
                <a:cs typeface="Arial"/>
                <a:sym typeface="Arial"/>
              </a:defRPr>
            </a:lvl6pPr>
            <a:lvl7pPr indent="0" lvl="6" marL="0" marR="0" rtl="0" algn="l">
              <a:spcBef>
                <a:spcPts val="0"/>
              </a:spcBef>
              <a:buNone/>
              <a:defRPr sz="2400">
                <a:solidFill>
                  <a:schemeClr val="lt1"/>
                </a:solidFill>
                <a:latin typeface="Arial"/>
                <a:ea typeface="Arial"/>
                <a:cs typeface="Arial"/>
                <a:sym typeface="Arial"/>
              </a:defRPr>
            </a:lvl7pPr>
            <a:lvl8pPr indent="0" lvl="7" marL="0" marR="0" rtl="0" algn="l">
              <a:spcBef>
                <a:spcPts val="0"/>
              </a:spcBef>
              <a:buNone/>
              <a:defRPr sz="2400">
                <a:solidFill>
                  <a:schemeClr val="lt1"/>
                </a:solidFill>
                <a:latin typeface="Arial"/>
                <a:ea typeface="Arial"/>
                <a:cs typeface="Arial"/>
                <a:sym typeface="Arial"/>
              </a:defRPr>
            </a:lvl8pPr>
            <a:lvl9pPr indent="0" lvl="8" marL="0" marR="0" rtl="0" algn="l">
              <a:spcBef>
                <a:spcPts val="0"/>
              </a:spcBef>
              <a:buNone/>
              <a:defRPr sz="2400">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port Slide Third /Two-Thirds-7A">
  <p:cSld name="Report Slide Third /Two-Thirds-7A">
    <p:bg>
      <p:bgPr>
        <a:solidFill>
          <a:srgbClr val="FFFFFF"/>
        </a:solidFill>
      </p:bgPr>
    </p:bg>
    <p:spTree>
      <p:nvGrpSpPr>
        <p:cNvPr id="302" name="Shape 302"/>
        <p:cNvGrpSpPr/>
        <p:nvPr/>
      </p:nvGrpSpPr>
      <p:grpSpPr>
        <a:xfrm>
          <a:off x="0" y="0"/>
          <a:ext cx="0" cy="0"/>
          <a:chOff x="0" y="0"/>
          <a:chExt cx="0" cy="0"/>
        </a:xfrm>
      </p:grpSpPr>
      <p:sp>
        <p:nvSpPr>
          <p:cNvPr id="303" name="Google Shape;303;p40"/>
          <p:cNvSpPr/>
          <p:nvPr/>
        </p:nvSpPr>
        <p:spPr>
          <a:xfrm>
            <a:off x="169" y="0"/>
            <a:ext cx="8519467" cy="13716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lt1"/>
              </a:solidFill>
              <a:latin typeface="Arial"/>
              <a:ea typeface="Arial"/>
              <a:cs typeface="Arial"/>
              <a:sym typeface="Arial"/>
            </a:endParaRPr>
          </a:p>
        </p:txBody>
      </p:sp>
      <p:sp>
        <p:nvSpPr>
          <p:cNvPr id="304" name="Google Shape;304;p40"/>
          <p:cNvSpPr txBox="1"/>
          <p:nvPr>
            <p:ph idx="1" type="body"/>
          </p:nvPr>
        </p:nvSpPr>
        <p:spPr>
          <a:xfrm>
            <a:off x="1216062" y="929394"/>
            <a:ext cx="6086282" cy="11493836"/>
          </a:xfrm>
          <a:prstGeom prst="rect">
            <a:avLst/>
          </a:prstGeom>
          <a:noFill/>
          <a:ln>
            <a:noFill/>
          </a:ln>
        </p:spPr>
        <p:txBody>
          <a:bodyPr anchorCtr="0" anchor="ctr" bIns="45700" lIns="91425" spcFirstLastPara="1" rIns="91425" wrap="square" tIns="45700">
            <a:noAutofit/>
          </a:bodyPr>
          <a:lstStyle>
            <a:lvl1pPr indent="-228600" lvl="0" marL="457200" algn="l">
              <a:lnSpc>
                <a:spcPct val="95000"/>
              </a:lnSpc>
              <a:spcBef>
                <a:spcPts val="0"/>
              </a:spcBef>
              <a:spcAft>
                <a:spcPts val="0"/>
              </a:spcAft>
              <a:buSzPts val="5600"/>
              <a:buNone/>
              <a:defRPr b="1" i="0" sz="5600">
                <a:solidFill>
                  <a:schemeClr val="lt1"/>
                </a:solidFill>
                <a:latin typeface="Arial"/>
                <a:ea typeface="Arial"/>
                <a:cs typeface="Arial"/>
                <a:sym typeface="Arial"/>
              </a:defRPr>
            </a:lvl1pPr>
            <a:lvl2pPr indent="-342900" lvl="1" marL="914400" algn="l">
              <a:lnSpc>
                <a:spcPct val="100000"/>
              </a:lnSpc>
              <a:spcBef>
                <a:spcPts val="2400"/>
              </a:spcBef>
              <a:spcAft>
                <a:spcPts val="0"/>
              </a:spcAft>
              <a:buSzPts val="1800"/>
              <a:buChar char="•"/>
              <a:defRPr/>
            </a:lvl2pPr>
            <a:lvl3pPr indent="-342900" lvl="2" marL="1371600" algn="l">
              <a:lnSpc>
                <a:spcPct val="100000"/>
              </a:lnSpc>
              <a:spcBef>
                <a:spcPts val="2400"/>
              </a:spcBef>
              <a:spcAft>
                <a:spcPts val="0"/>
              </a:spcAft>
              <a:buSzPts val="1800"/>
              <a:buChar char="•"/>
              <a:defRPr/>
            </a:lvl3pPr>
            <a:lvl4pPr indent="-342900" lvl="3" marL="1828800" algn="l">
              <a:lnSpc>
                <a:spcPct val="100000"/>
              </a:lnSpc>
              <a:spcBef>
                <a:spcPts val="2400"/>
              </a:spcBef>
              <a:spcAft>
                <a:spcPts val="0"/>
              </a:spcAft>
              <a:buSzPts val="1800"/>
              <a:buChar char="•"/>
              <a:defRPr/>
            </a:lvl4pPr>
            <a:lvl5pPr indent="-342900" lvl="4" marL="2286000" algn="l">
              <a:lnSpc>
                <a:spcPct val="90000"/>
              </a:lnSpc>
              <a:spcBef>
                <a:spcPts val="2400"/>
              </a:spcBef>
              <a:spcAft>
                <a:spcPts val="0"/>
              </a:spcAft>
              <a:buSzPts val="1800"/>
              <a:buChar char="•"/>
              <a:defRPr/>
            </a:lvl5pPr>
            <a:lvl6pPr indent="-342900" lvl="5" marL="2743200" algn="l">
              <a:lnSpc>
                <a:spcPct val="90000"/>
              </a:lnSpc>
              <a:spcBef>
                <a:spcPts val="24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305" name="Google Shape;305;p40"/>
          <p:cNvSpPr txBox="1"/>
          <p:nvPr>
            <p:ph idx="12" type="sldNum"/>
          </p:nvPr>
        </p:nvSpPr>
        <p:spPr>
          <a:xfrm>
            <a:off x="22689949" y="12736392"/>
            <a:ext cx="1697227" cy="603512"/>
          </a:xfrm>
          <a:prstGeom prst="rect">
            <a:avLst/>
          </a:prstGeom>
          <a:solidFill>
            <a:schemeClr val="accent6"/>
          </a:solidFill>
          <a:ln>
            <a:noFill/>
          </a:ln>
        </p:spPr>
        <p:txBody>
          <a:bodyPr anchorCtr="0" anchor="ctr" bIns="45700" lIns="91425" spcFirstLastPara="1" rIns="0" wrap="square" tIns="45700">
            <a:noAutofit/>
          </a:bodyPr>
          <a:lstStyle>
            <a:lvl1pPr indent="0" lvl="0" marL="0" algn="l">
              <a:spcBef>
                <a:spcPts val="0"/>
              </a:spcBef>
              <a:buNone/>
              <a:defRPr b="1" sz="2400">
                <a:solidFill>
                  <a:schemeClr val="dk2"/>
                </a:solidFill>
                <a:latin typeface="Arial"/>
                <a:ea typeface="Arial"/>
                <a:cs typeface="Arial"/>
                <a:sym typeface="Arial"/>
              </a:defRPr>
            </a:lvl1pPr>
            <a:lvl2pPr indent="0" lvl="1" marL="0" algn="l">
              <a:spcBef>
                <a:spcPts val="0"/>
              </a:spcBef>
              <a:buNone/>
              <a:defRPr b="1" sz="2400">
                <a:solidFill>
                  <a:schemeClr val="dk2"/>
                </a:solidFill>
                <a:latin typeface="Arial"/>
                <a:ea typeface="Arial"/>
                <a:cs typeface="Arial"/>
                <a:sym typeface="Arial"/>
              </a:defRPr>
            </a:lvl2pPr>
            <a:lvl3pPr indent="0" lvl="2" marL="0" algn="l">
              <a:spcBef>
                <a:spcPts val="0"/>
              </a:spcBef>
              <a:buNone/>
              <a:defRPr b="1" sz="2400">
                <a:solidFill>
                  <a:schemeClr val="dk2"/>
                </a:solidFill>
                <a:latin typeface="Arial"/>
                <a:ea typeface="Arial"/>
                <a:cs typeface="Arial"/>
                <a:sym typeface="Arial"/>
              </a:defRPr>
            </a:lvl3pPr>
            <a:lvl4pPr indent="0" lvl="3" marL="0" algn="l">
              <a:spcBef>
                <a:spcPts val="0"/>
              </a:spcBef>
              <a:buNone/>
              <a:defRPr b="1" sz="2400">
                <a:solidFill>
                  <a:schemeClr val="dk2"/>
                </a:solidFill>
                <a:latin typeface="Arial"/>
                <a:ea typeface="Arial"/>
                <a:cs typeface="Arial"/>
                <a:sym typeface="Arial"/>
              </a:defRPr>
            </a:lvl4pPr>
            <a:lvl5pPr indent="0" lvl="4" marL="0" algn="l">
              <a:spcBef>
                <a:spcPts val="0"/>
              </a:spcBef>
              <a:buNone/>
              <a:defRPr b="1" sz="2400">
                <a:solidFill>
                  <a:schemeClr val="dk2"/>
                </a:solidFill>
                <a:latin typeface="Arial"/>
                <a:ea typeface="Arial"/>
                <a:cs typeface="Arial"/>
                <a:sym typeface="Arial"/>
              </a:defRPr>
            </a:lvl5pPr>
            <a:lvl6pPr indent="0" lvl="5" marL="0" algn="l">
              <a:spcBef>
                <a:spcPts val="0"/>
              </a:spcBef>
              <a:buNone/>
              <a:defRPr b="1" sz="2400">
                <a:solidFill>
                  <a:schemeClr val="dk2"/>
                </a:solidFill>
                <a:latin typeface="Arial"/>
                <a:ea typeface="Arial"/>
                <a:cs typeface="Arial"/>
                <a:sym typeface="Arial"/>
              </a:defRPr>
            </a:lvl6pPr>
            <a:lvl7pPr indent="0" lvl="6" marL="0" algn="l">
              <a:spcBef>
                <a:spcPts val="0"/>
              </a:spcBef>
              <a:buNone/>
              <a:defRPr b="1" sz="2400">
                <a:solidFill>
                  <a:schemeClr val="dk2"/>
                </a:solidFill>
                <a:latin typeface="Arial"/>
                <a:ea typeface="Arial"/>
                <a:cs typeface="Arial"/>
                <a:sym typeface="Arial"/>
              </a:defRPr>
            </a:lvl7pPr>
            <a:lvl8pPr indent="0" lvl="7" marL="0" algn="l">
              <a:spcBef>
                <a:spcPts val="0"/>
              </a:spcBef>
              <a:buNone/>
              <a:defRPr b="1" sz="2400">
                <a:solidFill>
                  <a:schemeClr val="dk2"/>
                </a:solidFill>
                <a:latin typeface="Arial"/>
                <a:ea typeface="Arial"/>
                <a:cs typeface="Arial"/>
                <a:sym typeface="Arial"/>
              </a:defRPr>
            </a:lvl8pPr>
            <a:lvl9pPr indent="0" lvl="8" marL="0" algn="l">
              <a:spcBef>
                <a:spcPts val="0"/>
              </a:spcBef>
              <a:buNone/>
              <a:defRPr b="1" sz="2400">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grpSp>
        <p:nvGrpSpPr>
          <p:cNvPr id="306" name="Google Shape;306;p40"/>
          <p:cNvGrpSpPr/>
          <p:nvPr/>
        </p:nvGrpSpPr>
        <p:grpSpPr>
          <a:xfrm rot="5400000">
            <a:off x="-4233865" y="52213"/>
            <a:ext cx="17005358" cy="8501643"/>
            <a:chOff x="-2108670" y="0"/>
            <a:chExt cx="8502679" cy="4250268"/>
          </a:xfrm>
        </p:grpSpPr>
        <p:sp>
          <p:nvSpPr>
            <p:cNvPr id="307" name="Google Shape;307;p40"/>
            <p:cNvSpPr/>
            <p:nvPr/>
          </p:nvSpPr>
          <p:spPr>
            <a:xfrm rot="10800000">
              <a:off x="2143742" y="0"/>
              <a:ext cx="4250267" cy="4250267"/>
            </a:xfrm>
            <a:prstGeom prst="blockArc">
              <a:avLst>
                <a:gd fmla="val 16192632" name="adj1"/>
                <a:gd fmla="val 0" name="adj2"/>
                <a:gd fmla="val 25000" name="adj3"/>
              </a:avLst>
            </a:prstGeom>
            <a:solidFill>
              <a:schemeClr val="lt1">
                <a:alpha val="392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dk1"/>
                </a:solidFill>
                <a:latin typeface="Arial"/>
                <a:ea typeface="Arial"/>
                <a:cs typeface="Arial"/>
                <a:sym typeface="Arial"/>
              </a:endParaRPr>
            </a:p>
          </p:txBody>
        </p:sp>
        <p:sp>
          <p:nvSpPr>
            <p:cNvPr id="308" name="Google Shape;308;p40"/>
            <p:cNvSpPr/>
            <p:nvPr/>
          </p:nvSpPr>
          <p:spPr>
            <a:xfrm>
              <a:off x="-2108670" y="1"/>
              <a:ext cx="4250267" cy="4250267"/>
            </a:xfrm>
            <a:prstGeom prst="blockArc">
              <a:avLst>
                <a:gd fmla="val 16192632" name="adj1"/>
                <a:gd fmla="val 0" name="adj2"/>
                <a:gd fmla="val 25000" name="adj3"/>
              </a:avLst>
            </a:prstGeom>
            <a:solidFill>
              <a:schemeClr val="lt1">
                <a:alpha val="392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dk1"/>
                </a:solidFill>
                <a:latin typeface="Arial"/>
                <a:ea typeface="Arial"/>
                <a:cs typeface="Arial"/>
                <a:sym typeface="Arial"/>
              </a:endParaRPr>
            </a:p>
          </p:txBody>
        </p:sp>
      </p:grpSp>
      <p:pic>
        <p:nvPicPr>
          <p:cNvPr id="309" name="Google Shape;309;p40"/>
          <p:cNvPicPr preferRelativeResize="0"/>
          <p:nvPr/>
        </p:nvPicPr>
        <p:blipFill rotWithShape="1">
          <a:blip r:embed="rId2">
            <a:alphaModFix/>
          </a:blip>
          <a:srcRect b="0" l="0" r="0" t="0"/>
          <a:stretch/>
        </p:blipFill>
        <p:spPr>
          <a:xfrm>
            <a:off x="674645" y="12828131"/>
            <a:ext cx="2438860" cy="420034"/>
          </a:xfrm>
          <a:prstGeom prst="rect">
            <a:avLst/>
          </a:prstGeom>
          <a:noFill/>
          <a:ln>
            <a:noFill/>
          </a:ln>
        </p:spPr>
      </p:pic>
      <p:sp>
        <p:nvSpPr>
          <p:cNvPr id="310" name="Google Shape;310;p40"/>
          <p:cNvSpPr txBox="1"/>
          <p:nvPr>
            <p:ph idx="2" type="body"/>
          </p:nvPr>
        </p:nvSpPr>
        <p:spPr>
          <a:xfrm>
            <a:off x="9717700" y="929395"/>
            <a:ext cx="13646991" cy="11493834"/>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2000"/>
              </a:spcBef>
              <a:spcAft>
                <a:spcPts val="0"/>
              </a:spcAft>
              <a:buSzPts val="2800"/>
              <a:buFont typeface="Arial"/>
              <a:buChar char="•"/>
              <a:defRPr sz="2800"/>
            </a:lvl1pPr>
            <a:lvl2pPr indent="-406400" lvl="1" marL="914400" algn="l">
              <a:lnSpc>
                <a:spcPct val="100000"/>
              </a:lnSpc>
              <a:spcBef>
                <a:spcPts val="2400"/>
              </a:spcBef>
              <a:spcAft>
                <a:spcPts val="0"/>
              </a:spcAft>
              <a:buSzPts val="2800"/>
              <a:buChar char="•"/>
              <a:defRPr sz="2800"/>
            </a:lvl2pPr>
            <a:lvl3pPr indent="-406400" lvl="2" marL="1371600" algn="l">
              <a:lnSpc>
                <a:spcPct val="100000"/>
              </a:lnSpc>
              <a:spcBef>
                <a:spcPts val="2400"/>
              </a:spcBef>
              <a:spcAft>
                <a:spcPts val="0"/>
              </a:spcAft>
              <a:buSzPts val="2800"/>
              <a:buChar char="•"/>
              <a:defRPr sz="2800"/>
            </a:lvl3pPr>
            <a:lvl4pPr indent="-406400" lvl="3" marL="1828800" algn="l">
              <a:lnSpc>
                <a:spcPct val="100000"/>
              </a:lnSpc>
              <a:spcBef>
                <a:spcPts val="2400"/>
              </a:spcBef>
              <a:spcAft>
                <a:spcPts val="0"/>
              </a:spcAft>
              <a:buSzPts val="2800"/>
              <a:buChar char="•"/>
              <a:defRPr sz="2800"/>
            </a:lvl4pPr>
            <a:lvl5pPr indent="-406400" lvl="4" marL="2286000" algn="l">
              <a:lnSpc>
                <a:spcPct val="90000"/>
              </a:lnSpc>
              <a:spcBef>
                <a:spcPts val="2400"/>
              </a:spcBef>
              <a:spcAft>
                <a:spcPts val="0"/>
              </a:spcAft>
              <a:buSzPts val="2800"/>
              <a:buChar char="•"/>
              <a:defRPr sz="2800"/>
            </a:lvl5pPr>
            <a:lvl6pPr indent="-342900" lvl="5" marL="2743200" algn="l">
              <a:lnSpc>
                <a:spcPct val="90000"/>
              </a:lnSpc>
              <a:spcBef>
                <a:spcPts val="24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p:cSld name="Divider">
    <p:bg>
      <p:bgPr>
        <a:blipFill>
          <a:blip r:embed="rId2">
            <a:alphaModFix/>
          </a:blip>
          <a:stretch>
            <a:fillRect/>
          </a:stretch>
        </a:blipFill>
      </p:bgPr>
    </p:bg>
    <p:spTree>
      <p:nvGrpSpPr>
        <p:cNvPr id="311" name="Shape 311"/>
        <p:cNvGrpSpPr/>
        <p:nvPr/>
      </p:nvGrpSpPr>
      <p:grpSpPr>
        <a:xfrm>
          <a:off x="0" y="0"/>
          <a:ext cx="0" cy="0"/>
          <a:chOff x="0" y="0"/>
          <a:chExt cx="0" cy="0"/>
        </a:xfrm>
      </p:grpSpPr>
      <p:sp>
        <p:nvSpPr>
          <p:cNvPr id="312" name="Google Shape;312;p41"/>
          <p:cNvSpPr txBox="1"/>
          <p:nvPr>
            <p:ph type="title"/>
          </p:nvPr>
        </p:nvSpPr>
        <p:spPr>
          <a:xfrm>
            <a:off x="5334695" y="4389120"/>
            <a:ext cx="13717786" cy="4389120"/>
          </a:xfrm>
          <a:prstGeom prst="rect">
            <a:avLst/>
          </a:prstGeom>
          <a:solidFill>
            <a:schemeClr val="lt1">
              <a:alpha val="0"/>
            </a:schemeClr>
          </a:solid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3"/>
              </a:buClr>
              <a:buSzPts val="10000"/>
              <a:buFont typeface="Arial"/>
              <a:buNone/>
              <a:defRPr sz="10000" u="sng"/>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B">
  <p:cSld name="Title Slide 3B">
    <p:bg>
      <p:bgPr>
        <a:solidFill>
          <a:srgbClr val="FFFFFF"/>
        </a:solidFill>
      </p:bgPr>
    </p:bg>
    <p:spTree>
      <p:nvGrpSpPr>
        <p:cNvPr id="31" name="Shape 31"/>
        <p:cNvGrpSpPr/>
        <p:nvPr/>
      </p:nvGrpSpPr>
      <p:grpSpPr>
        <a:xfrm>
          <a:off x="0" y="0"/>
          <a:ext cx="0" cy="0"/>
          <a:chOff x="0" y="0"/>
          <a:chExt cx="0" cy="0"/>
        </a:xfrm>
      </p:grpSpPr>
      <p:sp>
        <p:nvSpPr>
          <p:cNvPr id="32" name="Google Shape;32;p64"/>
          <p:cNvSpPr txBox="1"/>
          <p:nvPr>
            <p:ph idx="1" type="body"/>
          </p:nvPr>
        </p:nvSpPr>
        <p:spPr>
          <a:xfrm>
            <a:off x="1655364" y="1481154"/>
            <a:ext cx="11505756" cy="6808784"/>
          </a:xfrm>
          <a:prstGeom prst="rect">
            <a:avLst/>
          </a:prstGeom>
          <a:noFill/>
          <a:ln>
            <a:noFill/>
          </a:ln>
        </p:spPr>
        <p:txBody>
          <a:bodyPr anchorCtr="0" anchor="b" bIns="45700" lIns="91425" spcFirstLastPara="1" rIns="91425" wrap="square" tIns="45700">
            <a:noAutofit/>
          </a:bodyPr>
          <a:lstStyle>
            <a:lvl1pPr indent="-228600" lvl="0" marL="457200" algn="l">
              <a:lnSpc>
                <a:spcPct val="95000"/>
              </a:lnSpc>
              <a:spcBef>
                <a:spcPts val="2000"/>
              </a:spcBef>
              <a:spcAft>
                <a:spcPts val="0"/>
              </a:spcAft>
              <a:buSzPts val="8000"/>
              <a:buNone/>
              <a:defRPr b="1" i="0" sz="8000">
                <a:solidFill>
                  <a:schemeClr val="lt1"/>
                </a:solidFill>
                <a:latin typeface="Arial"/>
                <a:ea typeface="Arial"/>
                <a:cs typeface="Arial"/>
                <a:sym typeface="Arial"/>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33" name="Google Shape;33;p64"/>
          <p:cNvSpPr txBox="1"/>
          <p:nvPr>
            <p:ph idx="2" type="body"/>
          </p:nvPr>
        </p:nvSpPr>
        <p:spPr>
          <a:xfrm>
            <a:off x="1654390" y="8649846"/>
            <a:ext cx="11505756" cy="137468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000"/>
              </a:spcBef>
              <a:spcAft>
                <a:spcPts val="0"/>
              </a:spcAft>
              <a:buSzPts val="2800"/>
              <a:buNone/>
              <a:defRPr b="0" sz="2800">
                <a:solidFill>
                  <a:schemeClr val="lt1"/>
                </a:solidFill>
              </a:defRPr>
            </a:lvl1pPr>
            <a:lvl2pPr indent="-228600" lvl="1" marL="914400" algn="l">
              <a:lnSpc>
                <a:spcPct val="100000"/>
              </a:lnSpc>
              <a:spcBef>
                <a:spcPts val="1000"/>
              </a:spcBef>
              <a:spcAft>
                <a:spcPts val="0"/>
              </a:spcAft>
              <a:buSzPts val="4800"/>
              <a:buNone/>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pic>
        <p:nvPicPr>
          <p:cNvPr id="34" name="Google Shape;34;p64"/>
          <p:cNvPicPr preferRelativeResize="0"/>
          <p:nvPr/>
        </p:nvPicPr>
        <p:blipFill rotWithShape="1">
          <a:blip r:embed="rId2">
            <a:alphaModFix/>
          </a:blip>
          <a:srcRect b="0" l="0" r="0" t="0"/>
          <a:stretch/>
        </p:blipFill>
        <p:spPr>
          <a:xfrm>
            <a:off x="16713736" y="682690"/>
            <a:ext cx="4636132" cy="798464"/>
          </a:xfrm>
          <a:prstGeom prst="rect">
            <a:avLst/>
          </a:prstGeom>
          <a:noFill/>
          <a:ln>
            <a:noFill/>
          </a:ln>
        </p:spPr>
      </p:pic>
      <p:sp>
        <p:nvSpPr>
          <p:cNvPr id="35" name="Google Shape;35;p64"/>
          <p:cNvSpPr txBox="1"/>
          <p:nvPr>
            <p:ph idx="3" type="body"/>
          </p:nvPr>
        </p:nvSpPr>
        <p:spPr>
          <a:xfrm>
            <a:off x="0" y="709308"/>
            <a:ext cx="3270098" cy="523220"/>
          </a:xfrm>
          <a:prstGeom prst="rect">
            <a:avLst/>
          </a:prstGeom>
          <a:solidFill>
            <a:schemeClr val="lt1"/>
          </a:solidFill>
          <a:ln>
            <a:noFill/>
          </a:ln>
        </p:spPr>
        <p:txBody>
          <a:bodyPr anchorCtr="0" anchor="ctr" bIns="45700" lIns="1152125" spcFirstLastPara="1" rIns="91425" wrap="square" tIns="45700">
            <a:spAutoFit/>
          </a:bodyPr>
          <a:lstStyle>
            <a:lvl1pPr indent="-228600" lvl="0" marL="457200" algn="l">
              <a:lnSpc>
                <a:spcPct val="100000"/>
              </a:lnSpc>
              <a:spcBef>
                <a:spcPts val="2000"/>
              </a:spcBef>
              <a:spcAft>
                <a:spcPts val="0"/>
              </a:spcAft>
              <a:buSzPts val="2800"/>
              <a:buNone/>
              <a:defRPr sz="2800">
                <a:solidFill>
                  <a:schemeClr val="accent3"/>
                </a:solidFill>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Number Slide 4C">
  <p:cSld name="Bullet/Number Slide 4C">
    <p:bg>
      <p:bgPr>
        <a:blipFill>
          <a:blip r:embed="rId2">
            <a:alphaModFix/>
          </a:blip>
          <a:stretch>
            <a:fillRect/>
          </a:stretch>
        </a:blipFill>
      </p:bgPr>
    </p:bg>
    <p:spTree>
      <p:nvGrpSpPr>
        <p:cNvPr id="313" name="Shape 313"/>
        <p:cNvGrpSpPr/>
        <p:nvPr/>
      </p:nvGrpSpPr>
      <p:grpSpPr>
        <a:xfrm>
          <a:off x="0" y="0"/>
          <a:ext cx="0" cy="0"/>
          <a:chOff x="0" y="0"/>
          <a:chExt cx="0" cy="0"/>
        </a:xfrm>
      </p:grpSpPr>
      <p:sp>
        <p:nvSpPr>
          <p:cNvPr id="314" name="Google Shape;314;p44"/>
          <p:cNvSpPr txBox="1"/>
          <p:nvPr>
            <p:ph idx="12" type="sldNum"/>
          </p:nvPr>
        </p:nvSpPr>
        <p:spPr>
          <a:xfrm>
            <a:off x="22689949" y="12736392"/>
            <a:ext cx="1697227" cy="603512"/>
          </a:xfrm>
          <a:prstGeom prst="rect">
            <a:avLst/>
          </a:prstGeom>
          <a:solidFill>
            <a:srgbClr val="FAFDFF"/>
          </a:solidFill>
          <a:ln>
            <a:noFill/>
          </a:ln>
        </p:spPr>
        <p:txBody>
          <a:bodyPr anchorCtr="0" anchor="ctr" bIns="45700" lIns="91425" spcFirstLastPara="1" rIns="0" wrap="square" tIns="45700">
            <a:noAutofit/>
          </a:bodyPr>
          <a:lstStyle>
            <a:lvl1pPr indent="0" lvl="0" marL="0" algn="l">
              <a:spcBef>
                <a:spcPts val="0"/>
              </a:spcBef>
              <a:buNone/>
              <a:defRPr b="1" sz="2400">
                <a:solidFill>
                  <a:schemeClr val="dk2"/>
                </a:solidFill>
                <a:latin typeface="Arial"/>
                <a:ea typeface="Arial"/>
                <a:cs typeface="Arial"/>
                <a:sym typeface="Arial"/>
              </a:defRPr>
            </a:lvl1pPr>
            <a:lvl2pPr indent="0" lvl="1" marL="0" algn="l">
              <a:spcBef>
                <a:spcPts val="0"/>
              </a:spcBef>
              <a:buNone/>
              <a:defRPr b="1" sz="2400">
                <a:solidFill>
                  <a:schemeClr val="dk2"/>
                </a:solidFill>
                <a:latin typeface="Arial"/>
                <a:ea typeface="Arial"/>
                <a:cs typeface="Arial"/>
                <a:sym typeface="Arial"/>
              </a:defRPr>
            </a:lvl2pPr>
            <a:lvl3pPr indent="0" lvl="2" marL="0" algn="l">
              <a:spcBef>
                <a:spcPts val="0"/>
              </a:spcBef>
              <a:buNone/>
              <a:defRPr b="1" sz="2400">
                <a:solidFill>
                  <a:schemeClr val="dk2"/>
                </a:solidFill>
                <a:latin typeface="Arial"/>
                <a:ea typeface="Arial"/>
                <a:cs typeface="Arial"/>
                <a:sym typeface="Arial"/>
              </a:defRPr>
            </a:lvl3pPr>
            <a:lvl4pPr indent="0" lvl="3" marL="0" algn="l">
              <a:spcBef>
                <a:spcPts val="0"/>
              </a:spcBef>
              <a:buNone/>
              <a:defRPr b="1" sz="2400">
                <a:solidFill>
                  <a:schemeClr val="dk2"/>
                </a:solidFill>
                <a:latin typeface="Arial"/>
                <a:ea typeface="Arial"/>
                <a:cs typeface="Arial"/>
                <a:sym typeface="Arial"/>
              </a:defRPr>
            </a:lvl4pPr>
            <a:lvl5pPr indent="0" lvl="4" marL="0" algn="l">
              <a:spcBef>
                <a:spcPts val="0"/>
              </a:spcBef>
              <a:buNone/>
              <a:defRPr b="1" sz="2400">
                <a:solidFill>
                  <a:schemeClr val="dk2"/>
                </a:solidFill>
                <a:latin typeface="Arial"/>
                <a:ea typeface="Arial"/>
                <a:cs typeface="Arial"/>
                <a:sym typeface="Arial"/>
              </a:defRPr>
            </a:lvl5pPr>
            <a:lvl6pPr indent="0" lvl="5" marL="0" algn="l">
              <a:spcBef>
                <a:spcPts val="0"/>
              </a:spcBef>
              <a:buNone/>
              <a:defRPr b="1" sz="2400">
                <a:solidFill>
                  <a:schemeClr val="dk2"/>
                </a:solidFill>
                <a:latin typeface="Arial"/>
                <a:ea typeface="Arial"/>
                <a:cs typeface="Arial"/>
                <a:sym typeface="Arial"/>
              </a:defRPr>
            </a:lvl6pPr>
            <a:lvl7pPr indent="0" lvl="6" marL="0" algn="l">
              <a:spcBef>
                <a:spcPts val="0"/>
              </a:spcBef>
              <a:buNone/>
              <a:defRPr b="1" sz="2400">
                <a:solidFill>
                  <a:schemeClr val="dk2"/>
                </a:solidFill>
                <a:latin typeface="Arial"/>
                <a:ea typeface="Arial"/>
                <a:cs typeface="Arial"/>
                <a:sym typeface="Arial"/>
              </a:defRPr>
            </a:lvl7pPr>
            <a:lvl8pPr indent="0" lvl="7" marL="0" algn="l">
              <a:spcBef>
                <a:spcPts val="0"/>
              </a:spcBef>
              <a:buNone/>
              <a:defRPr b="1" sz="2400">
                <a:solidFill>
                  <a:schemeClr val="dk2"/>
                </a:solidFill>
                <a:latin typeface="Arial"/>
                <a:ea typeface="Arial"/>
                <a:cs typeface="Arial"/>
                <a:sym typeface="Arial"/>
              </a:defRPr>
            </a:lvl8pPr>
            <a:lvl9pPr indent="0" lvl="8" marL="0" algn="l">
              <a:spcBef>
                <a:spcPts val="0"/>
              </a:spcBef>
              <a:buNone/>
              <a:defRPr b="1" sz="2400">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315" name="Google Shape;315;p44"/>
          <p:cNvSpPr txBox="1"/>
          <p:nvPr>
            <p:ph idx="1" type="body"/>
          </p:nvPr>
        </p:nvSpPr>
        <p:spPr>
          <a:xfrm>
            <a:off x="4455394" y="1089561"/>
            <a:ext cx="18234554" cy="2761594"/>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2000"/>
              </a:spcBef>
              <a:spcAft>
                <a:spcPts val="0"/>
              </a:spcAft>
              <a:buSzPts val="6000"/>
              <a:buNone/>
              <a:defRPr b="1" sz="6000">
                <a:solidFill>
                  <a:srgbClr val="FAFDFF"/>
                </a:solidFill>
              </a:defRPr>
            </a:lvl1pPr>
            <a:lvl2pPr indent="-342900" lvl="1" marL="914400" algn="l">
              <a:lnSpc>
                <a:spcPct val="100000"/>
              </a:lnSpc>
              <a:spcBef>
                <a:spcPts val="2400"/>
              </a:spcBef>
              <a:spcAft>
                <a:spcPts val="0"/>
              </a:spcAft>
              <a:buSzPts val="1800"/>
              <a:buChar char="•"/>
              <a:defRPr/>
            </a:lvl2pPr>
            <a:lvl3pPr indent="-342900" lvl="2" marL="1371600" algn="l">
              <a:lnSpc>
                <a:spcPct val="100000"/>
              </a:lnSpc>
              <a:spcBef>
                <a:spcPts val="2400"/>
              </a:spcBef>
              <a:spcAft>
                <a:spcPts val="0"/>
              </a:spcAft>
              <a:buSzPts val="1800"/>
              <a:buChar char="•"/>
              <a:defRPr/>
            </a:lvl3pPr>
            <a:lvl4pPr indent="-342900" lvl="3" marL="1828800" algn="l">
              <a:lnSpc>
                <a:spcPct val="100000"/>
              </a:lnSpc>
              <a:spcBef>
                <a:spcPts val="2400"/>
              </a:spcBef>
              <a:spcAft>
                <a:spcPts val="0"/>
              </a:spcAft>
              <a:buSzPts val="1800"/>
              <a:buChar char="•"/>
              <a:defRPr/>
            </a:lvl4pPr>
            <a:lvl5pPr indent="-342900" lvl="4" marL="2286000" algn="l">
              <a:lnSpc>
                <a:spcPct val="90000"/>
              </a:lnSpc>
              <a:spcBef>
                <a:spcPts val="2400"/>
              </a:spcBef>
              <a:spcAft>
                <a:spcPts val="0"/>
              </a:spcAft>
              <a:buSzPts val="1800"/>
              <a:buChar char="•"/>
              <a:defRPr/>
            </a:lvl5pPr>
            <a:lvl6pPr indent="-342900" lvl="5" marL="2743200" algn="l">
              <a:lnSpc>
                <a:spcPct val="90000"/>
              </a:lnSpc>
              <a:spcBef>
                <a:spcPts val="24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316" name="Google Shape;316;p44"/>
          <p:cNvSpPr txBox="1"/>
          <p:nvPr>
            <p:ph idx="2" type="body"/>
          </p:nvPr>
        </p:nvSpPr>
        <p:spPr>
          <a:xfrm>
            <a:off x="4455394" y="4396420"/>
            <a:ext cx="18234554" cy="7337508"/>
          </a:xfrm>
          <a:prstGeom prst="rect">
            <a:avLst/>
          </a:prstGeom>
          <a:noFill/>
          <a:ln>
            <a:noFill/>
          </a:ln>
        </p:spPr>
        <p:txBody>
          <a:bodyPr anchorCtr="0" anchor="t" bIns="45700" lIns="91425" spcFirstLastPara="1" rIns="91425" wrap="square" tIns="45700">
            <a:noAutofit/>
          </a:bodyPr>
          <a:lstStyle>
            <a:lvl1pPr indent="-508000" lvl="0" marL="457200" algn="l">
              <a:lnSpc>
                <a:spcPct val="100000"/>
              </a:lnSpc>
              <a:spcBef>
                <a:spcPts val="2000"/>
              </a:spcBef>
              <a:spcAft>
                <a:spcPts val="0"/>
              </a:spcAft>
              <a:buClr>
                <a:schemeClr val="accent6"/>
              </a:buClr>
              <a:buSzPts val="4400"/>
              <a:buFont typeface="Arial"/>
              <a:buChar char="•"/>
              <a:defRPr b="0" sz="4400">
                <a:solidFill>
                  <a:srgbClr val="FAFDFF"/>
                </a:solidFill>
              </a:defRPr>
            </a:lvl1pPr>
            <a:lvl2pPr indent="-508000" lvl="1" marL="914400" algn="l">
              <a:lnSpc>
                <a:spcPct val="100000"/>
              </a:lnSpc>
              <a:spcBef>
                <a:spcPts val="2400"/>
              </a:spcBef>
              <a:spcAft>
                <a:spcPts val="0"/>
              </a:spcAft>
              <a:buClr>
                <a:schemeClr val="lt1"/>
              </a:buClr>
              <a:buSzPts val="4400"/>
              <a:buFont typeface="Arial"/>
              <a:buChar char="•"/>
              <a:defRPr sz="4400">
                <a:solidFill>
                  <a:srgbClr val="FAFDFF"/>
                </a:solidFill>
              </a:defRPr>
            </a:lvl2pPr>
            <a:lvl3pPr indent="-508000" lvl="2" marL="1371600" algn="l">
              <a:lnSpc>
                <a:spcPct val="100000"/>
              </a:lnSpc>
              <a:spcBef>
                <a:spcPts val="2400"/>
              </a:spcBef>
              <a:spcAft>
                <a:spcPts val="0"/>
              </a:spcAft>
              <a:buClr>
                <a:schemeClr val="lt1"/>
              </a:buClr>
              <a:buSzPts val="4400"/>
              <a:buFont typeface="Arial"/>
              <a:buChar char="•"/>
              <a:defRPr sz="4400">
                <a:solidFill>
                  <a:srgbClr val="FAFDFF"/>
                </a:solidFill>
              </a:defRPr>
            </a:lvl3pPr>
            <a:lvl4pPr indent="-508000" lvl="3" marL="1828800" algn="l">
              <a:lnSpc>
                <a:spcPct val="100000"/>
              </a:lnSpc>
              <a:spcBef>
                <a:spcPts val="2400"/>
              </a:spcBef>
              <a:spcAft>
                <a:spcPts val="0"/>
              </a:spcAft>
              <a:buClr>
                <a:schemeClr val="lt1"/>
              </a:buClr>
              <a:buSzPts val="4400"/>
              <a:buChar char="•"/>
              <a:defRPr sz="4400">
                <a:solidFill>
                  <a:srgbClr val="FAFDFF"/>
                </a:solidFill>
              </a:defRPr>
            </a:lvl4pPr>
            <a:lvl5pPr indent="-342900" lvl="4" marL="2286000" algn="l">
              <a:lnSpc>
                <a:spcPct val="90000"/>
              </a:lnSpc>
              <a:spcBef>
                <a:spcPts val="2400"/>
              </a:spcBef>
              <a:spcAft>
                <a:spcPts val="0"/>
              </a:spcAft>
              <a:buSzPts val="1800"/>
              <a:buChar char="•"/>
              <a:defRPr/>
            </a:lvl5pPr>
            <a:lvl6pPr indent="-342900" lvl="5" marL="2743200" algn="l">
              <a:lnSpc>
                <a:spcPct val="90000"/>
              </a:lnSpc>
              <a:spcBef>
                <a:spcPts val="24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pic>
        <p:nvPicPr>
          <p:cNvPr id="317" name="Google Shape;317;p44"/>
          <p:cNvPicPr preferRelativeResize="0"/>
          <p:nvPr/>
        </p:nvPicPr>
        <p:blipFill rotWithShape="1">
          <a:blip r:embed="rId3">
            <a:alphaModFix/>
          </a:blip>
          <a:srcRect b="0" l="0" r="0" t="0"/>
          <a:stretch/>
        </p:blipFill>
        <p:spPr>
          <a:xfrm>
            <a:off x="821278" y="12541442"/>
            <a:ext cx="4636118" cy="79846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Number Slide 1A">
  <p:cSld name="Bullet/Number Slide 1A">
    <p:bg>
      <p:bgPr>
        <a:solidFill>
          <a:srgbClr val="FFFFFF"/>
        </a:solidFill>
      </p:bgPr>
    </p:bg>
    <p:spTree>
      <p:nvGrpSpPr>
        <p:cNvPr id="318" name="Shape 318"/>
        <p:cNvGrpSpPr/>
        <p:nvPr/>
      </p:nvGrpSpPr>
      <p:grpSpPr>
        <a:xfrm>
          <a:off x="0" y="0"/>
          <a:ext cx="0" cy="0"/>
          <a:chOff x="0" y="0"/>
          <a:chExt cx="0" cy="0"/>
        </a:xfrm>
      </p:grpSpPr>
      <p:sp>
        <p:nvSpPr>
          <p:cNvPr id="319" name="Google Shape;319;p101"/>
          <p:cNvSpPr txBox="1"/>
          <p:nvPr>
            <p:ph type="title"/>
          </p:nvPr>
        </p:nvSpPr>
        <p:spPr>
          <a:xfrm>
            <a:off x="6675989" y="1219201"/>
            <a:ext cx="16415617" cy="3484154"/>
          </a:xfrm>
          <a:prstGeom prst="rect">
            <a:avLst/>
          </a:prstGeom>
          <a:solidFill>
            <a:schemeClr val="lt1">
              <a:alpha val="0"/>
            </a:schemeClr>
          </a:solid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5600"/>
              <a:buFont typeface="Arial"/>
              <a:buNone/>
              <a:defRPr sz="5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320" name="Google Shape;320;p101"/>
          <p:cNvPicPr preferRelativeResize="0"/>
          <p:nvPr/>
        </p:nvPicPr>
        <p:blipFill rotWithShape="1">
          <a:blip r:embed="rId2">
            <a:alphaModFix/>
          </a:blip>
          <a:srcRect b="0" l="0" r="0" t="0"/>
          <a:stretch/>
        </p:blipFill>
        <p:spPr>
          <a:xfrm>
            <a:off x="821272" y="1806679"/>
            <a:ext cx="4636130" cy="798462"/>
          </a:xfrm>
          <a:prstGeom prst="rect">
            <a:avLst/>
          </a:prstGeom>
          <a:noFill/>
          <a:ln>
            <a:noFill/>
          </a:ln>
        </p:spPr>
      </p:pic>
      <p:sp>
        <p:nvSpPr>
          <p:cNvPr id="321" name="Google Shape;321;p101"/>
          <p:cNvSpPr txBox="1"/>
          <p:nvPr>
            <p:ph idx="12" type="sldNum"/>
          </p:nvPr>
        </p:nvSpPr>
        <p:spPr>
          <a:xfrm>
            <a:off x="22689949" y="12736392"/>
            <a:ext cx="1697227" cy="603512"/>
          </a:xfrm>
          <a:prstGeom prst="rect">
            <a:avLst/>
          </a:prstGeom>
          <a:solidFill>
            <a:schemeClr val="lt1"/>
          </a:solidFill>
          <a:ln>
            <a:noFill/>
          </a:ln>
        </p:spPr>
        <p:txBody>
          <a:bodyPr anchorCtr="0" anchor="ctr" bIns="45700" lIns="91425" spcFirstLastPara="1" rIns="0" wrap="square" tIns="45700">
            <a:noAutofit/>
          </a:bodyPr>
          <a:lstStyle>
            <a:lvl1pPr indent="0" lvl="0" marL="0" algn="l">
              <a:spcBef>
                <a:spcPts val="0"/>
              </a:spcBef>
              <a:buNone/>
              <a:defRPr b="1" sz="2400">
                <a:solidFill>
                  <a:schemeClr val="accent3"/>
                </a:solidFill>
                <a:latin typeface="Arial"/>
                <a:ea typeface="Arial"/>
                <a:cs typeface="Arial"/>
                <a:sym typeface="Arial"/>
              </a:defRPr>
            </a:lvl1pPr>
            <a:lvl2pPr indent="0" lvl="1" marL="0" algn="l">
              <a:spcBef>
                <a:spcPts val="0"/>
              </a:spcBef>
              <a:buNone/>
              <a:defRPr b="1" sz="2400">
                <a:solidFill>
                  <a:schemeClr val="accent3"/>
                </a:solidFill>
                <a:latin typeface="Arial"/>
                <a:ea typeface="Arial"/>
                <a:cs typeface="Arial"/>
                <a:sym typeface="Arial"/>
              </a:defRPr>
            </a:lvl2pPr>
            <a:lvl3pPr indent="0" lvl="2" marL="0" algn="l">
              <a:spcBef>
                <a:spcPts val="0"/>
              </a:spcBef>
              <a:buNone/>
              <a:defRPr b="1" sz="2400">
                <a:solidFill>
                  <a:schemeClr val="accent3"/>
                </a:solidFill>
                <a:latin typeface="Arial"/>
                <a:ea typeface="Arial"/>
                <a:cs typeface="Arial"/>
                <a:sym typeface="Arial"/>
              </a:defRPr>
            </a:lvl3pPr>
            <a:lvl4pPr indent="0" lvl="3" marL="0" algn="l">
              <a:spcBef>
                <a:spcPts val="0"/>
              </a:spcBef>
              <a:buNone/>
              <a:defRPr b="1" sz="2400">
                <a:solidFill>
                  <a:schemeClr val="accent3"/>
                </a:solidFill>
                <a:latin typeface="Arial"/>
                <a:ea typeface="Arial"/>
                <a:cs typeface="Arial"/>
                <a:sym typeface="Arial"/>
              </a:defRPr>
            </a:lvl4pPr>
            <a:lvl5pPr indent="0" lvl="4" marL="0" algn="l">
              <a:spcBef>
                <a:spcPts val="0"/>
              </a:spcBef>
              <a:buNone/>
              <a:defRPr b="1" sz="2400">
                <a:solidFill>
                  <a:schemeClr val="accent3"/>
                </a:solidFill>
                <a:latin typeface="Arial"/>
                <a:ea typeface="Arial"/>
                <a:cs typeface="Arial"/>
                <a:sym typeface="Arial"/>
              </a:defRPr>
            </a:lvl5pPr>
            <a:lvl6pPr indent="0" lvl="5" marL="0" algn="l">
              <a:spcBef>
                <a:spcPts val="0"/>
              </a:spcBef>
              <a:buNone/>
              <a:defRPr b="1" sz="2400">
                <a:solidFill>
                  <a:schemeClr val="accent3"/>
                </a:solidFill>
                <a:latin typeface="Arial"/>
                <a:ea typeface="Arial"/>
                <a:cs typeface="Arial"/>
                <a:sym typeface="Arial"/>
              </a:defRPr>
            </a:lvl6pPr>
            <a:lvl7pPr indent="0" lvl="6" marL="0" algn="l">
              <a:spcBef>
                <a:spcPts val="0"/>
              </a:spcBef>
              <a:buNone/>
              <a:defRPr b="1" sz="2400">
                <a:solidFill>
                  <a:schemeClr val="accent3"/>
                </a:solidFill>
                <a:latin typeface="Arial"/>
                <a:ea typeface="Arial"/>
                <a:cs typeface="Arial"/>
                <a:sym typeface="Arial"/>
              </a:defRPr>
            </a:lvl7pPr>
            <a:lvl8pPr indent="0" lvl="7" marL="0" algn="l">
              <a:spcBef>
                <a:spcPts val="0"/>
              </a:spcBef>
              <a:buNone/>
              <a:defRPr b="1" sz="2400">
                <a:solidFill>
                  <a:schemeClr val="accent3"/>
                </a:solidFill>
                <a:latin typeface="Arial"/>
                <a:ea typeface="Arial"/>
                <a:cs typeface="Arial"/>
                <a:sym typeface="Arial"/>
              </a:defRPr>
            </a:lvl8pPr>
            <a:lvl9pPr indent="0" lvl="8" marL="0" algn="l">
              <a:spcBef>
                <a:spcPts val="0"/>
              </a:spcBef>
              <a:buNone/>
              <a:defRPr b="1" sz="2400">
                <a:solidFill>
                  <a:schemeClr val="accent3"/>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322" name="Google Shape;322;p101"/>
          <p:cNvSpPr txBox="1"/>
          <p:nvPr>
            <p:ph idx="1" type="body"/>
          </p:nvPr>
        </p:nvSpPr>
        <p:spPr>
          <a:xfrm>
            <a:off x="6675989" y="5661026"/>
            <a:ext cx="8037606" cy="6835772"/>
          </a:xfrm>
          <a:prstGeom prst="rect">
            <a:avLst/>
          </a:prstGeom>
          <a:noFill/>
          <a:ln>
            <a:noFill/>
          </a:ln>
        </p:spPr>
        <p:txBody>
          <a:bodyPr anchorCtr="0" anchor="t" bIns="45700" lIns="91425" spcFirstLastPara="1" rIns="91425" wrap="square" tIns="45700">
            <a:noAutofit/>
          </a:bodyPr>
          <a:lstStyle>
            <a:lvl1pPr indent="-482600" lvl="0" marL="457200" algn="l">
              <a:lnSpc>
                <a:spcPct val="100000"/>
              </a:lnSpc>
              <a:spcBef>
                <a:spcPts val="2000"/>
              </a:spcBef>
              <a:spcAft>
                <a:spcPts val="0"/>
              </a:spcAft>
              <a:buClr>
                <a:schemeClr val="accent6"/>
              </a:buClr>
              <a:buSzPts val="4000"/>
              <a:buFont typeface="Arial"/>
              <a:buChar char="•"/>
              <a:defRPr b="0" sz="4000">
                <a:solidFill>
                  <a:schemeClr val="lt1"/>
                </a:solidFill>
              </a:defRPr>
            </a:lvl1pPr>
            <a:lvl2pPr indent="-482600" lvl="1" marL="914400" algn="l">
              <a:lnSpc>
                <a:spcPct val="100000"/>
              </a:lnSpc>
              <a:spcBef>
                <a:spcPts val="2400"/>
              </a:spcBef>
              <a:spcAft>
                <a:spcPts val="0"/>
              </a:spcAft>
              <a:buClr>
                <a:schemeClr val="lt1"/>
              </a:buClr>
              <a:buSzPts val="4000"/>
              <a:buFont typeface="Arial"/>
              <a:buChar char="•"/>
              <a:defRPr sz="4000">
                <a:solidFill>
                  <a:schemeClr val="lt1"/>
                </a:solidFill>
              </a:defRPr>
            </a:lvl2pPr>
            <a:lvl3pPr indent="-482600" lvl="2" marL="1371600" algn="l">
              <a:lnSpc>
                <a:spcPct val="100000"/>
              </a:lnSpc>
              <a:spcBef>
                <a:spcPts val="2400"/>
              </a:spcBef>
              <a:spcAft>
                <a:spcPts val="0"/>
              </a:spcAft>
              <a:buClr>
                <a:schemeClr val="lt1"/>
              </a:buClr>
              <a:buSzPts val="4000"/>
              <a:buFont typeface="Arial"/>
              <a:buChar char="•"/>
              <a:defRPr sz="4000">
                <a:solidFill>
                  <a:schemeClr val="lt1"/>
                </a:solidFill>
              </a:defRPr>
            </a:lvl3pPr>
            <a:lvl4pPr indent="-482600" lvl="3" marL="1828800" algn="l">
              <a:lnSpc>
                <a:spcPct val="100000"/>
              </a:lnSpc>
              <a:spcBef>
                <a:spcPts val="2400"/>
              </a:spcBef>
              <a:spcAft>
                <a:spcPts val="0"/>
              </a:spcAft>
              <a:buClr>
                <a:schemeClr val="lt1"/>
              </a:buClr>
              <a:buSzPts val="4000"/>
              <a:buChar char="•"/>
              <a:defRPr sz="4000">
                <a:solidFill>
                  <a:schemeClr val="lt1"/>
                </a:solidFill>
              </a:defRPr>
            </a:lvl4pPr>
            <a:lvl5pPr indent="-342900" lvl="4" marL="2286000" algn="l">
              <a:lnSpc>
                <a:spcPct val="90000"/>
              </a:lnSpc>
              <a:spcBef>
                <a:spcPts val="2400"/>
              </a:spcBef>
              <a:spcAft>
                <a:spcPts val="0"/>
              </a:spcAft>
              <a:buSzPts val="1800"/>
              <a:buChar char="•"/>
              <a:defRPr/>
            </a:lvl5pPr>
            <a:lvl6pPr indent="-342900" lvl="5" marL="2743200" algn="l">
              <a:lnSpc>
                <a:spcPct val="90000"/>
              </a:lnSpc>
              <a:spcBef>
                <a:spcPts val="24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323" name="Google Shape;323;p101"/>
          <p:cNvSpPr txBox="1"/>
          <p:nvPr>
            <p:ph idx="2" type="body"/>
          </p:nvPr>
        </p:nvSpPr>
        <p:spPr>
          <a:xfrm>
            <a:off x="15048919" y="5661026"/>
            <a:ext cx="8037606" cy="6835772"/>
          </a:xfrm>
          <a:prstGeom prst="rect">
            <a:avLst/>
          </a:prstGeom>
          <a:noFill/>
          <a:ln>
            <a:noFill/>
          </a:ln>
        </p:spPr>
        <p:txBody>
          <a:bodyPr anchorCtr="0" anchor="t" bIns="45700" lIns="91425" spcFirstLastPara="1" rIns="91425" wrap="square" tIns="45700">
            <a:noAutofit/>
          </a:bodyPr>
          <a:lstStyle>
            <a:lvl1pPr indent="-482600" lvl="0" marL="457200" algn="l">
              <a:lnSpc>
                <a:spcPct val="100000"/>
              </a:lnSpc>
              <a:spcBef>
                <a:spcPts val="2000"/>
              </a:spcBef>
              <a:spcAft>
                <a:spcPts val="0"/>
              </a:spcAft>
              <a:buClr>
                <a:schemeClr val="accent6"/>
              </a:buClr>
              <a:buSzPts val="4000"/>
              <a:buFont typeface="Arial"/>
              <a:buChar char="•"/>
              <a:defRPr b="0" sz="4000">
                <a:solidFill>
                  <a:schemeClr val="lt1"/>
                </a:solidFill>
              </a:defRPr>
            </a:lvl1pPr>
            <a:lvl2pPr indent="-482600" lvl="1" marL="914400" algn="l">
              <a:lnSpc>
                <a:spcPct val="100000"/>
              </a:lnSpc>
              <a:spcBef>
                <a:spcPts val="2400"/>
              </a:spcBef>
              <a:spcAft>
                <a:spcPts val="0"/>
              </a:spcAft>
              <a:buClr>
                <a:schemeClr val="lt1"/>
              </a:buClr>
              <a:buSzPts val="4000"/>
              <a:buFont typeface="Arial"/>
              <a:buChar char="•"/>
              <a:defRPr sz="4000">
                <a:solidFill>
                  <a:schemeClr val="lt1"/>
                </a:solidFill>
              </a:defRPr>
            </a:lvl2pPr>
            <a:lvl3pPr indent="-482600" lvl="2" marL="1371600" algn="l">
              <a:lnSpc>
                <a:spcPct val="100000"/>
              </a:lnSpc>
              <a:spcBef>
                <a:spcPts val="2400"/>
              </a:spcBef>
              <a:spcAft>
                <a:spcPts val="0"/>
              </a:spcAft>
              <a:buClr>
                <a:schemeClr val="lt1"/>
              </a:buClr>
              <a:buSzPts val="4000"/>
              <a:buFont typeface="Arial"/>
              <a:buChar char="•"/>
              <a:defRPr sz="4000">
                <a:solidFill>
                  <a:schemeClr val="lt1"/>
                </a:solidFill>
              </a:defRPr>
            </a:lvl3pPr>
            <a:lvl4pPr indent="-482600" lvl="3" marL="1828800" algn="l">
              <a:lnSpc>
                <a:spcPct val="100000"/>
              </a:lnSpc>
              <a:spcBef>
                <a:spcPts val="2400"/>
              </a:spcBef>
              <a:spcAft>
                <a:spcPts val="0"/>
              </a:spcAft>
              <a:buClr>
                <a:schemeClr val="lt1"/>
              </a:buClr>
              <a:buSzPts val="4000"/>
              <a:buChar char="•"/>
              <a:defRPr sz="4000">
                <a:solidFill>
                  <a:schemeClr val="lt1"/>
                </a:solidFill>
              </a:defRPr>
            </a:lvl4pPr>
            <a:lvl5pPr indent="-342900" lvl="4" marL="2286000" algn="l">
              <a:lnSpc>
                <a:spcPct val="90000"/>
              </a:lnSpc>
              <a:spcBef>
                <a:spcPts val="2400"/>
              </a:spcBef>
              <a:spcAft>
                <a:spcPts val="0"/>
              </a:spcAft>
              <a:buSzPts val="1800"/>
              <a:buChar char="•"/>
              <a:defRPr/>
            </a:lvl5pPr>
            <a:lvl6pPr indent="-342900" lvl="5" marL="2743200" algn="l">
              <a:lnSpc>
                <a:spcPct val="90000"/>
              </a:lnSpc>
              <a:spcBef>
                <a:spcPts val="24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Number Slide 1B">
  <p:cSld name="Bullet/Number Slide 1B">
    <p:bg>
      <p:bgPr>
        <a:solidFill>
          <a:srgbClr val="FFFFFF"/>
        </a:solidFill>
      </p:bgPr>
    </p:bg>
    <p:spTree>
      <p:nvGrpSpPr>
        <p:cNvPr id="324" name="Shape 324"/>
        <p:cNvGrpSpPr/>
        <p:nvPr/>
      </p:nvGrpSpPr>
      <p:grpSpPr>
        <a:xfrm>
          <a:off x="0" y="0"/>
          <a:ext cx="0" cy="0"/>
          <a:chOff x="0" y="0"/>
          <a:chExt cx="0" cy="0"/>
        </a:xfrm>
      </p:grpSpPr>
      <p:sp>
        <p:nvSpPr>
          <p:cNvPr id="325" name="Google Shape;325;p102"/>
          <p:cNvSpPr txBox="1"/>
          <p:nvPr>
            <p:ph type="title"/>
          </p:nvPr>
        </p:nvSpPr>
        <p:spPr>
          <a:xfrm>
            <a:off x="6675989" y="1219201"/>
            <a:ext cx="16415617" cy="3484154"/>
          </a:xfrm>
          <a:prstGeom prst="rect">
            <a:avLst/>
          </a:prstGeom>
          <a:solidFill>
            <a:schemeClr val="lt1">
              <a:alpha val="0"/>
            </a:schemeClr>
          </a:solid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5600"/>
              <a:buFont typeface="Arial"/>
              <a:buNone/>
              <a:defRPr sz="5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326" name="Google Shape;326;p102"/>
          <p:cNvPicPr preferRelativeResize="0"/>
          <p:nvPr/>
        </p:nvPicPr>
        <p:blipFill rotWithShape="1">
          <a:blip r:embed="rId2">
            <a:alphaModFix/>
          </a:blip>
          <a:srcRect b="0" l="0" r="0" t="0"/>
          <a:stretch/>
        </p:blipFill>
        <p:spPr>
          <a:xfrm>
            <a:off x="821272" y="1806679"/>
            <a:ext cx="4636130" cy="798462"/>
          </a:xfrm>
          <a:prstGeom prst="rect">
            <a:avLst/>
          </a:prstGeom>
          <a:noFill/>
          <a:ln>
            <a:noFill/>
          </a:ln>
        </p:spPr>
      </p:pic>
      <p:sp>
        <p:nvSpPr>
          <p:cNvPr id="327" name="Google Shape;327;p102"/>
          <p:cNvSpPr txBox="1"/>
          <p:nvPr>
            <p:ph idx="12" type="sldNum"/>
          </p:nvPr>
        </p:nvSpPr>
        <p:spPr>
          <a:xfrm>
            <a:off x="22689949" y="12736392"/>
            <a:ext cx="1697227" cy="603512"/>
          </a:xfrm>
          <a:prstGeom prst="rect">
            <a:avLst/>
          </a:prstGeom>
          <a:solidFill>
            <a:schemeClr val="lt1"/>
          </a:solidFill>
          <a:ln>
            <a:noFill/>
          </a:ln>
        </p:spPr>
        <p:txBody>
          <a:bodyPr anchorCtr="0" anchor="ctr" bIns="45700" lIns="91425" spcFirstLastPara="1" rIns="0" wrap="square" tIns="45700">
            <a:noAutofit/>
          </a:bodyPr>
          <a:lstStyle>
            <a:lvl1pPr indent="0" lvl="0" marL="0" algn="l">
              <a:spcBef>
                <a:spcPts val="0"/>
              </a:spcBef>
              <a:buNone/>
              <a:defRPr b="1" sz="2400">
                <a:solidFill>
                  <a:schemeClr val="accent3"/>
                </a:solidFill>
                <a:latin typeface="Arial"/>
                <a:ea typeface="Arial"/>
                <a:cs typeface="Arial"/>
                <a:sym typeface="Arial"/>
              </a:defRPr>
            </a:lvl1pPr>
            <a:lvl2pPr indent="0" lvl="1" marL="0" algn="l">
              <a:spcBef>
                <a:spcPts val="0"/>
              </a:spcBef>
              <a:buNone/>
              <a:defRPr b="1" sz="2400">
                <a:solidFill>
                  <a:schemeClr val="accent3"/>
                </a:solidFill>
                <a:latin typeface="Arial"/>
                <a:ea typeface="Arial"/>
                <a:cs typeface="Arial"/>
                <a:sym typeface="Arial"/>
              </a:defRPr>
            </a:lvl2pPr>
            <a:lvl3pPr indent="0" lvl="2" marL="0" algn="l">
              <a:spcBef>
                <a:spcPts val="0"/>
              </a:spcBef>
              <a:buNone/>
              <a:defRPr b="1" sz="2400">
                <a:solidFill>
                  <a:schemeClr val="accent3"/>
                </a:solidFill>
                <a:latin typeface="Arial"/>
                <a:ea typeface="Arial"/>
                <a:cs typeface="Arial"/>
                <a:sym typeface="Arial"/>
              </a:defRPr>
            </a:lvl3pPr>
            <a:lvl4pPr indent="0" lvl="3" marL="0" algn="l">
              <a:spcBef>
                <a:spcPts val="0"/>
              </a:spcBef>
              <a:buNone/>
              <a:defRPr b="1" sz="2400">
                <a:solidFill>
                  <a:schemeClr val="accent3"/>
                </a:solidFill>
                <a:latin typeface="Arial"/>
                <a:ea typeface="Arial"/>
                <a:cs typeface="Arial"/>
                <a:sym typeface="Arial"/>
              </a:defRPr>
            </a:lvl4pPr>
            <a:lvl5pPr indent="0" lvl="4" marL="0" algn="l">
              <a:spcBef>
                <a:spcPts val="0"/>
              </a:spcBef>
              <a:buNone/>
              <a:defRPr b="1" sz="2400">
                <a:solidFill>
                  <a:schemeClr val="accent3"/>
                </a:solidFill>
                <a:latin typeface="Arial"/>
                <a:ea typeface="Arial"/>
                <a:cs typeface="Arial"/>
                <a:sym typeface="Arial"/>
              </a:defRPr>
            </a:lvl5pPr>
            <a:lvl6pPr indent="0" lvl="5" marL="0" algn="l">
              <a:spcBef>
                <a:spcPts val="0"/>
              </a:spcBef>
              <a:buNone/>
              <a:defRPr b="1" sz="2400">
                <a:solidFill>
                  <a:schemeClr val="accent3"/>
                </a:solidFill>
                <a:latin typeface="Arial"/>
                <a:ea typeface="Arial"/>
                <a:cs typeface="Arial"/>
                <a:sym typeface="Arial"/>
              </a:defRPr>
            </a:lvl6pPr>
            <a:lvl7pPr indent="0" lvl="6" marL="0" algn="l">
              <a:spcBef>
                <a:spcPts val="0"/>
              </a:spcBef>
              <a:buNone/>
              <a:defRPr b="1" sz="2400">
                <a:solidFill>
                  <a:schemeClr val="accent3"/>
                </a:solidFill>
                <a:latin typeface="Arial"/>
                <a:ea typeface="Arial"/>
                <a:cs typeface="Arial"/>
                <a:sym typeface="Arial"/>
              </a:defRPr>
            </a:lvl7pPr>
            <a:lvl8pPr indent="0" lvl="7" marL="0" algn="l">
              <a:spcBef>
                <a:spcPts val="0"/>
              </a:spcBef>
              <a:buNone/>
              <a:defRPr b="1" sz="2400">
                <a:solidFill>
                  <a:schemeClr val="accent3"/>
                </a:solidFill>
                <a:latin typeface="Arial"/>
                <a:ea typeface="Arial"/>
                <a:cs typeface="Arial"/>
                <a:sym typeface="Arial"/>
              </a:defRPr>
            </a:lvl8pPr>
            <a:lvl9pPr indent="0" lvl="8" marL="0" algn="l">
              <a:spcBef>
                <a:spcPts val="0"/>
              </a:spcBef>
              <a:buNone/>
              <a:defRPr b="1" sz="2400">
                <a:solidFill>
                  <a:schemeClr val="accent3"/>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328" name="Google Shape;328;p102"/>
          <p:cNvSpPr txBox="1"/>
          <p:nvPr>
            <p:ph idx="1" type="body"/>
          </p:nvPr>
        </p:nvSpPr>
        <p:spPr>
          <a:xfrm>
            <a:off x="6675989" y="5661026"/>
            <a:ext cx="8037606" cy="6835772"/>
          </a:xfrm>
          <a:prstGeom prst="rect">
            <a:avLst/>
          </a:prstGeom>
          <a:noFill/>
          <a:ln>
            <a:noFill/>
          </a:ln>
        </p:spPr>
        <p:txBody>
          <a:bodyPr anchorCtr="0" anchor="t" bIns="45700" lIns="91425" spcFirstLastPara="1" rIns="91425" wrap="square" tIns="45700">
            <a:noAutofit/>
          </a:bodyPr>
          <a:lstStyle>
            <a:lvl1pPr indent="-482600" lvl="0" marL="457200" algn="l">
              <a:lnSpc>
                <a:spcPct val="100000"/>
              </a:lnSpc>
              <a:spcBef>
                <a:spcPts val="2000"/>
              </a:spcBef>
              <a:spcAft>
                <a:spcPts val="0"/>
              </a:spcAft>
              <a:buClr>
                <a:schemeClr val="accent6"/>
              </a:buClr>
              <a:buSzPts val="4000"/>
              <a:buFont typeface="Arial"/>
              <a:buChar char="•"/>
              <a:defRPr b="0" sz="4000">
                <a:solidFill>
                  <a:schemeClr val="lt1"/>
                </a:solidFill>
              </a:defRPr>
            </a:lvl1pPr>
            <a:lvl2pPr indent="-482600" lvl="1" marL="914400" algn="l">
              <a:lnSpc>
                <a:spcPct val="100000"/>
              </a:lnSpc>
              <a:spcBef>
                <a:spcPts val="2400"/>
              </a:spcBef>
              <a:spcAft>
                <a:spcPts val="0"/>
              </a:spcAft>
              <a:buClr>
                <a:schemeClr val="lt1"/>
              </a:buClr>
              <a:buSzPts val="4000"/>
              <a:buFont typeface="Arial"/>
              <a:buChar char="•"/>
              <a:defRPr sz="4000">
                <a:solidFill>
                  <a:schemeClr val="lt1"/>
                </a:solidFill>
              </a:defRPr>
            </a:lvl2pPr>
            <a:lvl3pPr indent="-482600" lvl="2" marL="1371600" algn="l">
              <a:lnSpc>
                <a:spcPct val="100000"/>
              </a:lnSpc>
              <a:spcBef>
                <a:spcPts val="2400"/>
              </a:spcBef>
              <a:spcAft>
                <a:spcPts val="0"/>
              </a:spcAft>
              <a:buClr>
                <a:schemeClr val="lt1"/>
              </a:buClr>
              <a:buSzPts val="4000"/>
              <a:buFont typeface="Arial"/>
              <a:buChar char="•"/>
              <a:defRPr sz="4000">
                <a:solidFill>
                  <a:schemeClr val="lt1"/>
                </a:solidFill>
              </a:defRPr>
            </a:lvl3pPr>
            <a:lvl4pPr indent="-482600" lvl="3" marL="1828800" algn="l">
              <a:lnSpc>
                <a:spcPct val="100000"/>
              </a:lnSpc>
              <a:spcBef>
                <a:spcPts val="2400"/>
              </a:spcBef>
              <a:spcAft>
                <a:spcPts val="0"/>
              </a:spcAft>
              <a:buClr>
                <a:schemeClr val="lt1"/>
              </a:buClr>
              <a:buSzPts val="4000"/>
              <a:buChar char="•"/>
              <a:defRPr sz="4000">
                <a:solidFill>
                  <a:schemeClr val="lt1"/>
                </a:solidFill>
              </a:defRPr>
            </a:lvl4pPr>
            <a:lvl5pPr indent="-342900" lvl="4" marL="2286000" algn="l">
              <a:lnSpc>
                <a:spcPct val="90000"/>
              </a:lnSpc>
              <a:spcBef>
                <a:spcPts val="2400"/>
              </a:spcBef>
              <a:spcAft>
                <a:spcPts val="0"/>
              </a:spcAft>
              <a:buSzPts val="1800"/>
              <a:buChar char="•"/>
              <a:defRPr/>
            </a:lvl5pPr>
            <a:lvl6pPr indent="-342900" lvl="5" marL="2743200" algn="l">
              <a:lnSpc>
                <a:spcPct val="90000"/>
              </a:lnSpc>
              <a:spcBef>
                <a:spcPts val="24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329" name="Google Shape;329;p102"/>
          <p:cNvSpPr txBox="1"/>
          <p:nvPr>
            <p:ph idx="2" type="body"/>
          </p:nvPr>
        </p:nvSpPr>
        <p:spPr>
          <a:xfrm>
            <a:off x="15048919" y="5661026"/>
            <a:ext cx="8037606" cy="6835772"/>
          </a:xfrm>
          <a:prstGeom prst="rect">
            <a:avLst/>
          </a:prstGeom>
          <a:noFill/>
          <a:ln>
            <a:noFill/>
          </a:ln>
        </p:spPr>
        <p:txBody>
          <a:bodyPr anchorCtr="0" anchor="t" bIns="45700" lIns="91425" spcFirstLastPara="1" rIns="91425" wrap="square" tIns="45700">
            <a:noAutofit/>
          </a:bodyPr>
          <a:lstStyle>
            <a:lvl1pPr indent="-482600" lvl="0" marL="457200" algn="l">
              <a:lnSpc>
                <a:spcPct val="100000"/>
              </a:lnSpc>
              <a:spcBef>
                <a:spcPts val="2000"/>
              </a:spcBef>
              <a:spcAft>
                <a:spcPts val="0"/>
              </a:spcAft>
              <a:buClr>
                <a:schemeClr val="accent6"/>
              </a:buClr>
              <a:buSzPts val="4000"/>
              <a:buFont typeface="Arial"/>
              <a:buChar char="•"/>
              <a:defRPr b="0" sz="4000">
                <a:solidFill>
                  <a:schemeClr val="lt1"/>
                </a:solidFill>
              </a:defRPr>
            </a:lvl1pPr>
            <a:lvl2pPr indent="-482600" lvl="1" marL="914400" algn="l">
              <a:lnSpc>
                <a:spcPct val="100000"/>
              </a:lnSpc>
              <a:spcBef>
                <a:spcPts val="2400"/>
              </a:spcBef>
              <a:spcAft>
                <a:spcPts val="0"/>
              </a:spcAft>
              <a:buClr>
                <a:schemeClr val="lt1"/>
              </a:buClr>
              <a:buSzPts val="4000"/>
              <a:buFont typeface="Arial"/>
              <a:buChar char="•"/>
              <a:defRPr sz="4000">
                <a:solidFill>
                  <a:schemeClr val="lt1"/>
                </a:solidFill>
              </a:defRPr>
            </a:lvl2pPr>
            <a:lvl3pPr indent="-482600" lvl="2" marL="1371600" algn="l">
              <a:lnSpc>
                <a:spcPct val="100000"/>
              </a:lnSpc>
              <a:spcBef>
                <a:spcPts val="2400"/>
              </a:spcBef>
              <a:spcAft>
                <a:spcPts val="0"/>
              </a:spcAft>
              <a:buClr>
                <a:schemeClr val="lt1"/>
              </a:buClr>
              <a:buSzPts val="4000"/>
              <a:buFont typeface="Arial"/>
              <a:buChar char="•"/>
              <a:defRPr sz="4000">
                <a:solidFill>
                  <a:schemeClr val="lt1"/>
                </a:solidFill>
              </a:defRPr>
            </a:lvl3pPr>
            <a:lvl4pPr indent="-482600" lvl="3" marL="1828800" algn="l">
              <a:lnSpc>
                <a:spcPct val="100000"/>
              </a:lnSpc>
              <a:spcBef>
                <a:spcPts val="2400"/>
              </a:spcBef>
              <a:spcAft>
                <a:spcPts val="0"/>
              </a:spcAft>
              <a:buClr>
                <a:schemeClr val="lt1"/>
              </a:buClr>
              <a:buSzPts val="4000"/>
              <a:buChar char="•"/>
              <a:defRPr sz="4000">
                <a:solidFill>
                  <a:schemeClr val="lt1"/>
                </a:solidFill>
              </a:defRPr>
            </a:lvl4pPr>
            <a:lvl5pPr indent="-342900" lvl="4" marL="2286000" algn="l">
              <a:lnSpc>
                <a:spcPct val="90000"/>
              </a:lnSpc>
              <a:spcBef>
                <a:spcPts val="2400"/>
              </a:spcBef>
              <a:spcAft>
                <a:spcPts val="0"/>
              </a:spcAft>
              <a:buSzPts val="1800"/>
              <a:buChar char="•"/>
              <a:defRPr/>
            </a:lvl5pPr>
            <a:lvl6pPr indent="-342900" lvl="5" marL="2743200" algn="l">
              <a:lnSpc>
                <a:spcPct val="90000"/>
              </a:lnSpc>
              <a:spcBef>
                <a:spcPts val="24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Number Slide 2A">
  <p:cSld name="Bullet/Number Slide 2A">
    <p:bg>
      <p:bgPr>
        <a:solidFill>
          <a:srgbClr val="FFFFFF"/>
        </a:solidFill>
      </p:bgPr>
    </p:bg>
    <p:spTree>
      <p:nvGrpSpPr>
        <p:cNvPr id="330" name="Shape 330"/>
        <p:cNvGrpSpPr/>
        <p:nvPr/>
      </p:nvGrpSpPr>
      <p:grpSpPr>
        <a:xfrm>
          <a:off x="0" y="0"/>
          <a:ext cx="0" cy="0"/>
          <a:chOff x="0" y="0"/>
          <a:chExt cx="0" cy="0"/>
        </a:xfrm>
      </p:grpSpPr>
      <p:pic>
        <p:nvPicPr>
          <p:cNvPr id="331" name="Google Shape;331;p103"/>
          <p:cNvPicPr preferRelativeResize="0"/>
          <p:nvPr/>
        </p:nvPicPr>
        <p:blipFill rotWithShape="1">
          <a:blip r:embed="rId2">
            <a:alphaModFix/>
          </a:blip>
          <a:srcRect b="0" l="0" r="0" t="0"/>
          <a:stretch/>
        </p:blipFill>
        <p:spPr>
          <a:xfrm>
            <a:off x="821272" y="1806679"/>
            <a:ext cx="4636130" cy="798462"/>
          </a:xfrm>
          <a:prstGeom prst="rect">
            <a:avLst/>
          </a:prstGeom>
          <a:noFill/>
          <a:ln>
            <a:noFill/>
          </a:ln>
        </p:spPr>
      </p:pic>
      <p:sp>
        <p:nvSpPr>
          <p:cNvPr id="332" name="Google Shape;332;p103"/>
          <p:cNvSpPr txBox="1"/>
          <p:nvPr>
            <p:ph idx="1" type="body"/>
          </p:nvPr>
        </p:nvSpPr>
        <p:spPr>
          <a:xfrm>
            <a:off x="7077998" y="1579419"/>
            <a:ext cx="15594454" cy="2761594"/>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2000"/>
              </a:spcBef>
              <a:spcAft>
                <a:spcPts val="0"/>
              </a:spcAft>
              <a:buSzPts val="5600"/>
              <a:buNone/>
              <a:defRPr b="1" sz="5600">
                <a:solidFill>
                  <a:schemeClr val="lt1"/>
                </a:solidFill>
              </a:defRPr>
            </a:lvl1pPr>
            <a:lvl2pPr indent="-342900" lvl="1" marL="914400" algn="l">
              <a:lnSpc>
                <a:spcPct val="100000"/>
              </a:lnSpc>
              <a:spcBef>
                <a:spcPts val="2400"/>
              </a:spcBef>
              <a:spcAft>
                <a:spcPts val="0"/>
              </a:spcAft>
              <a:buSzPts val="1800"/>
              <a:buChar char="•"/>
              <a:defRPr/>
            </a:lvl2pPr>
            <a:lvl3pPr indent="-342900" lvl="2" marL="1371600" algn="l">
              <a:lnSpc>
                <a:spcPct val="100000"/>
              </a:lnSpc>
              <a:spcBef>
                <a:spcPts val="2400"/>
              </a:spcBef>
              <a:spcAft>
                <a:spcPts val="0"/>
              </a:spcAft>
              <a:buSzPts val="1800"/>
              <a:buChar char="•"/>
              <a:defRPr/>
            </a:lvl3pPr>
            <a:lvl4pPr indent="-342900" lvl="3" marL="1828800" algn="l">
              <a:lnSpc>
                <a:spcPct val="100000"/>
              </a:lnSpc>
              <a:spcBef>
                <a:spcPts val="2400"/>
              </a:spcBef>
              <a:spcAft>
                <a:spcPts val="0"/>
              </a:spcAft>
              <a:buSzPts val="1800"/>
              <a:buChar char="•"/>
              <a:defRPr/>
            </a:lvl4pPr>
            <a:lvl5pPr indent="-342900" lvl="4" marL="2286000" algn="l">
              <a:lnSpc>
                <a:spcPct val="90000"/>
              </a:lnSpc>
              <a:spcBef>
                <a:spcPts val="2400"/>
              </a:spcBef>
              <a:spcAft>
                <a:spcPts val="0"/>
              </a:spcAft>
              <a:buSzPts val="1800"/>
              <a:buChar char="•"/>
              <a:defRPr/>
            </a:lvl5pPr>
            <a:lvl6pPr indent="-342900" lvl="5" marL="2743200" algn="l">
              <a:lnSpc>
                <a:spcPct val="90000"/>
              </a:lnSpc>
              <a:spcBef>
                <a:spcPts val="24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333" name="Google Shape;333;p103"/>
          <p:cNvSpPr txBox="1"/>
          <p:nvPr>
            <p:ph idx="2" type="body"/>
          </p:nvPr>
        </p:nvSpPr>
        <p:spPr>
          <a:xfrm>
            <a:off x="7077998" y="4886278"/>
            <a:ext cx="15594454" cy="7337508"/>
          </a:xfrm>
          <a:prstGeom prst="rect">
            <a:avLst/>
          </a:prstGeom>
          <a:noFill/>
          <a:ln>
            <a:noFill/>
          </a:ln>
        </p:spPr>
        <p:txBody>
          <a:bodyPr anchorCtr="0" anchor="t" bIns="45700" lIns="91425" spcFirstLastPara="1" rIns="91425" wrap="square" tIns="45700">
            <a:noAutofit/>
          </a:bodyPr>
          <a:lstStyle>
            <a:lvl1pPr indent="-482600" lvl="0" marL="457200" algn="l">
              <a:lnSpc>
                <a:spcPct val="100000"/>
              </a:lnSpc>
              <a:spcBef>
                <a:spcPts val="2000"/>
              </a:spcBef>
              <a:spcAft>
                <a:spcPts val="0"/>
              </a:spcAft>
              <a:buClr>
                <a:schemeClr val="accent6"/>
              </a:buClr>
              <a:buSzPts val="4000"/>
              <a:buFont typeface="Arial"/>
              <a:buChar char="•"/>
              <a:defRPr b="0" sz="4000">
                <a:solidFill>
                  <a:schemeClr val="lt1"/>
                </a:solidFill>
              </a:defRPr>
            </a:lvl1pPr>
            <a:lvl2pPr indent="-482600" lvl="1" marL="914400" algn="l">
              <a:lnSpc>
                <a:spcPct val="100000"/>
              </a:lnSpc>
              <a:spcBef>
                <a:spcPts val="2400"/>
              </a:spcBef>
              <a:spcAft>
                <a:spcPts val="0"/>
              </a:spcAft>
              <a:buClr>
                <a:schemeClr val="lt1"/>
              </a:buClr>
              <a:buSzPts val="4000"/>
              <a:buFont typeface="Arial"/>
              <a:buChar char="•"/>
              <a:defRPr sz="4000">
                <a:solidFill>
                  <a:schemeClr val="lt1"/>
                </a:solidFill>
              </a:defRPr>
            </a:lvl2pPr>
            <a:lvl3pPr indent="-482600" lvl="2" marL="1371600" algn="l">
              <a:lnSpc>
                <a:spcPct val="100000"/>
              </a:lnSpc>
              <a:spcBef>
                <a:spcPts val="2400"/>
              </a:spcBef>
              <a:spcAft>
                <a:spcPts val="0"/>
              </a:spcAft>
              <a:buClr>
                <a:schemeClr val="lt1"/>
              </a:buClr>
              <a:buSzPts val="4000"/>
              <a:buFont typeface="Arial"/>
              <a:buChar char="•"/>
              <a:defRPr sz="4000">
                <a:solidFill>
                  <a:schemeClr val="lt1"/>
                </a:solidFill>
              </a:defRPr>
            </a:lvl3pPr>
            <a:lvl4pPr indent="-482600" lvl="3" marL="1828800" algn="l">
              <a:lnSpc>
                <a:spcPct val="100000"/>
              </a:lnSpc>
              <a:spcBef>
                <a:spcPts val="2400"/>
              </a:spcBef>
              <a:spcAft>
                <a:spcPts val="0"/>
              </a:spcAft>
              <a:buClr>
                <a:schemeClr val="lt1"/>
              </a:buClr>
              <a:buSzPts val="4000"/>
              <a:buChar char="•"/>
              <a:defRPr sz="4000">
                <a:solidFill>
                  <a:schemeClr val="lt1"/>
                </a:solidFill>
              </a:defRPr>
            </a:lvl4pPr>
            <a:lvl5pPr indent="-342900" lvl="4" marL="2286000" algn="l">
              <a:lnSpc>
                <a:spcPct val="90000"/>
              </a:lnSpc>
              <a:spcBef>
                <a:spcPts val="2400"/>
              </a:spcBef>
              <a:spcAft>
                <a:spcPts val="0"/>
              </a:spcAft>
              <a:buSzPts val="1800"/>
              <a:buChar char="•"/>
              <a:defRPr/>
            </a:lvl5pPr>
            <a:lvl6pPr indent="-342900" lvl="5" marL="2743200" algn="l">
              <a:lnSpc>
                <a:spcPct val="90000"/>
              </a:lnSpc>
              <a:spcBef>
                <a:spcPts val="24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334" name="Google Shape;334;p103"/>
          <p:cNvSpPr txBox="1"/>
          <p:nvPr>
            <p:ph idx="12" type="sldNum"/>
          </p:nvPr>
        </p:nvSpPr>
        <p:spPr>
          <a:xfrm>
            <a:off x="22689949" y="12736392"/>
            <a:ext cx="1697227" cy="603512"/>
          </a:xfrm>
          <a:prstGeom prst="rect">
            <a:avLst/>
          </a:prstGeom>
          <a:solidFill>
            <a:schemeClr val="lt1"/>
          </a:solidFill>
          <a:ln>
            <a:noFill/>
          </a:ln>
        </p:spPr>
        <p:txBody>
          <a:bodyPr anchorCtr="0" anchor="ctr" bIns="45700" lIns="91425" spcFirstLastPara="1" rIns="0" wrap="square" tIns="45700">
            <a:noAutofit/>
          </a:bodyPr>
          <a:lstStyle>
            <a:lvl1pPr indent="0" lvl="0" marL="0" algn="l">
              <a:spcBef>
                <a:spcPts val="0"/>
              </a:spcBef>
              <a:buNone/>
              <a:defRPr b="1" sz="2400">
                <a:solidFill>
                  <a:schemeClr val="accent3"/>
                </a:solidFill>
                <a:latin typeface="Arial"/>
                <a:ea typeface="Arial"/>
                <a:cs typeface="Arial"/>
                <a:sym typeface="Arial"/>
              </a:defRPr>
            </a:lvl1pPr>
            <a:lvl2pPr indent="0" lvl="1" marL="0" algn="l">
              <a:spcBef>
                <a:spcPts val="0"/>
              </a:spcBef>
              <a:buNone/>
              <a:defRPr b="1" sz="2400">
                <a:solidFill>
                  <a:schemeClr val="accent3"/>
                </a:solidFill>
                <a:latin typeface="Arial"/>
                <a:ea typeface="Arial"/>
                <a:cs typeface="Arial"/>
                <a:sym typeface="Arial"/>
              </a:defRPr>
            </a:lvl2pPr>
            <a:lvl3pPr indent="0" lvl="2" marL="0" algn="l">
              <a:spcBef>
                <a:spcPts val="0"/>
              </a:spcBef>
              <a:buNone/>
              <a:defRPr b="1" sz="2400">
                <a:solidFill>
                  <a:schemeClr val="accent3"/>
                </a:solidFill>
                <a:latin typeface="Arial"/>
                <a:ea typeface="Arial"/>
                <a:cs typeface="Arial"/>
                <a:sym typeface="Arial"/>
              </a:defRPr>
            </a:lvl3pPr>
            <a:lvl4pPr indent="0" lvl="3" marL="0" algn="l">
              <a:spcBef>
                <a:spcPts val="0"/>
              </a:spcBef>
              <a:buNone/>
              <a:defRPr b="1" sz="2400">
                <a:solidFill>
                  <a:schemeClr val="accent3"/>
                </a:solidFill>
                <a:latin typeface="Arial"/>
                <a:ea typeface="Arial"/>
                <a:cs typeface="Arial"/>
                <a:sym typeface="Arial"/>
              </a:defRPr>
            </a:lvl4pPr>
            <a:lvl5pPr indent="0" lvl="4" marL="0" algn="l">
              <a:spcBef>
                <a:spcPts val="0"/>
              </a:spcBef>
              <a:buNone/>
              <a:defRPr b="1" sz="2400">
                <a:solidFill>
                  <a:schemeClr val="accent3"/>
                </a:solidFill>
                <a:latin typeface="Arial"/>
                <a:ea typeface="Arial"/>
                <a:cs typeface="Arial"/>
                <a:sym typeface="Arial"/>
              </a:defRPr>
            </a:lvl5pPr>
            <a:lvl6pPr indent="0" lvl="5" marL="0" algn="l">
              <a:spcBef>
                <a:spcPts val="0"/>
              </a:spcBef>
              <a:buNone/>
              <a:defRPr b="1" sz="2400">
                <a:solidFill>
                  <a:schemeClr val="accent3"/>
                </a:solidFill>
                <a:latin typeface="Arial"/>
                <a:ea typeface="Arial"/>
                <a:cs typeface="Arial"/>
                <a:sym typeface="Arial"/>
              </a:defRPr>
            </a:lvl6pPr>
            <a:lvl7pPr indent="0" lvl="6" marL="0" algn="l">
              <a:spcBef>
                <a:spcPts val="0"/>
              </a:spcBef>
              <a:buNone/>
              <a:defRPr b="1" sz="2400">
                <a:solidFill>
                  <a:schemeClr val="accent3"/>
                </a:solidFill>
                <a:latin typeface="Arial"/>
                <a:ea typeface="Arial"/>
                <a:cs typeface="Arial"/>
                <a:sym typeface="Arial"/>
              </a:defRPr>
            </a:lvl7pPr>
            <a:lvl8pPr indent="0" lvl="7" marL="0" algn="l">
              <a:spcBef>
                <a:spcPts val="0"/>
              </a:spcBef>
              <a:buNone/>
              <a:defRPr b="1" sz="2400">
                <a:solidFill>
                  <a:schemeClr val="accent3"/>
                </a:solidFill>
                <a:latin typeface="Arial"/>
                <a:ea typeface="Arial"/>
                <a:cs typeface="Arial"/>
                <a:sym typeface="Arial"/>
              </a:defRPr>
            </a:lvl8pPr>
            <a:lvl9pPr indent="0" lvl="8" marL="0" algn="l">
              <a:spcBef>
                <a:spcPts val="0"/>
              </a:spcBef>
              <a:buNone/>
              <a:defRPr b="1" sz="2400">
                <a:solidFill>
                  <a:schemeClr val="accent3"/>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Number Slide 2B">
  <p:cSld name="Bullet/Number Slide 2B">
    <p:bg>
      <p:bgPr>
        <a:solidFill>
          <a:srgbClr val="FFFFFF"/>
        </a:solidFill>
      </p:bgPr>
    </p:bg>
    <p:spTree>
      <p:nvGrpSpPr>
        <p:cNvPr id="335" name="Shape 335"/>
        <p:cNvGrpSpPr/>
        <p:nvPr/>
      </p:nvGrpSpPr>
      <p:grpSpPr>
        <a:xfrm>
          <a:off x="0" y="0"/>
          <a:ext cx="0" cy="0"/>
          <a:chOff x="0" y="0"/>
          <a:chExt cx="0" cy="0"/>
        </a:xfrm>
      </p:grpSpPr>
      <p:pic>
        <p:nvPicPr>
          <p:cNvPr id="336" name="Google Shape;336;p104"/>
          <p:cNvPicPr preferRelativeResize="0"/>
          <p:nvPr/>
        </p:nvPicPr>
        <p:blipFill rotWithShape="1">
          <a:blip r:embed="rId2">
            <a:alphaModFix/>
          </a:blip>
          <a:srcRect b="0" l="0" r="0" t="0"/>
          <a:stretch/>
        </p:blipFill>
        <p:spPr>
          <a:xfrm>
            <a:off x="821272" y="1806679"/>
            <a:ext cx="4636130" cy="798462"/>
          </a:xfrm>
          <a:prstGeom prst="rect">
            <a:avLst/>
          </a:prstGeom>
          <a:noFill/>
          <a:ln>
            <a:noFill/>
          </a:ln>
        </p:spPr>
      </p:pic>
      <p:sp>
        <p:nvSpPr>
          <p:cNvPr id="337" name="Google Shape;337;p104"/>
          <p:cNvSpPr txBox="1"/>
          <p:nvPr>
            <p:ph idx="1" type="body"/>
          </p:nvPr>
        </p:nvSpPr>
        <p:spPr>
          <a:xfrm>
            <a:off x="7077998" y="1579419"/>
            <a:ext cx="15594454" cy="2761594"/>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2000"/>
              </a:spcBef>
              <a:spcAft>
                <a:spcPts val="0"/>
              </a:spcAft>
              <a:buSzPts val="5600"/>
              <a:buNone/>
              <a:defRPr b="1" sz="5600">
                <a:solidFill>
                  <a:schemeClr val="lt1"/>
                </a:solidFill>
              </a:defRPr>
            </a:lvl1pPr>
            <a:lvl2pPr indent="-342900" lvl="1" marL="914400" algn="l">
              <a:lnSpc>
                <a:spcPct val="100000"/>
              </a:lnSpc>
              <a:spcBef>
                <a:spcPts val="2400"/>
              </a:spcBef>
              <a:spcAft>
                <a:spcPts val="0"/>
              </a:spcAft>
              <a:buSzPts val="1800"/>
              <a:buChar char="•"/>
              <a:defRPr/>
            </a:lvl2pPr>
            <a:lvl3pPr indent="-342900" lvl="2" marL="1371600" algn="l">
              <a:lnSpc>
                <a:spcPct val="100000"/>
              </a:lnSpc>
              <a:spcBef>
                <a:spcPts val="2400"/>
              </a:spcBef>
              <a:spcAft>
                <a:spcPts val="0"/>
              </a:spcAft>
              <a:buSzPts val="1800"/>
              <a:buChar char="•"/>
              <a:defRPr/>
            </a:lvl3pPr>
            <a:lvl4pPr indent="-342900" lvl="3" marL="1828800" algn="l">
              <a:lnSpc>
                <a:spcPct val="100000"/>
              </a:lnSpc>
              <a:spcBef>
                <a:spcPts val="2400"/>
              </a:spcBef>
              <a:spcAft>
                <a:spcPts val="0"/>
              </a:spcAft>
              <a:buSzPts val="1800"/>
              <a:buChar char="•"/>
              <a:defRPr/>
            </a:lvl4pPr>
            <a:lvl5pPr indent="-342900" lvl="4" marL="2286000" algn="l">
              <a:lnSpc>
                <a:spcPct val="90000"/>
              </a:lnSpc>
              <a:spcBef>
                <a:spcPts val="2400"/>
              </a:spcBef>
              <a:spcAft>
                <a:spcPts val="0"/>
              </a:spcAft>
              <a:buSzPts val="1800"/>
              <a:buChar char="•"/>
              <a:defRPr/>
            </a:lvl5pPr>
            <a:lvl6pPr indent="-342900" lvl="5" marL="2743200" algn="l">
              <a:lnSpc>
                <a:spcPct val="90000"/>
              </a:lnSpc>
              <a:spcBef>
                <a:spcPts val="24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338" name="Google Shape;338;p104"/>
          <p:cNvSpPr txBox="1"/>
          <p:nvPr>
            <p:ph idx="2" type="body"/>
          </p:nvPr>
        </p:nvSpPr>
        <p:spPr>
          <a:xfrm>
            <a:off x="7077998" y="4886278"/>
            <a:ext cx="15594454" cy="7337508"/>
          </a:xfrm>
          <a:prstGeom prst="rect">
            <a:avLst/>
          </a:prstGeom>
          <a:noFill/>
          <a:ln>
            <a:noFill/>
          </a:ln>
        </p:spPr>
        <p:txBody>
          <a:bodyPr anchorCtr="0" anchor="t" bIns="45700" lIns="91425" spcFirstLastPara="1" rIns="91425" wrap="square" tIns="45700">
            <a:noAutofit/>
          </a:bodyPr>
          <a:lstStyle>
            <a:lvl1pPr indent="-482600" lvl="0" marL="457200" algn="l">
              <a:lnSpc>
                <a:spcPct val="100000"/>
              </a:lnSpc>
              <a:spcBef>
                <a:spcPts val="2000"/>
              </a:spcBef>
              <a:spcAft>
                <a:spcPts val="0"/>
              </a:spcAft>
              <a:buClr>
                <a:schemeClr val="accent6"/>
              </a:buClr>
              <a:buSzPts val="4000"/>
              <a:buFont typeface="Arial"/>
              <a:buChar char="•"/>
              <a:defRPr b="0" sz="4000">
                <a:solidFill>
                  <a:schemeClr val="lt1"/>
                </a:solidFill>
              </a:defRPr>
            </a:lvl1pPr>
            <a:lvl2pPr indent="-482600" lvl="1" marL="914400" algn="l">
              <a:lnSpc>
                <a:spcPct val="100000"/>
              </a:lnSpc>
              <a:spcBef>
                <a:spcPts val="2400"/>
              </a:spcBef>
              <a:spcAft>
                <a:spcPts val="0"/>
              </a:spcAft>
              <a:buClr>
                <a:schemeClr val="lt1"/>
              </a:buClr>
              <a:buSzPts val="4000"/>
              <a:buFont typeface="Arial"/>
              <a:buChar char="•"/>
              <a:defRPr sz="4000">
                <a:solidFill>
                  <a:schemeClr val="lt1"/>
                </a:solidFill>
              </a:defRPr>
            </a:lvl2pPr>
            <a:lvl3pPr indent="-482600" lvl="2" marL="1371600" algn="l">
              <a:lnSpc>
                <a:spcPct val="100000"/>
              </a:lnSpc>
              <a:spcBef>
                <a:spcPts val="2400"/>
              </a:spcBef>
              <a:spcAft>
                <a:spcPts val="0"/>
              </a:spcAft>
              <a:buClr>
                <a:schemeClr val="lt1"/>
              </a:buClr>
              <a:buSzPts val="4000"/>
              <a:buFont typeface="Arial"/>
              <a:buChar char="•"/>
              <a:defRPr sz="4000">
                <a:solidFill>
                  <a:schemeClr val="lt1"/>
                </a:solidFill>
              </a:defRPr>
            </a:lvl3pPr>
            <a:lvl4pPr indent="-482600" lvl="3" marL="1828800" algn="l">
              <a:lnSpc>
                <a:spcPct val="100000"/>
              </a:lnSpc>
              <a:spcBef>
                <a:spcPts val="2400"/>
              </a:spcBef>
              <a:spcAft>
                <a:spcPts val="0"/>
              </a:spcAft>
              <a:buClr>
                <a:schemeClr val="lt1"/>
              </a:buClr>
              <a:buSzPts val="4000"/>
              <a:buChar char="•"/>
              <a:defRPr sz="4000">
                <a:solidFill>
                  <a:schemeClr val="lt1"/>
                </a:solidFill>
              </a:defRPr>
            </a:lvl4pPr>
            <a:lvl5pPr indent="-342900" lvl="4" marL="2286000" algn="l">
              <a:lnSpc>
                <a:spcPct val="90000"/>
              </a:lnSpc>
              <a:spcBef>
                <a:spcPts val="2400"/>
              </a:spcBef>
              <a:spcAft>
                <a:spcPts val="0"/>
              </a:spcAft>
              <a:buSzPts val="1800"/>
              <a:buChar char="•"/>
              <a:defRPr/>
            </a:lvl5pPr>
            <a:lvl6pPr indent="-342900" lvl="5" marL="2743200" algn="l">
              <a:lnSpc>
                <a:spcPct val="90000"/>
              </a:lnSpc>
              <a:spcBef>
                <a:spcPts val="24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339" name="Google Shape;339;p104"/>
          <p:cNvSpPr txBox="1"/>
          <p:nvPr>
            <p:ph idx="12" type="sldNum"/>
          </p:nvPr>
        </p:nvSpPr>
        <p:spPr>
          <a:xfrm>
            <a:off x="22689949" y="12736392"/>
            <a:ext cx="1697227" cy="603512"/>
          </a:xfrm>
          <a:prstGeom prst="rect">
            <a:avLst/>
          </a:prstGeom>
          <a:solidFill>
            <a:schemeClr val="lt1"/>
          </a:solidFill>
          <a:ln>
            <a:noFill/>
          </a:ln>
        </p:spPr>
        <p:txBody>
          <a:bodyPr anchorCtr="0" anchor="ctr" bIns="45700" lIns="91425" spcFirstLastPara="1" rIns="0" wrap="square" tIns="45700">
            <a:noAutofit/>
          </a:bodyPr>
          <a:lstStyle>
            <a:lvl1pPr indent="0" lvl="0" marL="0" algn="l">
              <a:spcBef>
                <a:spcPts val="0"/>
              </a:spcBef>
              <a:buNone/>
              <a:defRPr b="1" sz="2400">
                <a:solidFill>
                  <a:schemeClr val="accent3"/>
                </a:solidFill>
                <a:latin typeface="Arial"/>
                <a:ea typeface="Arial"/>
                <a:cs typeface="Arial"/>
                <a:sym typeface="Arial"/>
              </a:defRPr>
            </a:lvl1pPr>
            <a:lvl2pPr indent="0" lvl="1" marL="0" algn="l">
              <a:spcBef>
                <a:spcPts val="0"/>
              </a:spcBef>
              <a:buNone/>
              <a:defRPr b="1" sz="2400">
                <a:solidFill>
                  <a:schemeClr val="accent3"/>
                </a:solidFill>
                <a:latin typeface="Arial"/>
                <a:ea typeface="Arial"/>
                <a:cs typeface="Arial"/>
                <a:sym typeface="Arial"/>
              </a:defRPr>
            </a:lvl2pPr>
            <a:lvl3pPr indent="0" lvl="2" marL="0" algn="l">
              <a:spcBef>
                <a:spcPts val="0"/>
              </a:spcBef>
              <a:buNone/>
              <a:defRPr b="1" sz="2400">
                <a:solidFill>
                  <a:schemeClr val="accent3"/>
                </a:solidFill>
                <a:latin typeface="Arial"/>
                <a:ea typeface="Arial"/>
                <a:cs typeface="Arial"/>
                <a:sym typeface="Arial"/>
              </a:defRPr>
            </a:lvl3pPr>
            <a:lvl4pPr indent="0" lvl="3" marL="0" algn="l">
              <a:spcBef>
                <a:spcPts val="0"/>
              </a:spcBef>
              <a:buNone/>
              <a:defRPr b="1" sz="2400">
                <a:solidFill>
                  <a:schemeClr val="accent3"/>
                </a:solidFill>
                <a:latin typeface="Arial"/>
                <a:ea typeface="Arial"/>
                <a:cs typeface="Arial"/>
                <a:sym typeface="Arial"/>
              </a:defRPr>
            </a:lvl4pPr>
            <a:lvl5pPr indent="0" lvl="4" marL="0" algn="l">
              <a:spcBef>
                <a:spcPts val="0"/>
              </a:spcBef>
              <a:buNone/>
              <a:defRPr b="1" sz="2400">
                <a:solidFill>
                  <a:schemeClr val="accent3"/>
                </a:solidFill>
                <a:latin typeface="Arial"/>
                <a:ea typeface="Arial"/>
                <a:cs typeface="Arial"/>
                <a:sym typeface="Arial"/>
              </a:defRPr>
            </a:lvl5pPr>
            <a:lvl6pPr indent="0" lvl="5" marL="0" algn="l">
              <a:spcBef>
                <a:spcPts val="0"/>
              </a:spcBef>
              <a:buNone/>
              <a:defRPr b="1" sz="2400">
                <a:solidFill>
                  <a:schemeClr val="accent3"/>
                </a:solidFill>
                <a:latin typeface="Arial"/>
                <a:ea typeface="Arial"/>
                <a:cs typeface="Arial"/>
                <a:sym typeface="Arial"/>
              </a:defRPr>
            </a:lvl6pPr>
            <a:lvl7pPr indent="0" lvl="6" marL="0" algn="l">
              <a:spcBef>
                <a:spcPts val="0"/>
              </a:spcBef>
              <a:buNone/>
              <a:defRPr b="1" sz="2400">
                <a:solidFill>
                  <a:schemeClr val="accent3"/>
                </a:solidFill>
                <a:latin typeface="Arial"/>
                <a:ea typeface="Arial"/>
                <a:cs typeface="Arial"/>
                <a:sym typeface="Arial"/>
              </a:defRPr>
            </a:lvl7pPr>
            <a:lvl8pPr indent="0" lvl="7" marL="0" algn="l">
              <a:spcBef>
                <a:spcPts val="0"/>
              </a:spcBef>
              <a:buNone/>
              <a:defRPr b="1" sz="2400">
                <a:solidFill>
                  <a:schemeClr val="accent3"/>
                </a:solidFill>
                <a:latin typeface="Arial"/>
                <a:ea typeface="Arial"/>
                <a:cs typeface="Arial"/>
                <a:sym typeface="Arial"/>
              </a:defRPr>
            </a:lvl8pPr>
            <a:lvl9pPr indent="0" lvl="8" marL="0" algn="l">
              <a:spcBef>
                <a:spcPts val="0"/>
              </a:spcBef>
              <a:buNone/>
              <a:defRPr b="1" sz="2400">
                <a:solidFill>
                  <a:schemeClr val="accent3"/>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Number Slide 3A">
  <p:cSld name="Bullet/Number Slide 3A">
    <p:bg>
      <p:bgPr>
        <a:solidFill>
          <a:srgbClr val="FFFFFF"/>
        </a:solidFill>
      </p:bgPr>
    </p:bg>
    <p:spTree>
      <p:nvGrpSpPr>
        <p:cNvPr id="340" name="Shape 340"/>
        <p:cNvGrpSpPr/>
        <p:nvPr/>
      </p:nvGrpSpPr>
      <p:grpSpPr>
        <a:xfrm>
          <a:off x="0" y="0"/>
          <a:ext cx="0" cy="0"/>
          <a:chOff x="0" y="0"/>
          <a:chExt cx="0" cy="0"/>
        </a:xfrm>
      </p:grpSpPr>
      <p:sp>
        <p:nvSpPr>
          <p:cNvPr id="341" name="Google Shape;341;p105"/>
          <p:cNvSpPr txBox="1"/>
          <p:nvPr>
            <p:ph idx="1" type="body"/>
          </p:nvPr>
        </p:nvSpPr>
        <p:spPr>
          <a:xfrm>
            <a:off x="7077998" y="1579419"/>
            <a:ext cx="15594454" cy="2761594"/>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2000"/>
              </a:spcBef>
              <a:spcAft>
                <a:spcPts val="0"/>
              </a:spcAft>
              <a:buSzPts val="5600"/>
              <a:buNone/>
              <a:defRPr b="1" sz="5600">
                <a:solidFill>
                  <a:schemeClr val="lt1"/>
                </a:solidFill>
              </a:defRPr>
            </a:lvl1pPr>
            <a:lvl2pPr indent="-342900" lvl="1" marL="914400" algn="l">
              <a:lnSpc>
                <a:spcPct val="100000"/>
              </a:lnSpc>
              <a:spcBef>
                <a:spcPts val="2400"/>
              </a:spcBef>
              <a:spcAft>
                <a:spcPts val="0"/>
              </a:spcAft>
              <a:buSzPts val="1800"/>
              <a:buChar char="•"/>
              <a:defRPr/>
            </a:lvl2pPr>
            <a:lvl3pPr indent="-342900" lvl="2" marL="1371600" algn="l">
              <a:lnSpc>
                <a:spcPct val="100000"/>
              </a:lnSpc>
              <a:spcBef>
                <a:spcPts val="2400"/>
              </a:spcBef>
              <a:spcAft>
                <a:spcPts val="0"/>
              </a:spcAft>
              <a:buSzPts val="1800"/>
              <a:buChar char="•"/>
              <a:defRPr/>
            </a:lvl3pPr>
            <a:lvl4pPr indent="-342900" lvl="3" marL="1828800" algn="l">
              <a:lnSpc>
                <a:spcPct val="100000"/>
              </a:lnSpc>
              <a:spcBef>
                <a:spcPts val="2400"/>
              </a:spcBef>
              <a:spcAft>
                <a:spcPts val="0"/>
              </a:spcAft>
              <a:buSzPts val="1800"/>
              <a:buChar char="•"/>
              <a:defRPr/>
            </a:lvl4pPr>
            <a:lvl5pPr indent="-342900" lvl="4" marL="2286000" algn="l">
              <a:lnSpc>
                <a:spcPct val="90000"/>
              </a:lnSpc>
              <a:spcBef>
                <a:spcPts val="2400"/>
              </a:spcBef>
              <a:spcAft>
                <a:spcPts val="0"/>
              </a:spcAft>
              <a:buSzPts val="1800"/>
              <a:buChar char="•"/>
              <a:defRPr/>
            </a:lvl5pPr>
            <a:lvl6pPr indent="-342900" lvl="5" marL="2743200" algn="l">
              <a:lnSpc>
                <a:spcPct val="90000"/>
              </a:lnSpc>
              <a:spcBef>
                <a:spcPts val="24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342" name="Google Shape;342;p105"/>
          <p:cNvSpPr txBox="1"/>
          <p:nvPr>
            <p:ph idx="2" type="body"/>
          </p:nvPr>
        </p:nvSpPr>
        <p:spPr>
          <a:xfrm>
            <a:off x="7077998" y="4886278"/>
            <a:ext cx="15594454" cy="7337508"/>
          </a:xfrm>
          <a:prstGeom prst="rect">
            <a:avLst/>
          </a:prstGeom>
          <a:noFill/>
          <a:ln>
            <a:noFill/>
          </a:ln>
        </p:spPr>
        <p:txBody>
          <a:bodyPr anchorCtr="0" anchor="t" bIns="45700" lIns="91425" spcFirstLastPara="1" rIns="91425" wrap="square" tIns="45700">
            <a:noAutofit/>
          </a:bodyPr>
          <a:lstStyle>
            <a:lvl1pPr indent="-482600" lvl="0" marL="457200" algn="l">
              <a:lnSpc>
                <a:spcPct val="100000"/>
              </a:lnSpc>
              <a:spcBef>
                <a:spcPts val="2000"/>
              </a:spcBef>
              <a:spcAft>
                <a:spcPts val="0"/>
              </a:spcAft>
              <a:buClr>
                <a:schemeClr val="accent6"/>
              </a:buClr>
              <a:buSzPts val="4000"/>
              <a:buFont typeface="Arial"/>
              <a:buChar char="•"/>
              <a:defRPr b="0" sz="4000">
                <a:solidFill>
                  <a:schemeClr val="lt1"/>
                </a:solidFill>
              </a:defRPr>
            </a:lvl1pPr>
            <a:lvl2pPr indent="-482600" lvl="1" marL="914400" algn="l">
              <a:lnSpc>
                <a:spcPct val="100000"/>
              </a:lnSpc>
              <a:spcBef>
                <a:spcPts val="2400"/>
              </a:spcBef>
              <a:spcAft>
                <a:spcPts val="0"/>
              </a:spcAft>
              <a:buClr>
                <a:schemeClr val="lt1"/>
              </a:buClr>
              <a:buSzPts val="4000"/>
              <a:buFont typeface="Arial"/>
              <a:buChar char="•"/>
              <a:defRPr sz="4000">
                <a:solidFill>
                  <a:schemeClr val="lt1"/>
                </a:solidFill>
              </a:defRPr>
            </a:lvl2pPr>
            <a:lvl3pPr indent="-482600" lvl="2" marL="1371600" algn="l">
              <a:lnSpc>
                <a:spcPct val="100000"/>
              </a:lnSpc>
              <a:spcBef>
                <a:spcPts val="2400"/>
              </a:spcBef>
              <a:spcAft>
                <a:spcPts val="0"/>
              </a:spcAft>
              <a:buClr>
                <a:schemeClr val="lt1"/>
              </a:buClr>
              <a:buSzPts val="4000"/>
              <a:buFont typeface="Arial"/>
              <a:buChar char="•"/>
              <a:defRPr sz="4000">
                <a:solidFill>
                  <a:schemeClr val="lt1"/>
                </a:solidFill>
              </a:defRPr>
            </a:lvl3pPr>
            <a:lvl4pPr indent="-482600" lvl="3" marL="1828800" algn="l">
              <a:lnSpc>
                <a:spcPct val="100000"/>
              </a:lnSpc>
              <a:spcBef>
                <a:spcPts val="2400"/>
              </a:spcBef>
              <a:spcAft>
                <a:spcPts val="0"/>
              </a:spcAft>
              <a:buClr>
                <a:schemeClr val="lt1"/>
              </a:buClr>
              <a:buSzPts val="4000"/>
              <a:buChar char="•"/>
              <a:defRPr sz="4000">
                <a:solidFill>
                  <a:schemeClr val="lt1"/>
                </a:solidFill>
              </a:defRPr>
            </a:lvl4pPr>
            <a:lvl5pPr indent="-342900" lvl="4" marL="2286000" algn="l">
              <a:lnSpc>
                <a:spcPct val="90000"/>
              </a:lnSpc>
              <a:spcBef>
                <a:spcPts val="2400"/>
              </a:spcBef>
              <a:spcAft>
                <a:spcPts val="0"/>
              </a:spcAft>
              <a:buSzPts val="1800"/>
              <a:buChar char="•"/>
              <a:defRPr/>
            </a:lvl5pPr>
            <a:lvl6pPr indent="-342900" lvl="5" marL="2743200" algn="l">
              <a:lnSpc>
                <a:spcPct val="90000"/>
              </a:lnSpc>
              <a:spcBef>
                <a:spcPts val="24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pic>
        <p:nvPicPr>
          <p:cNvPr id="343" name="Google Shape;343;p105"/>
          <p:cNvPicPr preferRelativeResize="0"/>
          <p:nvPr/>
        </p:nvPicPr>
        <p:blipFill rotWithShape="1">
          <a:blip r:embed="rId2">
            <a:alphaModFix/>
          </a:blip>
          <a:srcRect b="0" l="0" r="0" t="0"/>
          <a:stretch/>
        </p:blipFill>
        <p:spPr>
          <a:xfrm>
            <a:off x="821272" y="1579419"/>
            <a:ext cx="4636130" cy="798462"/>
          </a:xfrm>
          <a:prstGeom prst="rect">
            <a:avLst/>
          </a:prstGeom>
          <a:noFill/>
          <a:ln>
            <a:noFill/>
          </a:ln>
        </p:spPr>
      </p:pic>
      <p:sp>
        <p:nvSpPr>
          <p:cNvPr id="344" name="Google Shape;344;p105"/>
          <p:cNvSpPr txBox="1"/>
          <p:nvPr>
            <p:ph idx="12" type="sldNum"/>
          </p:nvPr>
        </p:nvSpPr>
        <p:spPr>
          <a:xfrm>
            <a:off x="22689949" y="12736392"/>
            <a:ext cx="1697227" cy="603512"/>
          </a:xfrm>
          <a:prstGeom prst="rect">
            <a:avLst/>
          </a:prstGeom>
          <a:solidFill>
            <a:schemeClr val="lt1"/>
          </a:solidFill>
          <a:ln>
            <a:noFill/>
          </a:ln>
        </p:spPr>
        <p:txBody>
          <a:bodyPr anchorCtr="0" anchor="ctr" bIns="45700" lIns="91425" spcFirstLastPara="1" rIns="0" wrap="square" tIns="45700">
            <a:noAutofit/>
          </a:bodyPr>
          <a:lstStyle>
            <a:lvl1pPr indent="0" lvl="0" marL="0" algn="l">
              <a:spcBef>
                <a:spcPts val="0"/>
              </a:spcBef>
              <a:buNone/>
              <a:defRPr b="1" sz="2400">
                <a:solidFill>
                  <a:schemeClr val="accent3"/>
                </a:solidFill>
                <a:latin typeface="Arial"/>
                <a:ea typeface="Arial"/>
                <a:cs typeface="Arial"/>
                <a:sym typeface="Arial"/>
              </a:defRPr>
            </a:lvl1pPr>
            <a:lvl2pPr indent="0" lvl="1" marL="0" algn="l">
              <a:spcBef>
                <a:spcPts val="0"/>
              </a:spcBef>
              <a:buNone/>
              <a:defRPr b="1" sz="2400">
                <a:solidFill>
                  <a:schemeClr val="accent3"/>
                </a:solidFill>
                <a:latin typeface="Arial"/>
                <a:ea typeface="Arial"/>
                <a:cs typeface="Arial"/>
                <a:sym typeface="Arial"/>
              </a:defRPr>
            </a:lvl2pPr>
            <a:lvl3pPr indent="0" lvl="2" marL="0" algn="l">
              <a:spcBef>
                <a:spcPts val="0"/>
              </a:spcBef>
              <a:buNone/>
              <a:defRPr b="1" sz="2400">
                <a:solidFill>
                  <a:schemeClr val="accent3"/>
                </a:solidFill>
                <a:latin typeface="Arial"/>
                <a:ea typeface="Arial"/>
                <a:cs typeface="Arial"/>
                <a:sym typeface="Arial"/>
              </a:defRPr>
            </a:lvl3pPr>
            <a:lvl4pPr indent="0" lvl="3" marL="0" algn="l">
              <a:spcBef>
                <a:spcPts val="0"/>
              </a:spcBef>
              <a:buNone/>
              <a:defRPr b="1" sz="2400">
                <a:solidFill>
                  <a:schemeClr val="accent3"/>
                </a:solidFill>
                <a:latin typeface="Arial"/>
                <a:ea typeface="Arial"/>
                <a:cs typeface="Arial"/>
                <a:sym typeface="Arial"/>
              </a:defRPr>
            </a:lvl4pPr>
            <a:lvl5pPr indent="0" lvl="4" marL="0" algn="l">
              <a:spcBef>
                <a:spcPts val="0"/>
              </a:spcBef>
              <a:buNone/>
              <a:defRPr b="1" sz="2400">
                <a:solidFill>
                  <a:schemeClr val="accent3"/>
                </a:solidFill>
                <a:latin typeface="Arial"/>
                <a:ea typeface="Arial"/>
                <a:cs typeface="Arial"/>
                <a:sym typeface="Arial"/>
              </a:defRPr>
            </a:lvl5pPr>
            <a:lvl6pPr indent="0" lvl="5" marL="0" algn="l">
              <a:spcBef>
                <a:spcPts val="0"/>
              </a:spcBef>
              <a:buNone/>
              <a:defRPr b="1" sz="2400">
                <a:solidFill>
                  <a:schemeClr val="accent3"/>
                </a:solidFill>
                <a:latin typeface="Arial"/>
                <a:ea typeface="Arial"/>
                <a:cs typeface="Arial"/>
                <a:sym typeface="Arial"/>
              </a:defRPr>
            </a:lvl6pPr>
            <a:lvl7pPr indent="0" lvl="6" marL="0" algn="l">
              <a:spcBef>
                <a:spcPts val="0"/>
              </a:spcBef>
              <a:buNone/>
              <a:defRPr b="1" sz="2400">
                <a:solidFill>
                  <a:schemeClr val="accent3"/>
                </a:solidFill>
                <a:latin typeface="Arial"/>
                <a:ea typeface="Arial"/>
                <a:cs typeface="Arial"/>
                <a:sym typeface="Arial"/>
              </a:defRPr>
            </a:lvl7pPr>
            <a:lvl8pPr indent="0" lvl="7" marL="0" algn="l">
              <a:spcBef>
                <a:spcPts val="0"/>
              </a:spcBef>
              <a:buNone/>
              <a:defRPr b="1" sz="2400">
                <a:solidFill>
                  <a:schemeClr val="accent3"/>
                </a:solidFill>
                <a:latin typeface="Arial"/>
                <a:ea typeface="Arial"/>
                <a:cs typeface="Arial"/>
                <a:sym typeface="Arial"/>
              </a:defRPr>
            </a:lvl8pPr>
            <a:lvl9pPr indent="0" lvl="8" marL="0" algn="l">
              <a:spcBef>
                <a:spcPts val="0"/>
              </a:spcBef>
              <a:buNone/>
              <a:defRPr b="1" sz="2400">
                <a:solidFill>
                  <a:schemeClr val="accent3"/>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Number Slide 3B">
  <p:cSld name="Bullet/Number Slide 3B">
    <p:bg>
      <p:bgPr>
        <a:solidFill>
          <a:srgbClr val="FFFFFF"/>
        </a:solidFill>
      </p:bgPr>
    </p:bg>
    <p:spTree>
      <p:nvGrpSpPr>
        <p:cNvPr id="345" name="Shape 345"/>
        <p:cNvGrpSpPr/>
        <p:nvPr/>
      </p:nvGrpSpPr>
      <p:grpSpPr>
        <a:xfrm>
          <a:off x="0" y="0"/>
          <a:ext cx="0" cy="0"/>
          <a:chOff x="0" y="0"/>
          <a:chExt cx="0" cy="0"/>
        </a:xfrm>
      </p:grpSpPr>
      <p:sp>
        <p:nvSpPr>
          <p:cNvPr id="346" name="Google Shape;346;p106"/>
          <p:cNvSpPr txBox="1"/>
          <p:nvPr>
            <p:ph idx="1" type="body"/>
          </p:nvPr>
        </p:nvSpPr>
        <p:spPr>
          <a:xfrm>
            <a:off x="7077998" y="1579419"/>
            <a:ext cx="15594454" cy="2761594"/>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2000"/>
              </a:spcBef>
              <a:spcAft>
                <a:spcPts val="0"/>
              </a:spcAft>
              <a:buSzPts val="5600"/>
              <a:buNone/>
              <a:defRPr b="1" sz="5600">
                <a:solidFill>
                  <a:schemeClr val="lt1"/>
                </a:solidFill>
              </a:defRPr>
            </a:lvl1pPr>
            <a:lvl2pPr indent="-342900" lvl="1" marL="914400" algn="l">
              <a:lnSpc>
                <a:spcPct val="100000"/>
              </a:lnSpc>
              <a:spcBef>
                <a:spcPts val="2400"/>
              </a:spcBef>
              <a:spcAft>
                <a:spcPts val="0"/>
              </a:spcAft>
              <a:buSzPts val="1800"/>
              <a:buChar char="•"/>
              <a:defRPr/>
            </a:lvl2pPr>
            <a:lvl3pPr indent="-342900" lvl="2" marL="1371600" algn="l">
              <a:lnSpc>
                <a:spcPct val="100000"/>
              </a:lnSpc>
              <a:spcBef>
                <a:spcPts val="2400"/>
              </a:spcBef>
              <a:spcAft>
                <a:spcPts val="0"/>
              </a:spcAft>
              <a:buSzPts val="1800"/>
              <a:buChar char="•"/>
              <a:defRPr/>
            </a:lvl3pPr>
            <a:lvl4pPr indent="-342900" lvl="3" marL="1828800" algn="l">
              <a:lnSpc>
                <a:spcPct val="100000"/>
              </a:lnSpc>
              <a:spcBef>
                <a:spcPts val="2400"/>
              </a:spcBef>
              <a:spcAft>
                <a:spcPts val="0"/>
              </a:spcAft>
              <a:buSzPts val="1800"/>
              <a:buChar char="•"/>
              <a:defRPr/>
            </a:lvl4pPr>
            <a:lvl5pPr indent="-342900" lvl="4" marL="2286000" algn="l">
              <a:lnSpc>
                <a:spcPct val="90000"/>
              </a:lnSpc>
              <a:spcBef>
                <a:spcPts val="2400"/>
              </a:spcBef>
              <a:spcAft>
                <a:spcPts val="0"/>
              </a:spcAft>
              <a:buSzPts val="1800"/>
              <a:buChar char="•"/>
              <a:defRPr/>
            </a:lvl5pPr>
            <a:lvl6pPr indent="-342900" lvl="5" marL="2743200" algn="l">
              <a:lnSpc>
                <a:spcPct val="90000"/>
              </a:lnSpc>
              <a:spcBef>
                <a:spcPts val="24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347" name="Google Shape;347;p106"/>
          <p:cNvSpPr txBox="1"/>
          <p:nvPr>
            <p:ph idx="2" type="body"/>
          </p:nvPr>
        </p:nvSpPr>
        <p:spPr>
          <a:xfrm>
            <a:off x="7077998" y="4886278"/>
            <a:ext cx="15594454" cy="7337508"/>
          </a:xfrm>
          <a:prstGeom prst="rect">
            <a:avLst/>
          </a:prstGeom>
          <a:noFill/>
          <a:ln>
            <a:noFill/>
          </a:ln>
        </p:spPr>
        <p:txBody>
          <a:bodyPr anchorCtr="0" anchor="t" bIns="45700" lIns="91425" spcFirstLastPara="1" rIns="91425" wrap="square" tIns="45700">
            <a:noAutofit/>
          </a:bodyPr>
          <a:lstStyle>
            <a:lvl1pPr indent="-482600" lvl="0" marL="457200" algn="l">
              <a:lnSpc>
                <a:spcPct val="100000"/>
              </a:lnSpc>
              <a:spcBef>
                <a:spcPts val="2000"/>
              </a:spcBef>
              <a:spcAft>
                <a:spcPts val="0"/>
              </a:spcAft>
              <a:buClr>
                <a:schemeClr val="accent6"/>
              </a:buClr>
              <a:buSzPts val="4000"/>
              <a:buFont typeface="Arial"/>
              <a:buChar char="•"/>
              <a:defRPr b="0" sz="4000">
                <a:solidFill>
                  <a:schemeClr val="lt1"/>
                </a:solidFill>
              </a:defRPr>
            </a:lvl1pPr>
            <a:lvl2pPr indent="-482600" lvl="1" marL="914400" algn="l">
              <a:lnSpc>
                <a:spcPct val="100000"/>
              </a:lnSpc>
              <a:spcBef>
                <a:spcPts val="2400"/>
              </a:spcBef>
              <a:spcAft>
                <a:spcPts val="0"/>
              </a:spcAft>
              <a:buClr>
                <a:schemeClr val="lt1"/>
              </a:buClr>
              <a:buSzPts val="4000"/>
              <a:buFont typeface="Arial"/>
              <a:buChar char="•"/>
              <a:defRPr sz="4000">
                <a:solidFill>
                  <a:schemeClr val="lt1"/>
                </a:solidFill>
              </a:defRPr>
            </a:lvl2pPr>
            <a:lvl3pPr indent="-482600" lvl="2" marL="1371600" algn="l">
              <a:lnSpc>
                <a:spcPct val="100000"/>
              </a:lnSpc>
              <a:spcBef>
                <a:spcPts val="2400"/>
              </a:spcBef>
              <a:spcAft>
                <a:spcPts val="0"/>
              </a:spcAft>
              <a:buClr>
                <a:schemeClr val="lt1"/>
              </a:buClr>
              <a:buSzPts val="4000"/>
              <a:buFont typeface="Arial"/>
              <a:buChar char="•"/>
              <a:defRPr sz="4000">
                <a:solidFill>
                  <a:schemeClr val="lt1"/>
                </a:solidFill>
              </a:defRPr>
            </a:lvl3pPr>
            <a:lvl4pPr indent="-482600" lvl="3" marL="1828800" algn="l">
              <a:lnSpc>
                <a:spcPct val="100000"/>
              </a:lnSpc>
              <a:spcBef>
                <a:spcPts val="2400"/>
              </a:spcBef>
              <a:spcAft>
                <a:spcPts val="0"/>
              </a:spcAft>
              <a:buClr>
                <a:schemeClr val="lt1"/>
              </a:buClr>
              <a:buSzPts val="4000"/>
              <a:buChar char="•"/>
              <a:defRPr sz="4000">
                <a:solidFill>
                  <a:schemeClr val="lt1"/>
                </a:solidFill>
              </a:defRPr>
            </a:lvl4pPr>
            <a:lvl5pPr indent="-342900" lvl="4" marL="2286000" algn="l">
              <a:lnSpc>
                <a:spcPct val="90000"/>
              </a:lnSpc>
              <a:spcBef>
                <a:spcPts val="2400"/>
              </a:spcBef>
              <a:spcAft>
                <a:spcPts val="0"/>
              </a:spcAft>
              <a:buSzPts val="1800"/>
              <a:buChar char="•"/>
              <a:defRPr/>
            </a:lvl5pPr>
            <a:lvl6pPr indent="-342900" lvl="5" marL="2743200" algn="l">
              <a:lnSpc>
                <a:spcPct val="90000"/>
              </a:lnSpc>
              <a:spcBef>
                <a:spcPts val="24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pic>
        <p:nvPicPr>
          <p:cNvPr id="348" name="Google Shape;348;p106"/>
          <p:cNvPicPr preferRelativeResize="0"/>
          <p:nvPr/>
        </p:nvPicPr>
        <p:blipFill rotWithShape="1">
          <a:blip r:embed="rId2">
            <a:alphaModFix/>
          </a:blip>
          <a:srcRect b="0" l="0" r="0" t="0"/>
          <a:stretch/>
        </p:blipFill>
        <p:spPr>
          <a:xfrm>
            <a:off x="821272" y="1579419"/>
            <a:ext cx="4636130" cy="798462"/>
          </a:xfrm>
          <a:prstGeom prst="rect">
            <a:avLst/>
          </a:prstGeom>
          <a:noFill/>
          <a:ln>
            <a:noFill/>
          </a:ln>
        </p:spPr>
      </p:pic>
      <p:sp>
        <p:nvSpPr>
          <p:cNvPr id="349" name="Google Shape;349;p106"/>
          <p:cNvSpPr txBox="1"/>
          <p:nvPr>
            <p:ph idx="12" type="sldNum"/>
          </p:nvPr>
        </p:nvSpPr>
        <p:spPr>
          <a:xfrm>
            <a:off x="22689949" y="12736392"/>
            <a:ext cx="1697227" cy="603512"/>
          </a:xfrm>
          <a:prstGeom prst="rect">
            <a:avLst/>
          </a:prstGeom>
          <a:solidFill>
            <a:schemeClr val="lt1"/>
          </a:solidFill>
          <a:ln>
            <a:noFill/>
          </a:ln>
        </p:spPr>
        <p:txBody>
          <a:bodyPr anchorCtr="0" anchor="ctr" bIns="45700" lIns="91425" spcFirstLastPara="1" rIns="0" wrap="square" tIns="45700">
            <a:noAutofit/>
          </a:bodyPr>
          <a:lstStyle>
            <a:lvl1pPr indent="0" lvl="0" marL="0" algn="l">
              <a:spcBef>
                <a:spcPts val="0"/>
              </a:spcBef>
              <a:buNone/>
              <a:defRPr b="1" sz="2400">
                <a:solidFill>
                  <a:schemeClr val="dk2"/>
                </a:solidFill>
                <a:latin typeface="Arial"/>
                <a:ea typeface="Arial"/>
                <a:cs typeface="Arial"/>
                <a:sym typeface="Arial"/>
              </a:defRPr>
            </a:lvl1pPr>
            <a:lvl2pPr indent="0" lvl="1" marL="0" algn="l">
              <a:spcBef>
                <a:spcPts val="0"/>
              </a:spcBef>
              <a:buNone/>
              <a:defRPr b="1" sz="2400">
                <a:solidFill>
                  <a:schemeClr val="dk2"/>
                </a:solidFill>
                <a:latin typeface="Arial"/>
                <a:ea typeface="Arial"/>
                <a:cs typeface="Arial"/>
                <a:sym typeface="Arial"/>
              </a:defRPr>
            </a:lvl2pPr>
            <a:lvl3pPr indent="0" lvl="2" marL="0" algn="l">
              <a:spcBef>
                <a:spcPts val="0"/>
              </a:spcBef>
              <a:buNone/>
              <a:defRPr b="1" sz="2400">
                <a:solidFill>
                  <a:schemeClr val="dk2"/>
                </a:solidFill>
                <a:latin typeface="Arial"/>
                <a:ea typeface="Arial"/>
                <a:cs typeface="Arial"/>
                <a:sym typeface="Arial"/>
              </a:defRPr>
            </a:lvl3pPr>
            <a:lvl4pPr indent="0" lvl="3" marL="0" algn="l">
              <a:spcBef>
                <a:spcPts val="0"/>
              </a:spcBef>
              <a:buNone/>
              <a:defRPr b="1" sz="2400">
                <a:solidFill>
                  <a:schemeClr val="dk2"/>
                </a:solidFill>
                <a:latin typeface="Arial"/>
                <a:ea typeface="Arial"/>
                <a:cs typeface="Arial"/>
                <a:sym typeface="Arial"/>
              </a:defRPr>
            </a:lvl4pPr>
            <a:lvl5pPr indent="0" lvl="4" marL="0" algn="l">
              <a:spcBef>
                <a:spcPts val="0"/>
              </a:spcBef>
              <a:buNone/>
              <a:defRPr b="1" sz="2400">
                <a:solidFill>
                  <a:schemeClr val="dk2"/>
                </a:solidFill>
                <a:latin typeface="Arial"/>
                <a:ea typeface="Arial"/>
                <a:cs typeface="Arial"/>
                <a:sym typeface="Arial"/>
              </a:defRPr>
            </a:lvl5pPr>
            <a:lvl6pPr indent="0" lvl="5" marL="0" algn="l">
              <a:spcBef>
                <a:spcPts val="0"/>
              </a:spcBef>
              <a:buNone/>
              <a:defRPr b="1" sz="2400">
                <a:solidFill>
                  <a:schemeClr val="dk2"/>
                </a:solidFill>
                <a:latin typeface="Arial"/>
                <a:ea typeface="Arial"/>
                <a:cs typeface="Arial"/>
                <a:sym typeface="Arial"/>
              </a:defRPr>
            </a:lvl6pPr>
            <a:lvl7pPr indent="0" lvl="6" marL="0" algn="l">
              <a:spcBef>
                <a:spcPts val="0"/>
              </a:spcBef>
              <a:buNone/>
              <a:defRPr b="1" sz="2400">
                <a:solidFill>
                  <a:schemeClr val="dk2"/>
                </a:solidFill>
                <a:latin typeface="Arial"/>
                <a:ea typeface="Arial"/>
                <a:cs typeface="Arial"/>
                <a:sym typeface="Arial"/>
              </a:defRPr>
            </a:lvl7pPr>
            <a:lvl8pPr indent="0" lvl="7" marL="0" algn="l">
              <a:spcBef>
                <a:spcPts val="0"/>
              </a:spcBef>
              <a:buNone/>
              <a:defRPr b="1" sz="2400">
                <a:solidFill>
                  <a:schemeClr val="dk2"/>
                </a:solidFill>
                <a:latin typeface="Arial"/>
                <a:ea typeface="Arial"/>
                <a:cs typeface="Arial"/>
                <a:sym typeface="Arial"/>
              </a:defRPr>
            </a:lvl8pPr>
            <a:lvl9pPr indent="0" lvl="8" marL="0" algn="l">
              <a:spcBef>
                <a:spcPts val="0"/>
              </a:spcBef>
              <a:buNone/>
              <a:defRPr b="1" sz="2400">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Number Slide 4A">
  <p:cSld name="Bullet/Number Slide 4A">
    <p:bg>
      <p:bgPr>
        <a:solidFill>
          <a:srgbClr val="FFFFFF"/>
        </a:solidFill>
      </p:bgPr>
    </p:bg>
    <p:spTree>
      <p:nvGrpSpPr>
        <p:cNvPr id="350" name="Shape 350"/>
        <p:cNvGrpSpPr/>
        <p:nvPr/>
      </p:nvGrpSpPr>
      <p:grpSpPr>
        <a:xfrm>
          <a:off x="0" y="0"/>
          <a:ext cx="0" cy="0"/>
          <a:chOff x="0" y="0"/>
          <a:chExt cx="0" cy="0"/>
        </a:xfrm>
      </p:grpSpPr>
      <p:sp>
        <p:nvSpPr>
          <p:cNvPr id="351" name="Google Shape;351;p107"/>
          <p:cNvSpPr txBox="1"/>
          <p:nvPr>
            <p:ph idx="1" type="body"/>
          </p:nvPr>
        </p:nvSpPr>
        <p:spPr>
          <a:xfrm>
            <a:off x="4455394" y="1089561"/>
            <a:ext cx="18234554" cy="2761594"/>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2000"/>
              </a:spcBef>
              <a:spcAft>
                <a:spcPts val="0"/>
              </a:spcAft>
              <a:buSzPts val="6000"/>
              <a:buNone/>
              <a:defRPr b="1" sz="6000">
                <a:solidFill>
                  <a:schemeClr val="accent3"/>
                </a:solidFill>
              </a:defRPr>
            </a:lvl1pPr>
            <a:lvl2pPr indent="-342900" lvl="1" marL="914400" algn="l">
              <a:lnSpc>
                <a:spcPct val="100000"/>
              </a:lnSpc>
              <a:spcBef>
                <a:spcPts val="2400"/>
              </a:spcBef>
              <a:spcAft>
                <a:spcPts val="0"/>
              </a:spcAft>
              <a:buSzPts val="1800"/>
              <a:buChar char="•"/>
              <a:defRPr/>
            </a:lvl2pPr>
            <a:lvl3pPr indent="-342900" lvl="2" marL="1371600" algn="l">
              <a:lnSpc>
                <a:spcPct val="100000"/>
              </a:lnSpc>
              <a:spcBef>
                <a:spcPts val="2400"/>
              </a:spcBef>
              <a:spcAft>
                <a:spcPts val="0"/>
              </a:spcAft>
              <a:buSzPts val="1800"/>
              <a:buChar char="•"/>
              <a:defRPr/>
            </a:lvl3pPr>
            <a:lvl4pPr indent="-342900" lvl="3" marL="1828800" algn="l">
              <a:lnSpc>
                <a:spcPct val="100000"/>
              </a:lnSpc>
              <a:spcBef>
                <a:spcPts val="2400"/>
              </a:spcBef>
              <a:spcAft>
                <a:spcPts val="0"/>
              </a:spcAft>
              <a:buSzPts val="1800"/>
              <a:buChar char="•"/>
              <a:defRPr/>
            </a:lvl4pPr>
            <a:lvl5pPr indent="-342900" lvl="4" marL="2286000" algn="l">
              <a:lnSpc>
                <a:spcPct val="90000"/>
              </a:lnSpc>
              <a:spcBef>
                <a:spcPts val="2400"/>
              </a:spcBef>
              <a:spcAft>
                <a:spcPts val="0"/>
              </a:spcAft>
              <a:buSzPts val="1800"/>
              <a:buChar char="•"/>
              <a:defRPr/>
            </a:lvl5pPr>
            <a:lvl6pPr indent="-342900" lvl="5" marL="2743200" algn="l">
              <a:lnSpc>
                <a:spcPct val="90000"/>
              </a:lnSpc>
              <a:spcBef>
                <a:spcPts val="24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352" name="Google Shape;352;p107"/>
          <p:cNvSpPr txBox="1"/>
          <p:nvPr>
            <p:ph idx="2" type="body"/>
          </p:nvPr>
        </p:nvSpPr>
        <p:spPr>
          <a:xfrm>
            <a:off x="4455394" y="4396420"/>
            <a:ext cx="18234554" cy="7337508"/>
          </a:xfrm>
          <a:prstGeom prst="rect">
            <a:avLst/>
          </a:prstGeom>
          <a:noFill/>
          <a:ln>
            <a:noFill/>
          </a:ln>
        </p:spPr>
        <p:txBody>
          <a:bodyPr anchorCtr="0" anchor="t" bIns="45700" lIns="91425" spcFirstLastPara="1" rIns="91425" wrap="square" tIns="45700">
            <a:noAutofit/>
          </a:bodyPr>
          <a:lstStyle>
            <a:lvl1pPr indent="-508000" lvl="0" marL="457200" algn="l">
              <a:lnSpc>
                <a:spcPct val="100000"/>
              </a:lnSpc>
              <a:spcBef>
                <a:spcPts val="2000"/>
              </a:spcBef>
              <a:spcAft>
                <a:spcPts val="0"/>
              </a:spcAft>
              <a:buSzPts val="4400"/>
              <a:buFont typeface="Arial"/>
              <a:buChar char="•"/>
              <a:defRPr b="0" sz="4400">
                <a:solidFill>
                  <a:srgbClr val="4B6274"/>
                </a:solidFill>
              </a:defRPr>
            </a:lvl1pPr>
            <a:lvl2pPr indent="-508000" lvl="1" marL="914400" algn="l">
              <a:lnSpc>
                <a:spcPct val="100000"/>
              </a:lnSpc>
              <a:spcBef>
                <a:spcPts val="2400"/>
              </a:spcBef>
              <a:spcAft>
                <a:spcPts val="0"/>
              </a:spcAft>
              <a:buClr>
                <a:srgbClr val="7792A7"/>
              </a:buClr>
              <a:buSzPts val="4400"/>
              <a:buFont typeface="Arial"/>
              <a:buChar char="•"/>
              <a:defRPr sz="4400">
                <a:solidFill>
                  <a:srgbClr val="4B6274"/>
                </a:solidFill>
              </a:defRPr>
            </a:lvl2pPr>
            <a:lvl3pPr indent="-508000" lvl="2" marL="1371600" algn="l">
              <a:lnSpc>
                <a:spcPct val="100000"/>
              </a:lnSpc>
              <a:spcBef>
                <a:spcPts val="2400"/>
              </a:spcBef>
              <a:spcAft>
                <a:spcPts val="0"/>
              </a:spcAft>
              <a:buClr>
                <a:srgbClr val="7792A7"/>
              </a:buClr>
              <a:buSzPts val="4400"/>
              <a:buFont typeface="Arial"/>
              <a:buChar char="•"/>
              <a:defRPr sz="4400">
                <a:solidFill>
                  <a:srgbClr val="4B6274"/>
                </a:solidFill>
              </a:defRPr>
            </a:lvl3pPr>
            <a:lvl4pPr indent="-508000" lvl="3" marL="1828800" algn="l">
              <a:lnSpc>
                <a:spcPct val="100000"/>
              </a:lnSpc>
              <a:spcBef>
                <a:spcPts val="2400"/>
              </a:spcBef>
              <a:spcAft>
                <a:spcPts val="0"/>
              </a:spcAft>
              <a:buClr>
                <a:srgbClr val="7792A7"/>
              </a:buClr>
              <a:buSzPts val="4400"/>
              <a:buChar char="•"/>
              <a:defRPr sz="4400">
                <a:solidFill>
                  <a:srgbClr val="4B6274"/>
                </a:solidFill>
              </a:defRPr>
            </a:lvl4pPr>
            <a:lvl5pPr indent="-342900" lvl="4" marL="2286000" algn="l">
              <a:lnSpc>
                <a:spcPct val="90000"/>
              </a:lnSpc>
              <a:spcBef>
                <a:spcPts val="2400"/>
              </a:spcBef>
              <a:spcAft>
                <a:spcPts val="0"/>
              </a:spcAft>
              <a:buSzPts val="1800"/>
              <a:buChar char="•"/>
              <a:defRPr/>
            </a:lvl5pPr>
            <a:lvl6pPr indent="-342900" lvl="5" marL="2743200" algn="l">
              <a:lnSpc>
                <a:spcPct val="90000"/>
              </a:lnSpc>
              <a:spcBef>
                <a:spcPts val="24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353" name="Google Shape;353;p107"/>
          <p:cNvSpPr txBox="1"/>
          <p:nvPr>
            <p:ph idx="12" type="sldNum"/>
          </p:nvPr>
        </p:nvSpPr>
        <p:spPr>
          <a:xfrm>
            <a:off x="22689949" y="12736392"/>
            <a:ext cx="1697227" cy="603512"/>
          </a:xfrm>
          <a:prstGeom prst="rect">
            <a:avLst/>
          </a:prstGeom>
          <a:solidFill>
            <a:srgbClr val="DFE5EA"/>
          </a:solidFill>
          <a:ln>
            <a:noFill/>
          </a:ln>
        </p:spPr>
        <p:txBody>
          <a:bodyPr anchorCtr="0" anchor="ctr" bIns="45700" lIns="91425" spcFirstLastPara="1" rIns="0" wrap="square" tIns="45700">
            <a:noAutofit/>
          </a:bodyPr>
          <a:lstStyle>
            <a:lvl1pPr indent="0" lvl="0" marL="0" algn="l">
              <a:spcBef>
                <a:spcPts val="0"/>
              </a:spcBef>
              <a:buNone/>
              <a:defRPr b="1" sz="2400">
                <a:solidFill>
                  <a:schemeClr val="dk2"/>
                </a:solidFill>
                <a:latin typeface="Arial"/>
                <a:ea typeface="Arial"/>
                <a:cs typeface="Arial"/>
                <a:sym typeface="Arial"/>
              </a:defRPr>
            </a:lvl1pPr>
            <a:lvl2pPr indent="0" lvl="1" marL="0" algn="l">
              <a:spcBef>
                <a:spcPts val="0"/>
              </a:spcBef>
              <a:buNone/>
              <a:defRPr b="1" sz="2400">
                <a:solidFill>
                  <a:schemeClr val="dk2"/>
                </a:solidFill>
                <a:latin typeface="Arial"/>
                <a:ea typeface="Arial"/>
                <a:cs typeface="Arial"/>
                <a:sym typeface="Arial"/>
              </a:defRPr>
            </a:lvl2pPr>
            <a:lvl3pPr indent="0" lvl="2" marL="0" algn="l">
              <a:spcBef>
                <a:spcPts val="0"/>
              </a:spcBef>
              <a:buNone/>
              <a:defRPr b="1" sz="2400">
                <a:solidFill>
                  <a:schemeClr val="dk2"/>
                </a:solidFill>
                <a:latin typeface="Arial"/>
                <a:ea typeface="Arial"/>
                <a:cs typeface="Arial"/>
                <a:sym typeface="Arial"/>
              </a:defRPr>
            </a:lvl3pPr>
            <a:lvl4pPr indent="0" lvl="3" marL="0" algn="l">
              <a:spcBef>
                <a:spcPts val="0"/>
              </a:spcBef>
              <a:buNone/>
              <a:defRPr b="1" sz="2400">
                <a:solidFill>
                  <a:schemeClr val="dk2"/>
                </a:solidFill>
                <a:latin typeface="Arial"/>
                <a:ea typeface="Arial"/>
                <a:cs typeface="Arial"/>
                <a:sym typeface="Arial"/>
              </a:defRPr>
            </a:lvl4pPr>
            <a:lvl5pPr indent="0" lvl="4" marL="0" algn="l">
              <a:spcBef>
                <a:spcPts val="0"/>
              </a:spcBef>
              <a:buNone/>
              <a:defRPr b="1" sz="2400">
                <a:solidFill>
                  <a:schemeClr val="dk2"/>
                </a:solidFill>
                <a:latin typeface="Arial"/>
                <a:ea typeface="Arial"/>
                <a:cs typeface="Arial"/>
                <a:sym typeface="Arial"/>
              </a:defRPr>
            </a:lvl5pPr>
            <a:lvl6pPr indent="0" lvl="5" marL="0" algn="l">
              <a:spcBef>
                <a:spcPts val="0"/>
              </a:spcBef>
              <a:buNone/>
              <a:defRPr b="1" sz="2400">
                <a:solidFill>
                  <a:schemeClr val="dk2"/>
                </a:solidFill>
                <a:latin typeface="Arial"/>
                <a:ea typeface="Arial"/>
                <a:cs typeface="Arial"/>
                <a:sym typeface="Arial"/>
              </a:defRPr>
            </a:lvl6pPr>
            <a:lvl7pPr indent="0" lvl="6" marL="0" algn="l">
              <a:spcBef>
                <a:spcPts val="0"/>
              </a:spcBef>
              <a:buNone/>
              <a:defRPr b="1" sz="2400">
                <a:solidFill>
                  <a:schemeClr val="dk2"/>
                </a:solidFill>
                <a:latin typeface="Arial"/>
                <a:ea typeface="Arial"/>
                <a:cs typeface="Arial"/>
                <a:sym typeface="Arial"/>
              </a:defRPr>
            </a:lvl7pPr>
            <a:lvl8pPr indent="0" lvl="7" marL="0" algn="l">
              <a:spcBef>
                <a:spcPts val="0"/>
              </a:spcBef>
              <a:buNone/>
              <a:defRPr b="1" sz="2400">
                <a:solidFill>
                  <a:schemeClr val="dk2"/>
                </a:solidFill>
                <a:latin typeface="Arial"/>
                <a:ea typeface="Arial"/>
                <a:cs typeface="Arial"/>
                <a:sym typeface="Arial"/>
              </a:defRPr>
            </a:lvl8pPr>
            <a:lvl9pPr indent="0" lvl="8" marL="0" algn="l">
              <a:spcBef>
                <a:spcPts val="0"/>
              </a:spcBef>
              <a:buNone/>
              <a:defRPr b="1" sz="2400">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354" name="Google Shape;354;p107"/>
          <p:cNvPicPr preferRelativeResize="0"/>
          <p:nvPr/>
        </p:nvPicPr>
        <p:blipFill rotWithShape="1">
          <a:blip r:embed="rId2">
            <a:alphaModFix/>
          </a:blip>
          <a:srcRect b="0" l="0" r="0" t="0"/>
          <a:stretch/>
        </p:blipFill>
        <p:spPr>
          <a:xfrm>
            <a:off x="821278" y="12541443"/>
            <a:ext cx="4636118" cy="798462"/>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Number Slide 4B">
  <p:cSld name="Bullet/Number Slide 4B">
    <p:bg>
      <p:bgPr>
        <a:solidFill>
          <a:srgbClr val="FFFFFF"/>
        </a:solidFill>
      </p:bgPr>
    </p:bg>
    <p:spTree>
      <p:nvGrpSpPr>
        <p:cNvPr id="355" name="Shape 355"/>
        <p:cNvGrpSpPr/>
        <p:nvPr/>
      </p:nvGrpSpPr>
      <p:grpSpPr>
        <a:xfrm>
          <a:off x="0" y="0"/>
          <a:ext cx="0" cy="0"/>
          <a:chOff x="0" y="0"/>
          <a:chExt cx="0" cy="0"/>
        </a:xfrm>
      </p:grpSpPr>
      <p:sp>
        <p:nvSpPr>
          <p:cNvPr id="356" name="Google Shape;356;p108"/>
          <p:cNvSpPr txBox="1"/>
          <p:nvPr>
            <p:ph idx="12" type="sldNum"/>
          </p:nvPr>
        </p:nvSpPr>
        <p:spPr>
          <a:xfrm>
            <a:off x="22689949" y="12736392"/>
            <a:ext cx="1697227" cy="603512"/>
          </a:xfrm>
          <a:prstGeom prst="rect">
            <a:avLst/>
          </a:prstGeom>
          <a:solidFill>
            <a:schemeClr val="lt1"/>
          </a:solidFill>
          <a:ln>
            <a:noFill/>
          </a:ln>
        </p:spPr>
        <p:txBody>
          <a:bodyPr anchorCtr="0" anchor="ctr" bIns="45700" lIns="91425" spcFirstLastPara="1" rIns="0" wrap="square" tIns="45700">
            <a:noAutofit/>
          </a:bodyPr>
          <a:lstStyle>
            <a:lvl1pPr indent="0" lvl="0" marL="0" algn="l">
              <a:spcBef>
                <a:spcPts val="0"/>
              </a:spcBef>
              <a:buNone/>
              <a:defRPr b="1" sz="2400">
                <a:solidFill>
                  <a:schemeClr val="accent3"/>
                </a:solidFill>
                <a:latin typeface="Arial"/>
                <a:ea typeface="Arial"/>
                <a:cs typeface="Arial"/>
                <a:sym typeface="Arial"/>
              </a:defRPr>
            </a:lvl1pPr>
            <a:lvl2pPr indent="0" lvl="1" marL="0" algn="l">
              <a:spcBef>
                <a:spcPts val="0"/>
              </a:spcBef>
              <a:buNone/>
              <a:defRPr b="1" sz="2400">
                <a:solidFill>
                  <a:schemeClr val="accent3"/>
                </a:solidFill>
                <a:latin typeface="Arial"/>
                <a:ea typeface="Arial"/>
                <a:cs typeface="Arial"/>
                <a:sym typeface="Arial"/>
              </a:defRPr>
            </a:lvl2pPr>
            <a:lvl3pPr indent="0" lvl="2" marL="0" algn="l">
              <a:spcBef>
                <a:spcPts val="0"/>
              </a:spcBef>
              <a:buNone/>
              <a:defRPr b="1" sz="2400">
                <a:solidFill>
                  <a:schemeClr val="accent3"/>
                </a:solidFill>
                <a:latin typeface="Arial"/>
                <a:ea typeface="Arial"/>
                <a:cs typeface="Arial"/>
                <a:sym typeface="Arial"/>
              </a:defRPr>
            </a:lvl3pPr>
            <a:lvl4pPr indent="0" lvl="3" marL="0" algn="l">
              <a:spcBef>
                <a:spcPts val="0"/>
              </a:spcBef>
              <a:buNone/>
              <a:defRPr b="1" sz="2400">
                <a:solidFill>
                  <a:schemeClr val="accent3"/>
                </a:solidFill>
                <a:latin typeface="Arial"/>
                <a:ea typeface="Arial"/>
                <a:cs typeface="Arial"/>
                <a:sym typeface="Arial"/>
              </a:defRPr>
            </a:lvl4pPr>
            <a:lvl5pPr indent="0" lvl="4" marL="0" algn="l">
              <a:spcBef>
                <a:spcPts val="0"/>
              </a:spcBef>
              <a:buNone/>
              <a:defRPr b="1" sz="2400">
                <a:solidFill>
                  <a:schemeClr val="accent3"/>
                </a:solidFill>
                <a:latin typeface="Arial"/>
                <a:ea typeface="Arial"/>
                <a:cs typeface="Arial"/>
                <a:sym typeface="Arial"/>
              </a:defRPr>
            </a:lvl5pPr>
            <a:lvl6pPr indent="0" lvl="5" marL="0" algn="l">
              <a:spcBef>
                <a:spcPts val="0"/>
              </a:spcBef>
              <a:buNone/>
              <a:defRPr b="1" sz="2400">
                <a:solidFill>
                  <a:schemeClr val="accent3"/>
                </a:solidFill>
                <a:latin typeface="Arial"/>
                <a:ea typeface="Arial"/>
                <a:cs typeface="Arial"/>
                <a:sym typeface="Arial"/>
              </a:defRPr>
            </a:lvl6pPr>
            <a:lvl7pPr indent="0" lvl="6" marL="0" algn="l">
              <a:spcBef>
                <a:spcPts val="0"/>
              </a:spcBef>
              <a:buNone/>
              <a:defRPr b="1" sz="2400">
                <a:solidFill>
                  <a:schemeClr val="accent3"/>
                </a:solidFill>
                <a:latin typeface="Arial"/>
                <a:ea typeface="Arial"/>
                <a:cs typeface="Arial"/>
                <a:sym typeface="Arial"/>
              </a:defRPr>
            </a:lvl7pPr>
            <a:lvl8pPr indent="0" lvl="7" marL="0" algn="l">
              <a:spcBef>
                <a:spcPts val="0"/>
              </a:spcBef>
              <a:buNone/>
              <a:defRPr b="1" sz="2400">
                <a:solidFill>
                  <a:schemeClr val="accent3"/>
                </a:solidFill>
                <a:latin typeface="Arial"/>
                <a:ea typeface="Arial"/>
                <a:cs typeface="Arial"/>
                <a:sym typeface="Arial"/>
              </a:defRPr>
            </a:lvl8pPr>
            <a:lvl9pPr indent="0" lvl="8" marL="0" algn="l">
              <a:spcBef>
                <a:spcPts val="0"/>
              </a:spcBef>
              <a:buNone/>
              <a:defRPr b="1" sz="2400">
                <a:solidFill>
                  <a:schemeClr val="accent3"/>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357" name="Google Shape;357;p108"/>
          <p:cNvSpPr txBox="1"/>
          <p:nvPr>
            <p:ph idx="1" type="body"/>
          </p:nvPr>
        </p:nvSpPr>
        <p:spPr>
          <a:xfrm>
            <a:off x="4455394" y="1089561"/>
            <a:ext cx="18234554" cy="2761594"/>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2000"/>
              </a:spcBef>
              <a:spcAft>
                <a:spcPts val="0"/>
              </a:spcAft>
              <a:buSzPts val="6000"/>
              <a:buNone/>
              <a:defRPr b="1" sz="6000">
                <a:solidFill>
                  <a:srgbClr val="FAFDFF"/>
                </a:solidFill>
              </a:defRPr>
            </a:lvl1pPr>
            <a:lvl2pPr indent="-342900" lvl="1" marL="914400" algn="l">
              <a:lnSpc>
                <a:spcPct val="100000"/>
              </a:lnSpc>
              <a:spcBef>
                <a:spcPts val="2400"/>
              </a:spcBef>
              <a:spcAft>
                <a:spcPts val="0"/>
              </a:spcAft>
              <a:buSzPts val="1800"/>
              <a:buChar char="•"/>
              <a:defRPr/>
            </a:lvl2pPr>
            <a:lvl3pPr indent="-342900" lvl="2" marL="1371600" algn="l">
              <a:lnSpc>
                <a:spcPct val="100000"/>
              </a:lnSpc>
              <a:spcBef>
                <a:spcPts val="2400"/>
              </a:spcBef>
              <a:spcAft>
                <a:spcPts val="0"/>
              </a:spcAft>
              <a:buSzPts val="1800"/>
              <a:buChar char="•"/>
              <a:defRPr/>
            </a:lvl3pPr>
            <a:lvl4pPr indent="-342900" lvl="3" marL="1828800" algn="l">
              <a:lnSpc>
                <a:spcPct val="100000"/>
              </a:lnSpc>
              <a:spcBef>
                <a:spcPts val="2400"/>
              </a:spcBef>
              <a:spcAft>
                <a:spcPts val="0"/>
              </a:spcAft>
              <a:buSzPts val="1800"/>
              <a:buChar char="•"/>
              <a:defRPr/>
            </a:lvl4pPr>
            <a:lvl5pPr indent="-342900" lvl="4" marL="2286000" algn="l">
              <a:lnSpc>
                <a:spcPct val="90000"/>
              </a:lnSpc>
              <a:spcBef>
                <a:spcPts val="2400"/>
              </a:spcBef>
              <a:spcAft>
                <a:spcPts val="0"/>
              </a:spcAft>
              <a:buSzPts val="1800"/>
              <a:buChar char="•"/>
              <a:defRPr/>
            </a:lvl5pPr>
            <a:lvl6pPr indent="-342900" lvl="5" marL="2743200" algn="l">
              <a:lnSpc>
                <a:spcPct val="90000"/>
              </a:lnSpc>
              <a:spcBef>
                <a:spcPts val="24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358" name="Google Shape;358;p108"/>
          <p:cNvSpPr txBox="1"/>
          <p:nvPr>
            <p:ph idx="2" type="body"/>
          </p:nvPr>
        </p:nvSpPr>
        <p:spPr>
          <a:xfrm>
            <a:off x="4455394" y="4396420"/>
            <a:ext cx="18234554" cy="7337508"/>
          </a:xfrm>
          <a:prstGeom prst="rect">
            <a:avLst/>
          </a:prstGeom>
          <a:noFill/>
          <a:ln>
            <a:noFill/>
          </a:ln>
        </p:spPr>
        <p:txBody>
          <a:bodyPr anchorCtr="0" anchor="t" bIns="45700" lIns="91425" spcFirstLastPara="1" rIns="91425" wrap="square" tIns="45700">
            <a:noAutofit/>
          </a:bodyPr>
          <a:lstStyle>
            <a:lvl1pPr indent="-508000" lvl="0" marL="457200" algn="l">
              <a:lnSpc>
                <a:spcPct val="100000"/>
              </a:lnSpc>
              <a:spcBef>
                <a:spcPts val="2000"/>
              </a:spcBef>
              <a:spcAft>
                <a:spcPts val="0"/>
              </a:spcAft>
              <a:buClr>
                <a:schemeClr val="accent6"/>
              </a:buClr>
              <a:buSzPts val="4400"/>
              <a:buFont typeface="Arial"/>
              <a:buChar char="•"/>
              <a:defRPr b="0" sz="4400">
                <a:solidFill>
                  <a:srgbClr val="FAFDFF"/>
                </a:solidFill>
              </a:defRPr>
            </a:lvl1pPr>
            <a:lvl2pPr indent="-508000" lvl="1" marL="914400" algn="l">
              <a:lnSpc>
                <a:spcPct val="100000"/>
              </a:lnSpc>
              <a:spcBef>
                <a:spcPts val="2400"/>
              </a:spcBef>
              <a:spcAft>
                <a:spcPts val="0"/>
              </a:spcAft>
              <a:buClr>
                <a:schemeClr val="lt1"/>
              </a:buClr>
              <a:buSzPts val="4400"/>
              <a:buFont typeface="Arial"/>
              <a:buChar char="•"/>
              <a:defRPr sz="4400">
                <a:solidFill>
                  <a:srgbClr val="FAFDFF"/>
                </a:solidFill>
              </a:defRPr>
            </a:lvl2pPr>
            <a:lvl3pPr indent="-508000" lvl="2" marL="1371600" algn="l">
              <a:lnSpc>
                <a:spcPct val="100000"/>
              </a:lnSpc>
              <a:spcBef>
                <a:spcPts val="2400"/>
              </a:spcBef>
              <a:spcAft>
                <a:spcPts val="0"/>
              </a:spcAft>
              <a:buClr>
                <a:schemeClr val="lt1"/>
              </a:buClr>
              <a:buSzPts val="4400"/>
              <a:buFont typeface="Arial"/>
              <a:buChar char="•"/>
              <a:defRPr sz="4400">
                <a:solidFill>
                  <a:srgbClr val="FAFDFF"/>
                </a:solidFill>
              </a:defRPr>
            </a:lvl3pPr>
            <a:lvl4pPr indent="-508000" lvl="3" marL="1828800" algn="l">
              <a:lnSpc>
                <a:spcPct val="100000"/>
              </a:lnSpc>
              <a:spcBef>
                <a:spcPts val="2400"/>
              </a:spcBef>
              <a:spcAft>
                <a:spcPts val="0"/>
              </a:spcAft>
              <a:buClr>
                <a:schemeClr val="lt1"/>
              </a:buClr>
              <a:buSzPts val="4400"/>
              <a:buChar char="•"/>
              <a:defRPr sz="4400">
                <a:solidFill>
                  <a:srgbClr val="FAFDFF"/>
                </a:solidFill>
              </a:defRPr>
            </a:lvl4pPr>
            <a:lvl5pPr indent="-342900" lvl="4" marL="2286000" algn="l">
              <a:lnSpc>
                <a:spcPct val="90000"/>
              </a:lnSpc>
              <a:spcBef>
                <a:spcPts val="2400"/>
              </a:spcBef>
              <a:spcAft>
                <a:spcPts val="0"/>
              </a:spcAft>
              <a:buSzPts val="1800"/>
              <a:buChar char="•"/>
              <a:defRPr/>
            </a:lvl5pPr>
            <a:lvl6pPr indent="-342900" lvl="5" marL="2743200" algn="l">
              <a:lnSpc>
                <a:spcPct val="90000"/>
              </a:lnSpc>
              <a:spcBef>
                <a:spcPts val="24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pic>
        <p:nvPicPr>
          <p:cNvPr id="359" name="Google Shape;359;p108"/>
          <p:cNvPicPr preferRelativeResize="0"/>
          <p:nvPr/>
        </p:nvPicPr>
        <p:blipFill rotWithShape="1">
          <a:blip r:embed="rId2">
            <a:alphaModFix/>
          </a:blip>
          <a:srcRect b="0" l="0" r="0" t="0"/>
          <a:stretch/>
        </p:blipFill>
        <p:spPr>
          <a:xfrm>
            <a:off x="821278" y="12541442"/>
            <a:ext cx="4636118" cy="798460"/>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Number Slide 5">
  <p:cSld name="Bullet/Number Slide 5">
    <p:bg>
      <p:bgPr>
        <a:solidFill>
          <a:srgbClr val="FFFFFF"/>
        </a:solidFill>
      </p:bgPr>
    </p:bg>
    <p:spTree>
      <p:nvGrpSpPr>
        <p:cNvPr id="360" name="Shape 360"/>
        <p:cNvGrpSpPr/>
        <p:nvPr/>
      </p:nvGrpSpPr>
      <p:grpSpPr>
        <a:xfrm>
          <a:off x="0" y="0"/>
          <a:ext cx="0" cy="0"/>
          <a:chOff x="0" y="0"/>
          <a:chExt cx="0" cy="0"/>
        </a:xfrm>
      </p:grpSpPr>
      <p:sp>
        <p:nvSpPr>
          <p:cNvPr id="361" name="Google Shape;361;p109"/>
          <p:cNvSpPr txBox="1"/>
          <p:nvPr>
            <p:ph idx="1" type="body"/>
          </p:nvPr>
        </p:nvSpPr>
        <p:spPr>
          <a:xfrm>
            <a:off x="6532495" y="1064526"/>
            <a:ext cx="15594454" cy="1380548"/>
          </a:xfrm>
          <a:prstGeom prst="rect">
            <a:avLst/>
          </a:prstGeom>
          <a:noFill/>
          <a:ln>
            <a:noFill/>
          </a:ln>
        </p:spPr>
        <p:txBody>
          <a:bodyPr anchorCtr="0" anchor="b" bIns="45700" lIns="91425" spcFirstLastPara="1" rIns="91425" wrap="square" tIns="45700">
            <a:noAutofit/>
          </a:bodyPr>
          <a:lstStyle>
            <a:lvl1pPr indent="-228600" lvl="0" marL="457200" algn="l">
              <a:lnSpc>
                <a:spcPct val="95000"/>
              </a:lnSpc>
              <a:spcBef>
                <a:spcPts val="2000"/>
              </a:spcBef>
              <a:spcAft>
                <a:spcPts val="0"/>
              </a:spcAft>
              <a:buSzPts val="4800"/>
              <a:buNone/>
              <a:defRPr b="1" sz="4800">
                <a:solidFill>
                  <a:schemeClr val="accent3"/>
                </a:solidFill>
              </a:defRPr>
            </a:lvl1pPr>
            <a:lvl2pPr indent="-342900" lvl="1" marL="914400" algn="l">
              <a:lnSpc>
                <a:spcPct val="100000"/>
              </a:lnSpc>
              <a:spcBef>
                <a:spcPts val="2400"/>
              </a:spcBef>
              <a:spcAft>
                <a:spcPts val="0"/>
              </a:spcAft>
              <a:buSzPts val="1800"/>
              <a:buChar char="•"/>
              <a:defRPr/>
            </a:lvl2pPr>
            <a:lvl3pPr indent="-342900" lvl="2" marL="1371600" algn="l">
              <a:lnSpc>
                <a:spcPct val="100000"/>
              </a:lnSpc>
              <a:spcBef>
                <a:spcPts val="2400"/>
              </a:spcBef>
              <a:spcAft>
                <a:spcPts val="0"/>
              </a:spcAft>
              <a:buSzPts val="1800"/>
              <a:buChar char="•"/>
              <a:defRPr/>
            </a:lvl3pPr>
            <a:lvl4pPr indent="-342900" lvl="3" marL="1828800" algn="l">
              <a:lnSpc>
                <a:spcPct val="100000"/>
              </a:lnSpc>
              <a:spcBef>
                <a:spcPts val="2400"/>
              </a:spcBef>
              <a:spcAft>
                <a:spcPts val="0"/>
              </a:spcAft>
              <a:buSzPts val="1800"/>
              <a:buChar char="•"/>
              <a:defRPr/>
            </a:lvl4pPr>
            <a:lvl5pPr indent="-342900" lvl="4" marL="2286000" algn="l">
              <a:lnSpc>
                <a:spcPct val="90000"/>
              </a:lnSpc>
              <a:spcBef>
                <a:spcPts val="2400"/>
              </a:spcBef>
              <a:spcAft>
                <a:spcPts val="0"/>
              </a:spcAft>
              <a:buSzPts val="1800"/>
              <a:buChar char="•"/>
              <a:defRPr/>
            </a:lvl5pPr>
            <a:lvl6pPr indent="-342900" lvl="5" marL="2743200" algn="l">
              <a:lnSpc>
                <a:spcPct val="90000"/>
              </a:lnSpc>
              <a:spcBef>
                <a:spcPts val="24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362" name="Google Shape;362;p109"/>
          <p:cNvSpPr txBox="1"/>
          <p:nvPr>
            <p:ph idx="2" type="body"/>
          </p:nvPr>
        </p:nvSpPr>
        <p:spPr>
          <a:xfrm>
            <a:off x="6532495" y="2750050"/>
            <a:ext cx="15594454" cy="3803904"/>
          </a:xfrm>
          <a:prstGeom prst="rect">
            <a:avLst/>
          </a:prstGeom>
          <a:noFill/>
          <a:ln>
            <a:noFill/>
          </a:ln>
        </p:spPr>
        <p:txBody>
          <a:bodyPr anchorCtr="0" anchor="t" bIns="45700" lIns="91425" spcFirstLastPara="1" rIns="91425" wrap="square" tIns="45700">
            <a:noAutofit/>
          </a:bodyPr>
          <a:lstStyle>
            <a:lvl1pPr indent="-457200" lvl="0" marL="457200" algn="l">
              <a:lnSpc>
                <a:spcPct val="100000"/>
              </a:lnSpc>
              <a:spcBef>
                <a:spcPts val="0"/>
              </a:spcBef>
              <a:spcAft>
                <a:spcPts val="0"/>
              </a:spcAft>
              <a:buSzPts val="3600"/>
              <a:buFont typeface="Arial"/>
              <a:buChar char="•"/>
              <a:defRPr b="0" sz="3600">
                <a:solidFill>
                  <a:srgbClr val="4B6274"/>
                </a:solidFill>
              </a:defRPr>
            </a:lvl1pPr>
            <a:lvl2pPr indent="-457200" lvl="1" marL="914400" algn="l">
              <a:lnSpc>
                <a:spcPct val="100000"/>
              </a:lnSpc>
              <a:spcBef>
                <a:spcPts val="1200"/>
              </a:spcBef>
              <a:spcAft>
                <a:spcPts val="0"/>
              </a:spcAft>
              <a:buSzPts val="3600"/>
              <a:buChar char="•"/>
              <a:defRPr sz="3600"/>
            </a:lvl2pPr>
            <a:lvl3pPr indent="-342900" lvl="2" marL="1371600" algn="l">
              <a:lnSpc>
                <a:spcPct val="100000"/>
              </a:lnSpc>
              <a:spcBef>
                <a:spcPts val="1200"/>
              </a:spcBef>
              <a:spcAft>
                <a:spcPts val="0"/>
              </a:spcAft>
              <a:buSzPts val="1800"/>
              <a:buChar char="•"/>
              <a:defRPr/>
            </a:lvl3pPr>
            <a:lvl4pPr indent="-342900" lvl="3" marL="1828800" algn="l">
              <a:lnSpc>
                <a:spcPct val="100000"/>
              </a:lnSpc>
              <a:spcBef>
                <a:spcPts val="2400"/>
              </a:spcBef>
              <a:spcAft>
                <a:spcPts val="0"/>
              </a:spcAft>
              <a:buSzPts val="1800"/>
              <a:buChar char="•"/>
              <a:defRPr/>
            </a:lvl4pPr>
            <a:lvl5pPr indent="-342900" lvl="4" marL="2286000" algn="l">
              <a:lnSpc>
                <a:spcPct val="90000"/>
              </a:lnSpc>
              <a:spcBef>
                <a:spcPts val="2400"/>
              </a:spcBef>
              <a:spcAft>
                <a:spcPts val="0"/>
              </a:spcAft>
              <a:buSzPts val="1800"/>
              <a:buChar char="•"/>
              <a:defRPr/>
            </a:lvl5pPr>
            <a:lvl6pPr indent="-342900" lvl="5" marL="2743200" algn="l">
              <a:lnSpc>
                <a:spcPct val="90000"/>
              </a:lnSpc>
              <a:spcBef>
                <a:spcPts val="24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363" name="Google Shape;363;p109"/>
          <p:cNvSpPr txBox="1"/>
          <p:nvPr>
            <p:ph idx="12" type="sldNum"/>
          </p:nvPr>
        </p:nvSpPr>
        <p:spPr>
          <a:xfrm>
            <a:off x="22689949" y="12736392"/>
            <a:ext cx="1697227" cy="603512"/>
          </a:xfrm>
          <a:prstGeom prst="rect">
            <a:avLst/>
          </a:prstGeom>
          <a:solidFill>
            <a:srgbClr val="DFE5EA"/>
          </a:solidFill>
          <a:ln>
            <a:noFill/>
          </a:ln>
        </p:spPr>
        <p:txBody>
          <a:bodyPr anchorCtr="0" anchor="ctr" bIns="45700" lIns="91425" spcFirstLastPara="1" rIns="0" wrap="square" tIns="45700">
            <a:noAutofit/>
          </a:bodyPr>
          <a:lstStyle>
            <a:lvl1pPr indent="0" lvl="0" marL="0" algn="l">
              <a:spcBef>
                <a:spcPts val="0"/>
              </a:spcBef>
              <a:buNone/>
              <a:defRPr b="1" sz="2400">
                <a:solidFill>
                  <a:schemeClr val="dk2"/>
                </a:solidFill>
                <a:latin typeface="Arial"/>
                <a:ea typeface="Arial"/>
                <a:cs typeface="Arial"/>
                <a:sym typeface="Arial"/>
              </a:defRPr>
            </a:lvl1pPr>
            <a:lvl2pPr indent="0" lvl="1" marL="0" algn="l">
              <a:spcBef>
                <a:spcPts val="0"/>
              </a:spcBef>
              <a:buNone/>
              <a:defRPr b="1" sz="2400">
                <a:solidFill>
                  <a:schemeClr val="dk2"/>
                </a:solidFill>
                <a:latin typeface="Arial"/>
                <a:ea typeface="Arial"/>
                <a:cs typeface="Arial"/>
                <a:sym typeface="Arial"/>
              </a:defRPr>
            </a:lvl2pPr>
            <a:lvl3pPr indent="0" lvl="2" marL="0" algn="l">
              <a:spcBef>
                <a:spcPts val="0"/>
              </a:spcBef>
              <a:buNone/>
              <a:defRPr b="1" sz="2400">
                <a:solidFill>
                  <a:schemeClr val="dk2"/>
                </a:solidFill>
                <a:latin typeface="Arial"/>
                <a:ea typeface="Arial"/>
                <a:cs typeface="Arial"/>
                <a:sym typeface="Arial"/>
              </a:defRPr>
            </a:lvl3pPr>
            <a:lvl4pPr indent="0" lvl="3" marL="0" algn="l">
              <a:spcBef>
                <a:spcPts val="0"/>
              </a:spcBef>
              <a:buNone/>
              <a:defRPr b="1" sz="2400">
                <a:solidFill>
                  <a:schemeClr val="dk2"/>
                </a:solidFill>
                <a:latin typeface="Arial"/>
                <a:ea typeface="Arial"/>
                <a:cs typeface="Arial"/>
                <a:sym typeface="Arial"/>
              </a:defRPr>
            </a:lvl4pPr>
            <a:lvl5pPr indent="0" lvl="4" marL="0" algn="l">
              <a:spcBef>
                <a:spcPts val="0"/>
              </a:spcBef>
              <a:buNone/>
              <a:defRPr b="1" sz="2400">
                <a:solidFill>
                  <a:schemeClr val="dk2"/>
                </a:solidFill>
                <a:latin typeface="Arial"/>
                <a:ea typeface="Arial"/>
                <a:cs typeface="Arial"/>
                <a:sym typeface="Arial"/>
              </a:defRPr>
            </a:lvl5pPr>
            <a:lvl6pPr indent="0" lvl="5" marL="0" algn="l">
              <a:spcBef>
                <a:spcPts val="0"/>
              </a:spcBef>
              <a:buNone/>
              <a:defRPr b="1" sz="2400">
                <a:solidFill>
                  <a:schemeClr val="dk2"/>
                </a:solidFill>
                <a:latin typeface="Arial"/>
                <a:ea typeface="Arial"/>
                <a:cs typeface="Arial"/>
                <a:sym typeface="Arial"/>
              </a:defRPr>
            </a:lvl6pPr>
            <a:lvl7pPr indent="0" lvl="6" marL="0" algn="l">
              <a:spcBef>
                <a:spcPts val="0"/>
              </a:spcBef>
              <a:buNone/>
              <a:defRPr b="1" sz="2400">
                <a:solidFill>
                  <a:schemeClr val="dk2"/>
                </a:solidFill>
                <a:latin typeface="Arial"/>
                <a:ea typeface="Arial"/>
                <a:cs typeface="Arial"/>
                <a:sym typeface="Arial"/>
              </a:defRPr>
            </a:lvl7pPr>
            <a:lvl8pPr indent="0" lvl="7" marL="0" algn="l">
              <a:spcBef>
                <a:spcPts val="0"/>
              </a:spcBef>
              <a:buNone/>
              <a:defRPr b="1" sz="2400">
                <a:solidFill>
                  <a:schemeClr val="dk2"/>
                </a:solidFill>
                <a:latin typeface="Arial"/>
                <a:ea typeface="Arial"/>
                <a:cs typeface="Arial"/>
                <a:sym typeface="Arial"/>
              </a:defRPr>
            </a:lvl8pPr>
            <a:lvl9pPr indent="0" lvl="8" marL="0" algn="l">
              <a:spcBef>
                <a:spcPts val="0"/>
              </a:spcBef>
              <a:buNone/>
              <a:defRPr b="1" sz="2400">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364" name="Google Shape;364;p109"/>
          <p:cNvSpPr txBox="1"/>
          <p:nvPr>
            <p:ph idx="3" type="body"/>
          </p:nvPr>
        </p:nvSpPr>
        <p:spPr>
          <a:xfrm>
            <a:off x="6532495" y="7162048"/>
            <a:ext cx="15594454" cy="1380548"/>
          </a:xfrm>
          <a:prstGeom prst="rect">
            <a:avLst/>
          </a:prstGeom>
          <a:noFill/>
          <a:ln>
            <a:noFill/>
          </a:ln>
        </p:spPr>
        <p:txBody>
          <a:bodyPr anchorCtr="0" anchor="b" bIns="45700" lIns="91425" spcFirstLastPara="1" rIns="91425" wrap="square" tIns="45700">
            <a:noAutofit/>
          </a:bodyPr>
          <a:lstStyle>
            <a:lvl1pPr indent="-228600" lvl="0" marL="457200" algn="l">
              <a:lnSpc>
                <a:spcPct val="95000"/>
              </a:lnSpc>
              <a:spcBef>
                <a:spcPts val="2000"/>
              </a:spcBef>
              <a:spcAft>
                <a:spcPts val="0"/>
              </a:spcAft>
              <a:buSzPts val="4800"/>
              <a:buNone/>
              <a:defRPr b="1" sz="4800">
                <a:solidFill>
                  <a:schemeClr val="accent3"/>
                </a:solidFill>
              </a:defRPr>
            </a:lvl1pPr>
            <a:lvl2pPr indent="-342900" lvl="1" marL="914400" algn="l">
              <a:lnSpc>
                <a:spcPct val="100000"/>
              </a:lnSpc>
              <a:spcBef>
                <a:spcPts val="2400"/>
              </a:spcBef>
              <a:spcAft>
                <a:spcPts val="0"/>
              </a:spcAft>
              <a:buSzPts val="1800"/>
              <a:buChar char="•"/>
              <a:defRPr/>
            </a:lvl2pPr>
            <a:lvl3pPr indent="-342900" lvl="2" marL="1371600" algn="l">
              <a:lnSpc>
                <a:spcPct val="100000"/>
              </a:lnSpc>
              <a:spcBef>
                <a:spcPts val="2400"/>
              </a:spcBef>
              <a:spcAft>
                <a:spcPts val="0"/>
              </a:spcAft>
              <a:buSzPts val="1800"/>
              <a:buChar char="•"/>
              <a:defRPr/>
            </a:lvl3pPr>
            <a:lvl4pPr indent="-342900" lvl="3" marL="1828800" algn="l">
              <a:lnSpc>
                <a:spcPct val="100000"/>
              </a:lnSpc>
              <a:spcBef>
                <a:spcPts val="2400"/>
              </a:spcBef>
              <a:spcAft>
                <a:spcPts val="0"/>
              </a:spcAft>
              <a:buSzPts val="1800"/>
              <a:buChar char="•"/>
              <a:defRPr/>
            </a:lvl4pPr>
            <a:lvl5pPr indent="-342900" lvl="4" marL="2286000" algn="l">
              <a:lnSpc>
                <a:spcPct val="90000"/>
              </a:lnSpc>
              <a:spcBef>
                <a:spcPts val="2400"/>
              </a:spcBef>
              <a:spcAft>
                <a:spcPts val="0"/>
              </a:spcAft>
              <a:buSzPts val="1800"/>
              <a:buChar char="•"/>
              <a:defRPr/>
            </a:lvl5pPr>
            <a:lvl6pPr indent="-342900" lvl="5" marL="2743200" algn="l">
              <a:lnSpc>
                <a:spcPct val="90000"/>
              </a:lnSpc>
              <a:spcBef>
                <a:spcPts val="24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365" name="Google Shape;365;p109"/>
          <p:cNvSpPr txBox="1"/>
          <p:nvPr>
            <p:ph idx="4" type="body"/>
          </p:nvPr>
        </p:nvSpPr>
        <p:spPr>
          <a:xfrm>
            <a:off x="6532495" y="8847572"/>
            <a:ext cx="15594454" cy="3803904"/>
          </a:xfrm>
          <a:prstGeom prst="rect">
            <a:avLst/>
          </a:prstGeom>
          <a:noFill/>
          <a:ln>
            <a:noFill/>
          </a:ln>
        </p:spPr>
        <p:txBody>
          <a:bodyPr anchorCtr="0" anchor="t" bIns="45700" lIns="91425" spcFirstLastPara="1" rIns="91425" wrap="square" tIns="45700">
            <a:noAutofit/>
          </a:bodyPr>
          <a:lstStyle>
            <a:lvl1pPr indent="-457200" lvl="0" marL="457200" algn="l">
              <a:lnSpc>
                <a:spcPct val="100000"/>
              </a:lnSpc>
              <a:spcBef>
                <a:spcPts val="0"/>
              </a:spcBef>
              <a:spcAft>
                <a:spcPts val="0"/>
              </a:spcAft>
              <a:buSzPts val="3600"/>
              <a:buFont typeface="Arial"/>
              <a:buChar char="•"/>
              <a:defRPr b="0" sz="3600">
                <a:solidFill>
                  <a:srgbClr val="4B6274"/>
                </a:solidFill>
              </a:defRPr>
            </a:lvl1pPr>
            <a:lvl2pPr indent="-457200" lvl="1" marL="914400" algn="l">
              <a:lnSpc>
                <a:spcPct val="100000"/>
              </a:lnSpc>
              <a:spcBef>
                <a:spcPts val="1200"/>
              </a:spcBef>
              <a:spcAft>
                <a:spcPts val="0"/>
              </a:spcAft>
              <a:buSzPts val="3600"/>
              <a:buChar char="•"/>
              <a:defRPr sz="3600"/>
            </a:lvl2pPr>
            <a:lvl3pPr indent="-342900" lvl="2" marL="1371600" algn="l">
              <a:lnSpc>
                <a:spcPct val="100000"/>
              </a:lnSpc>
              <a:spcBef>
                <a:spcPts val="1200"/>
              </a:spcBef>
              <a:spcAft>
                <a:spcPts val="0"/>
              </a:spcAft>
              <a:buSzPts val="1800"/>
              <a:buChar char="•"/>
              <a:defRPr/>
            </a:lvl3pPr>
            <a:lvl4pPr indent="-342900" lvl="3" marL="1828800" algn="l">
              <a:lnSpc>
                <a:spcPct val="100000"/>
              </a:lnSpc>
              <a:spcBef>
                <a:spcPts val="2400"/>
              </a:spcBef>
              <a:spcAft>
                <a:spcPts val="0"/>
              </a:spcAft>
              <a:buSzPts val="1800"/>
              <a:buChar char="•"/>
              <a:defRPr/>
            </a:lvl4pPr>
            <a:lvl5pPr indent="-342900" lvl="4" marL="2286000" algn="l">
              <a:lnSpc>
                <a:spcPct val="90000"/>
              </a:lnSpc>
              <a:spcBef>
                <a:spcPts val="2400"/>
              </a:spcBef>
              <a:spcAft>
                <a:spcPts val="0"/>
              </a:spcAft>
              <a:buSzPts val="1800"/>
              <a:buChar char="•"/>
              <a:defRPr/>
            </a:lvl5pPr>
            <a:lvl6pPr indent="-342900" lvl="5" marL="2743200" algn="l">
              <a:lnSpc>
                <a:spcPct val="90000"/>
              </a:lnSpc>
              <a:spcBef>
                <a:spcPts val="24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pic>
        <p:nvPicPr>
          <p:cNvPr id="366" name="Google Shape;366;p109"/>
          <p:cNvPicPr preferRelativeResize="0"/>
          <p:nvPr/>
        </p:nvPicPr>
        <p:blipFill rotWithShape="1">
          <a:blip r:embed="rId2">
            <a:alphaModFix/>
          </a:blip>
          <a:srcRect b="0" l="0" r="0" t="0"/>
          <a:stretch/>
        </p:blipFill>
        <p:spPr>
          <a:xfrm>
            <a:off x="821278" y="12541443"/>
            <a:ext cx="4636118" cy="79846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4A">
  <p:cSld name="Title Slide 4A">
    <p:bg>
      <p:bgPr>
        <a:solidFill>
          <a:srgbClr val="FFFFFF"/>
        </a:solidFill>
      </p:bgPr>
    </p:bg>
    <p:spTree>
      <p:nvGrpSpPr>
        <p:cNvPr id="36" name="Shape 36"/>
        <p:cNvGrpSpPr/>
        <p:nvPr/>
      </p:nvGrpSpPr>
      <p:grpSpPr>
        <a:xfrm>
          <a:off x="0" y="0"/>
          <a:ext cx="0" cy="0"/>
          <a:chOff x="0" y="0"/>
          <a:chExt cx="0" cy="0"/>
        </a:xfrm>
      </p:grpSpPr>
      <p:sp>
        <p:nvSpPr>
          <p:cNvPr id="37" name="Google Shape;37;p65"/>
          <p:cNvSpPr txBox="1"/>
          <p:nvPr>
            <p:ph idx="1" type="body"/>
          </p:nvPr>
        </p:nvSpPr>
        <p:spPr>
          <a:xfrm>
            <a:off x="8559899" y="2530252"/>
            <a:ext cx="14278689" cy="5769952"/>
          </a:xfrm>
          <a:prstGeom prst="rect">
            <a:avLst/>
          </a:prstGeom>
          <a:noFill/>
          <a:ln>
            <a:noFill/>
          </a:ln>
        </p:spPr>
        <p:txBody>
          <a:bodyPr anchorCtr="0" anchor="b" bIns="45700" lIns="91425" spcFirstLastPara="1" rIns="91425" wrap="square" tIns="45700">
            <a:noAutofit/>
          </a:bodyPr>
          <a:lstStyle>
            <a:lvl1pPr indent="-228600" lvl="0" marL="457200" algn="l">
              <a:lnSpc>
                <a:spcPct val="95000"/>
              </a:lnSpc>
              <a:spcBef>
                <a:spcPts val="2000"/>
              </a:spcBef>
              <a:spcAft>
                <a:spcPts val="0"/>
              </a:spcAft>
              <a:buSzPts val="8000"/>
              <a:buNone/>
              <a:defRPr b="1" i="0" sz="8000">
                <a:solidFill>
                  <a:schemeClr val="lt1"/>
                </a:solidFill>
                <a:latin typeface="Arial"/>
                <a:ea typeface="Arial"/>
                <a:cs typeface="Arial"/>
                <a:sym typeface="Arial"/>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38" name="Google Shape;38;p65"/>
          <p:cNvSpPr txBox="1"/>
          <p:nvPr>
            <p:ph idx="2" type="body"/>
          </p:nvPr>
        </p:nvSpPr>
        <p:spPr>
          <a:xfrm>
            <a:off x="8559899" y="8702540"/>
            <a:ext cx="14278689" cy="24832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000"/>
              </a:spcBef>
              <a:spcAft>
                <a:spcPts val="0"/>
              </a:spcAft>
              <a:buSzPts val="5600"/>
              <a:buNone/>
              <a:defRPr b="1" i="0" sz="5600">
                <a:solidFill>
                  <a:schemeClr val="accent6"/>
                </a:solidFill>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pic>
        <p:nvPicPr>
          <p:cNvPr id="39" name="Google Shape;39;p65"/>
          <p:cNvPicPr preferRelativeResize="0"/>
          <p:nvPr/>
        </p:nvPicPr>
        <p:blipFill rotWithShape="1">
          <a:blip r:embed="rId2">
            <a:alphaModFix/>
          </a:blip>
          <a:srcRect b="0" l="0" r="0" t="0"/>
          <a:stretch/>
        </p:blipFill>
        <p:spPr>
          <a:xfrm>
            <a:off x="18202456" y="682690"/>
            <a:ext cx="4636132" cy="798464"/>
          </a:xfrm>
          <a:prstGeom prst="rect">
            <a:avLst/>
          </a:prstGeom>
          <a:noFill/>
          <a:ln>
            <a:noFill/>
          </a:ln>
        </p:spPr>
      </p:pic>
      <p:sp>
        <p:nvSpPr>
          <p:cNvPr id="40" name="Google Shape;40;p65"/>
          <p:cNvSpPr txBox="1"/>
          <p:nvPr>
            <p:ph idx="3" type="body"/>
          </p:nvPr>
        </p:nvSpPr>
        <p:spPr>
          <a:xfrm>
            <a:off x="8559899" y="11588085"/>
            <a:ext cx="14278689" cy="144522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000"/>
              </a:spcBef>
              <a:spcAft>
                <a:spcPts val="0"/>
              </a:spcAft>
              <a:buSzPts val="2800"/>
              <a:buNone/>
              <a:defRPr b="0" sz="2800">
                <a:solidFill>
                  <a:schemeClr val="lt1"/>
                </a:solidFill>
              </a:defRPr>
            </a:lvl1pPr>
            <a:lvl2pPr indent="-228600" lvl="1" marL="914400" algn="l">
              <a:lnSpc>
                <a:spcPct val="100000"/>
              </a:lnSpc>
              <a:spcBef>
                <a:spcPts val="1000"/>
              </a:spcBef>
              <a:spcAft>
                <a:spcPts val="0"/>
              </a:spcAft>
              <a:buSzPts val="4800"/>
              <a:buNone/>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41" name="Google Shape;41;p65"/>
          <p:cNvSpPr/>
          <p:nvPr/>
        </p:nvSpPr>
        <p:spPr>
          <a:xfrm>
            <a:off x="3541949" y="659324"/>
            <a:ext cx="3300842" cy="616952"/>
          </a:xfrm>
          <a:prstGeom prst="rect">
            <a:avLst/>
          </a:prstGeom>
          <a:gradFill>
            <a:gsLst>
              <a:gs pos="0">
                <a:schemeClr val="lt1"/>
              </a:gs>
              <a:gs pos="100000">
                <a:srgbClr val="F9FCFE">
                  <a:alpha val="0"/>
                </a:srgbClr>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lt1"/>
              </a:solidFill>
              <a:latin typeface="Arial"/>
              <a:ea typeface="Arial"/>
              <a:cs typeface="Arial"/>
              <a:sym typeface="Arial"/>
            </a:endParaRPr>
          </a:p>
        </p:txBody>
      </p:sp>
      <p:sp>
        <p:nvSpPr>
          <p:cNvPr id="42" name="Google Shape;42;p65"/>
          <p:cNvSpPr txBox="1"/>
          <p:nvPr>
            <p:ph idx="4" type="body"/>
          </p:nvPr>
        </p:nvSpPr>
        <p:spPr>
          <a:xfrm>
            <a:off x="6321148" y="709308"/>
            <a:ext cx="2015552" cy="523220"/>
          </a:xfrm>
          <a:prstGeom prst="rect">
            <a:avLst/>
          </a:prstGeom>
          <a:solidFill>
            <a:schemeClr val="lt1"/>
          </a:solidFill>
          <a:ln>
            <a:noFill/>
          </a:ln>
        </p:spPr>
        <p:txBody>
          <a:bodyPr anchorCtr="0" anchor="ctr" bIns="45700" lIns="1152125" spcFirstLastPara="1" rIns="91425" wrap="square" tIns="45700">
            <a:spAutoFit/>
          </a:bodyPr>
          <a:lstStyle>
            <a:lvl1pPr indent="-228600" lvl="0" marL="457200" algn="l">
              <a:lnSpc>
                <a:spcPct val="100000"/>
              </a:lnSpc>
              <a:spcBef>
                <a:spcPts val="2000"/>
              </a:spcBef>
              <a:spcAft>
                <a:spcPts val="0"/>
              </a:spcAft>
              <a:buSzPts val="2800"/>
              <a:buNone/>
              <a:defRPr sz="2800">
                <a:solidFill>
                  <a:schemeClr val="dk2"/>
                </a:solidFill>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Number Slide 6">
  <p:cSld name="Bullet/Number Slide 6">
    <p:bg>
      <p:bgPr>
        <a:solidFill>
          <a:srgbClr val="FFFFFF"/>
        </a:solidFill>
      </p:bgPr>
    </p:bg>
    <p:spTree>
      <p:nvGrpSpPr>
        <p:cNvPr id="367" name="Shape 367"/>
        <p:cNvGrpSpPr/>
        <p:nvPr/>
      </p:nvGrpSpPr>
      <p:grpSpPr>
        <a:xfrm>
          <a:off x="0" y="0"/>
          <a:ext cx="0" cy="0"/>
          <a:chOff x="0" y="0"/>
          <a:chExt cx="0" cy="0"/>
        </a:xfrm>
      </p:grpSpPr>
      <p:sp>
        <p:nvSpPr>
          <p:cNvPr id="368" name="Google Shape;368;p110"/>
          <p:cNvSpPr txBox="1"/>
          <p:nvPr>
            <p:ph idx="1" type="body"/>
          </p:nvPr>
        </p:nvSpPr>
        <p:spPr>
          <a:xfrm>
            <a:off x="7077998" y="1714500"/>
            <a:ext cx="15594454" cy="10287000"/>
          </a:xfrm>
          <a:prstGeom prst="rect">
            <a:avLst/>
          </a:prstGeom>
          <a:noFill/>
          <a:ln>
            <a:noFill/>
          </a:ln>
        </p:spPr>
        <p:txBody>
          <a:bodyPr anchorCtr="0" anchor="ctr" bIns="45700" lIns="91425" spcFirstLastPara="1" rIns="91425" wrap="square" tIns="45700">
            <a:noAutofit/>
          </a:bodyPr>
          <a:lstStyle>
            <a:lvl1pPr indent="-584200" lvl="0" marL="457200" algn="l">
              <a:lnSpc>
                <a:spcPct val="100000"/>
              </a:lnSpc>
              <a:spcBef>
                <a:spcPts val="2000"/>
              </a:spcBef>
              <a:spcAft>
                <a:spcPts val="0"/>
              </a:spcAft>
              <a:buSzPts val="5600"/>
              <a:buFont typeface="Arial"/>
              <a:buChar char="•"/>
              <a:defRPr b="0">
                <a:solidFill>
                  <a:schemeClr val="accent3"/>
                </a:solidFill>
              </a:defRPr>
            </a:lvl1pPr>
            <a:lvl2pPr indent="-584200" lvl="1" marL="914400" algn="l">
              <a:lnSpc>
                <a:spcPct val="100000"/>
              </a:lnSpc>
              <a:spcBef>
                <a:spcPts val="2400"/>
              </a:spcBef>
              <a:spcAft>
                <a:spcPts val="0"/>
              </a:spcAft>
              <a:buClr>
                <a:srgbClr val="7792A7"/>
              </a:buClr>
              <a:buSzPts val="5600"/>
              <a:buChar char="•"/>
              <a:defRPr b="0">
                <a:solidFill>
                  <a:srgbClr val="4B6274"/>
                </a:solidFill>
              </a:defRPr>
            </a:lvl2pPr>
            <a:lvl3pPr indent="-342900" lvl="2" marL="1371600" algn="l">
              <a:lnSpc>
                <a:spcPct val="100000"/>
              </a:lnSpc>
              <a:spcBef>
                <a:spcPts val="2400"/>
              </a:spcBef>
              <a:spcAft>
                <a:spcPts val="0"/>
              </a:spcAft>
              <a:buSzPts val="1800"/>
              <a:buChar char="•"/>
              <a:defRPr/>
            </a:lvl3pPr>
            <a:lvl4pPr indent="-584200" lvl="3" marL="1828800" algn="l">
              <a:lnSpc>
                <a:spcPct val="100000"/>
              </a:lnSpc>
              <a:spcBef>
                <a:spcPts val="2400"/>
              </a:spcBef>
              <a:spcAft>
                <a:spcPts val="0"/>
              </a:spcAft>
              <a:buClr>
                <a:srgbClr val="7792A7"/>
              </a:buClr>
              <a:buSzPts val="5600"/>
              <a:buChar char="•"/>
              <a:defRPr b="0">
                <a:solidFill>
                  <a:srgbClr val="4B6274"/>
                </a:solidFill>
              </a:defRPr>
            </a:lvl4pPr>
            <a:lvl5pPr indent="-342900" lvl="4" marL="2286000" algn="l">
              <a:lnSpc>
                <a:spcPct val="90000"/>
              </a:lnSpc>
              <a:spcBef>
                <a:spcPts val="2400"/>
              </a:spcBef>
              <a:spcAft>
                <a:spcPts val="0"/>
              </a:spcAft>
              <a:buSzPts val="1800"/>
              <a:buChar char="•"/>
              <a:defRPr/>
            </a:lvl5pPr>
            <a:lvl6pPr indent="-342900" lvl="5" marL="2743200" algn="l">
              <a:lnSpc>
                <a:spcPct val="90000"/>
              </a:lnSpc>
              <a:spcBef>
                <a:spcPts val="24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pic>
        <p:nvPicPr>
          <p:cNvPr id="369" name="Google Shape;369;p110"/>
          <p:cNvPicPr preferRelativeResize="0"/>
          <p:nvPr/>
        </p:nvPicPr>
        <p:blipFill rotWithShape="1">
          <a:blip r:embed="rId2">
            <a:alphaModFix/>
          </a:blip>
          <a:srcRect b="0" l="0" r="0" t="0"/>
          <a:stretch/>
        </p:blipFill>
        <p:spPr>
          <a:xfrm>
            <a:off x="821278" y="12541443"/>
            <a:ext cx="4636118" cy="798462"/>
          </a:xfrm>
          <a:prstGeom prst="rect">
            <a:avLst/>
          </a:prstGeom>
          <a:noFill/>
          <a:ln>
            <a:noFill/>
          </a:ln>
        </p:spPr>
      </p:pic>
      <p:sp>
        <p:nvSpPr>
          <p:cNvPr id="370" name="Google Shape;370;p110"/>
          <p:cNvSpPr txBox="1"/>
          <p:nvPr>
            <p:ph idx="12" type="sldNum"/>
          </p:nvPr>
        </p:nvSpPr>
        <p:spPr>
          <a:xfrm>
            <a:off x="22689949" y="12736392"/>
            <a:ext cx="1697227" cy="603512"/>
          </a:xfrm>
          <a:prstGeom prst="rect">
            <a:avLst/>
          </a:prstGeom>
          <a:solidFill>
            <a:srgbClr val="DFE5EA"/>
          </a:solidFill>
          <a:ln>
            <a:noFill/>
          </a:ln>
        </p:spPr>
        <p:txBody>
          <a:bodyPr anchorCtr="0" anchor="ctr" bIns="45700" lIns="91425" spcFirstLastPara="1" rIns="0" wrap="square" tIns="45700">
            <a:noAutofit/>
          </a:bodyPr>
          <a:lstStyle>
            <a:lvl1pPr indent="0" lvl="0" marL="0" algn="l">
              <a:spcBef>
                <a:spcPts val="0"/>
              </a:spcBef>
              <a:buNone/>
              <a:defRPr b="1" sz="2400">
                <a:solidFill>
                  <a:schemeClr val="dk2"/>
                </a:solidFill>
                <a:latin typeface="Arial"/>
                <a:ea typeface="Arial"/>
                <a:cs typeface="Arial"/>
                <a:sym typeface="Arial"/>
              </a:defRPr>
            </a:lvl1pPr>
            <a:lvl2pPr indent="0" lvl="1" marL="0" algn="l">
              <a:spcBef>
                <a:spcPts val="0"/>
              </a:spcBef>
              <a:buNone/>
              <a:defRPr b="1" sz="2400">
                <a:solidFill>
                  <a:schemeClr val="dk2"/>
                </a:solidFill>
                <a:latin typeface="Arial"/>
                <a:ea typeface="Arial"/>
                <a:cs typeface="Arial"/>
                <a:sym typeface="Arial"/>
              </a:defRPr>
            </a:lvl2pPr>
            <a:lvl3pPr indent="0" lvl="2" marL="0" algn="l">
              <a:spcBef>
                <a:spcPts val="0"/>
              </a:spcBef>
              <a:buNone/>
              <a:defRPr b="1" sz="2400">
                <a:solidFill>
                  <a:schemeClr val="dk2"/>
                </a:solidFill>
                <a:latin typeface="Arial"/>
                <a:ea typeface="Arial"/>
                <a:cs typeface="Arial"/>
                <a:sym typeface="Arial"/>
              </a:defRPr>
            </a:lvl3pPr>
            <a:lvl4pPr indent="0" lvl="3" marL="0" algn="l">
              <a:spcBef>
                <a:spcPts val="0"/>
              </a:spcBef>
              <a:buNone/>
              <a:defRPr b="1" sz="2400">
                <a:solidFill>
                  <a:schemeClr val="dk2"/>
                </a:solidFill>
                <a:latin typeface="Arial"/>
                <a:ea typeface="Arial"/>
                <a:cs typeface="Arial"/>
                <a:sym typeface="Arial"/>
              </a:defRPr>
            </a:lvl4pPr>
            <a:lvl5pPr indent="0" lvl="4" marL="0" algn="l">
              <a:spcBef>
                <a:spcPts val="0"/>
              </a:spcBef>
              <a:buNone/>
              <a:defRPr b="1" sz="2400">
                <a:solidFill>
                  <a:schemeClr val="dk2"/>
                </a:solidFill>
                <a:latin typeface="Arial"/>
                <a:ea typeface="Arial"/>
                <a:cs typeface="Arial"/>
                <a:sym typeface="Arial"/>
              </a:defRPr>
            </a:lvl5pPr>
            <a:lvl6pPr indent="0" lvl="5" marL="0" algn="l">
              <a:spcBef>
                <a:spcPts val="0"/>
              </a:spcBef>
              <a:buNone/>
              <a:defRPr b="1" sz="2400">
                <a:solidFill>
                  <a:schemeClr val="dk2"/>
                </a:solidFill>
                <a:latin typeface="Arial"/>
                <a:ea typeface="Arial"/>
                <a:cs typeface="Arial"/>
                <a:sym typeface="Arial"/>
              </a:defRPr>
            </a:lvl6pPr>
            <a:lvl7pPr indent="0" lvl="6" marL="0" algn="l">
              <a:spcBef>
                <a:spcPts val="0"/>
              </a:spcBef>
              <a:buNone/>
              <a:defRPr b="1" sz="2400">
                <a:solidFill>
                  <a:schemeClr val="dk2"/>
                </a:solidFill>
                <a:latin typeface="Arial"/>
                <a:ea typeface="Arial"/>
                <a:cs typeface="Arial"/>
                <a:sym typeface="Arial"/>
              </a:defRPr>
            </a:lvl7pPr>
            <a:lvl8pPr indent="0" lvl="7" marL="0" algn="l">
              <a:spcBef>
                <a:spcPts val="0"/>
              </a:spcBef>
              <a:buNone/>
              <a:defRPr b="1" sz="2400">
                <a:solidFill>
                  <a:schemeClr val="dk2"/>
                </a:solidFill>
                <a:latin typeface="Arial"/>
                <a:ea typeface="Arial"/>
                <a:cs typeface="Arial"/>
                <a:sym typeface="Arial"/>
              </a:defRPr>
            </a:lvl8pPr>
            <a:lvl9pPr indent="0" lvl="8" marL="0" algn="l">
              <a:spcBef>
                <a:spcPts val="0"/>
              </a:spcBef>
              <a:buNone/>
              <a:defRPr b="1" sz="2400">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Number Slide 7A">
  <p:cSld name="Bullet/Number Slide 7A">
    <p:bg>
      <p:bgPr>
        <a:solidFill>
          <a:schemeClr val="lt1"/>
        </a:solidFill>
      </p:bgPr>
    </p:bg>
    <p:spTree>
      <p:nvGrpSpPr>
        <p:cNvPr id="371" name="Shape 371"/>
        <p:cNvGrpSpPr/>
        <p:nvPr/>
      </p:nvGrpSpPr>
      <p:grpSpPr>
        <a:xfrm>
          <a:off x="0" y="0"/>
          <a:ext cx="0" cy="0"/>
          <a:chOff x="0" y="0"/>
          <a:chExt cx="0" cy="0"/>
        </a:xfrm>
      </p:grpSpPr>
      <p:sp>
        <p:nvSpPr>
          <p:cNvPr id="372" name="Google Shape;372;p111"/>
          <p:cNvSpPr/>
          <p:nvPr/>
        </p:nvSpPr>
        <p:spPr>
          <a:xfrm flipH="1">
            <a:off x="8840351" y="7617304"/>
            <a:ext cx="15546824" cy="6098696"/>
          </a:xfrm>
          <a:prstGeom prst="rect">
            <a:avLst/>
          </a:prstGeom>
          <a:solidFill>
            <a:srgbClr val="FFFFFF"/>
          </a:solidFill>
          <a:ln>
            <a:noFill/>
          </a:ln>
        </p:spPr>
      </p:sp>
      <p:sp>
        <p:nvSpPr>
          <p:cNvPr id="373" name="Google Shape;373;p111"/>
          <p:cNvSpPr txBox="1"/>
          <p:nvPr>
            <p:ph idx="1" type="body"/>
          </p:nvPr>
        </p:nvSpPr>
        <p:spPr>
          <a:xfrm>
            <a:off x="1697225" y="1714500"/>
            <a:ext cx="20975227" cy="10287000"/>
          </a:xfrm>
          <a:prstGeom prst="rect">
            <a:avLst/>
          </a:prstGeom>
          <a:noFill/>
          <a:ln>
            <a:noFill/>
          </a:ln>
        </p:spPr>
        <p:txBody>
          <a:bodyPr anchorCtr="0" anchor="ctr" bIns="45700" lIns="91425" spcFirstLastPara="1" rIns="91425" wrap="square" tIns="45700">
            <a:noAutofit/>
          </a:bodyPr>
          <a:lstStyle>
            <a:lvl1pPr indent="-584200" lvl="0" marL="457200" algn="l">
              <a:lnSpc>
                <a:spcPct val="100000"/>
              </a:lnSpc>
              <a:spcBef>
                <a:spcPts val="2000"/>
              </a:spcBef>
              <a:spcAft>
                <a:spcPts val="0"/>
              </a:spcAft>
              <a:buSzPts val="5600"/>
              <a:buFont typeface="Arial"/>
              <a:buChar char="•"/>
              <a:defRPr b="0">
                <a:solidFill>
                  <a:schemeClr val="accent3"/>
                </a:solidFill>
              </a:defRPr>
            </a:lvl1pPr>
            <a:lvl2pPr indent="-584200" lvl="1" marL="914400" algn="l">
              <a:lnSpc>
                <a:spcPct val="100000"/>
              </a:lnSpc>
              <a:spcBef>
                <a:spcPts val="2400"/>
              </a:spcBef>
              <a:spcAft>
                <a:spcPts val="0"/>
              </a:spcAft>
              <a:buClr>
                <a:srgbClr val="7792A7"/>
              </a:buClr>
              <a:buSzPts val="5600"/>
              <a:buChar char="•"/>
              <a:defRPr b="0">
                <a:solidFill>
                  <a:srgbClr val="4B6274"/>
                </a:solidFill>
              </a:defRPr>
            </a:lvl2pPr>
            <a:lvl3pPr indent="-342900" lvl="2" marL="1371600" algn="l">
              <a:lnSpc>
                <a:spcPct val="100000"/>
              </a:lnSpc>
              <a:spcBef>
                <a:spcPts val="2400"/>
              </a:spcBef>
              <a:spcAft>
                <a:spcPts val="0"/>
              </a:spcAft>
              <a:buSzPts val="1800"/>
              <a:buChar char="•"/>
              <a:defRPr/>
            </a:lvl3pPr>
            <a:lvl4pPr indent="-584200" lvl="3" marL="1828800" algn="l">
              <a:lnSpc>
                <a:spcPct val="100000"/>
              </a:lnSpc>
              <a:spcBef>
                <a:spcPts val="2400"/>
              </a:spcBef>
              <a:spcAft>
                <a:spcPts val="0"/>
              </a:spcAft>
              <a:buClr>
                <a:srgbClr val="7792A7"/>
              </a:buClr>
              <a:buSzPts val="5600"/>
              <a:buChar char="•"/>
              <a:defRPr b="0">
                <a:solidFill>
                  <a:srgbClr val="4B6274"/>
                </a:solidFill>
              </a:defRPr>
            </a:lvl4pPr>
            <a:lvl5pPr indent="-342900" lvl="4" marL="2286000" algn="l">
              <a:lnSpc>
                <a:spcPct val="90000"/>
              </a:lnSpc>
              <a:spcBef>
                <a:spcPts val="2400"/>
              </a:spcBef>
              <a:spcAft>
                <a:spcPts val="0"/>
              </a:spcAft>
              <a:buSzPts val="1800"/>
              <a:buChar char="•"/>
              <a:defRPr/>
            </a:lvl5pPr>
            <a:lvl6pPr indent="-342900" lvl="5" marL="2743200" algn="l">
              <a:lnSpc>
                <a:spcPct val="90000"/>
              </a:lnSpc>
              <a:spcBef>
                <a:spcPts val="24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pic>
        <p:nvPicPr>
          <p:cNvPr id="374" name="Google Shape;374;p111"/>
          <p:cNvPicPr preferRelativeResize="0"/>
          <p:nvPr/>
        </p:nvPicPr>
        <p:blipFill rotWithShape="1">
          <a:blip r:embed="rId2">
            <a:alphaModFix/>
          </a:blip>
          <a:srcRect b="0" l="0" r="0" t="0"/>
          <a:stretch/>
        </p:blipFill>
        <p:spPr>
          <a:xfrm>
            <a:off x="821278" y="12541443"/>
            <a:ext cx="4636118" cy="798462"/>
          </a:xfrm>
          <a:prstGeom prst="rect">
            <a:avLst/>
          </a:prstGeom>
          <a:noFill/>
          <a:ln>
            <a:noFill/>
          </a:ln>
        </p:spPr>
      </p:pic>
      <p:sp>
        <p:nvSpPr>
          <p:cNvPr id="375" name="Google Shape;375;p111"/>
          <p:cNvSpPr txBox="1"/>
          <p:nvPr>
            <p:ph idx="12" type="sldNum"/>
          </p:nvPr>
        </p:nvSpPr>
        <p:spPr>
          <a:xfrm>
            <a:off x="22689949" y="12736392"/>
            <a:ext cx="1697227" cy="603512"/>
          </a:xfrm>
          <a:prstGeom prst="rect">
            <a:avLst/>
          </a:prstGeom>
          <a:solidFill>
            <a:schemeClr val="accent3"/>
          </a:solidFill>
          <a:ln>
            <a:noFill/>
          </a:ln>
        </p:spPr>
        <p:txBody>
          <a:bodyPr anchorCtr="0" anchor="ctr" bIns="45700" lIns="91425" spcFirstLastPara="1" rIns="0" wrap="square" tIns="45700">
            <a:noAutofit/>
          </a:bodyPr>
          <a:lstStyle>
            <a:lvl1pPr indent="0" lvl="0" marL="0" algn="l">
              <a:spcBef>
                <a:spcPts val="0"/>
              </a:spcBef>
              <a:buNone/>
              <a:defRPr b="1" sz="2400">
                <a:solidFill>
                  <a:schemeClr val="lt1"/>
                </a:solidFill>
                <a:latin typeface="Arial"/>
                <a:ea typeface="Arial"/>
                <a:cs typeface="Arial"/>
                <a:sym typeface="Arial"/>
              </a:defRPr>
            </a:lvl1pPr>
            <a:lvl2pPr indent="0" lvl="1" marL="0" algn="l">
              <a:spcBef>
                <a:spcPts val="0"/>
              </a:spcBef>
              <a:buNone/>
              <a:defRPr b="1" sz="2400">
                <a:solidFill>
                  <a:schemeClr val="lt1"/>
                </a:solidFill>
                <a:latin typeface="Arial"/>
                <a:ea typeface="Arial"/>
                <a:cs typeface="Arial"/>
                <a:sym typeface="Arial"/>
              </a:defRPr>
            </a:lvl2pPr>
            <a:lvl3pPr indent="0" lvl="2" marL="0" algn="l">
              <a:spcBef>
                <a:spcPts val="0"/>
              </a:spcBef>
              <a:buNone/>
              <a:defRPr b="1" sz="2400">
                <a:solidFill>
                  <a:schemeClr val="lt1"/>
                </a:solidFill>
                <a:latin typeface="Arial"/>
                <a:ea typeface="Arial"/>
                <a:cs typeface="Arial"/>
                <a:sym typeface="Arial"/>
              </a:defRPr>
            </a:lvl3pPr>
            <a:lvl4pPr indent="0" lvl="3" marL="0" algn="l">
              <a:spcBef>
                <a:spcPts val="0"/>
              </a:spcBef>
              <a:buNone/>
              <a:defRPr b="1" sz="2400">
                <a:solidFill>
                  <a:schemeClr val="lt1"/>
                </a:solidFill>
                <a:latin typeface="Arial"/>
                <a:ea typeface="Arial"/>
                <a:cs typeface="Arial"/>
                <a:sym typeface="Arial"/>
              </a:defRPr>
            </a:lvl4pPr>
            <a:lvl5pPr indent="0" lvl="4" marL="0" algn="l">
              <a:spcBef>
                <a:spcPts val="0"/>
              </a:spcBef>
              <a:buNone/>
              <a:defRPr b="1" sz="2400">
                <a:solidFill>
                  <a:schemeClr val="lt1"/>
                </a:solidFill>
                <a:latin typeface="Arial"/>
                <a:ea typeface="Arial"/>
                <a:cs typeface="Arial"/>
                <a:sym typeface="Arial"/>
              </a:defRPr>
            </a:lvl5pPr>
            <a:lvl6pPr indent="0" lvl="5" marL="0" algn="l">
              <a:spcBef>
                <a:spcPts val="0"/>
              </a:spcBef>
              <a:buNone/>
              <a:defRPr b="1" sz="2400">
                <a:solidFill>
                  <a:schemeClr val="lt1"/>
                </a:solidFill>
                <a:latin typeface="Arial"/>
                <a:ea typeface="Arial"/>
                <a:cs typeface="Arial"/>
                <a:sym typeface="Arial"/>
              </a:defRPr>
            </a:lvl6pPr>
            <a:lvl7pPr indent="0" lvl="6" marL="0" algn="l">
              <a:spcBef>
                <a:spcPts val="0"/>
              </a:spcBef>
              <a:buNone/>
              <a:defRPr b="1" sz="2400">
                <a:solidFill>
                  <a:schemeClr val="lt1"/>
                </a:solidFill>
                <a:latin typeface="Arial"/>
                <a:ea typeface="Arial"/>
                <a:cs typeface="Arial"/>
                <a:sym typeface="Arial"/>
              </a:defRPr>
            </a:lvl7pPr>
            <a:lvl8pPr indent="0" lvl="7" marL="0" algn="l">
              <a:spcBef>
                <a:spcPts val="0"/>
              </a:spcBef>
              <a:buNone/>
              <a:defRPr b="1" sz="2400">
                <a:solidFill>
                  <a:schemeClr val="lt1"/>
                </a:solidFill>
                <a:latin typeface="Arial"/>
                <a:ea typeface="Arial"/>
                <a:cs typeface="Arial"/>
                <a:sym typeface="Arial"/>
              </a:defRPr>
            </a:lvl8pPr>
            <a:lvl9pPr indent="0" lvl="8" marL="0" algn="l">
              <a:spcBef>
                <a:spcPts val="0"/>
              </a:spcBef>
              <a:buNone/>
              <a:defRPr b="1" sz="2400">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Number Slide 7B">
  <p:cSld name="Bullet/Number Slide 7B">
    <p:bg>
      <p:bgPr>
        <a:solidFill>
          <a:schemeClr val="accent3"/>
        </a:solidFill>
      </p:bgPr>
    </p:bg>
    <p:spTree>
      <p:nvGrpSpPr>
        <p:cNvPr id="376" name="Shape 376"/>
        <p:cNvGrpSpPr/>
        <p:nvPr/>
      </p:nvGrpSpPr>
      <p:grpSpPr>
        <a:xfrm>
          <a:off x="0" y="0"/>
          <a:ext cx="0" cy="0"/>
          <a:chOff x="0" y="0"/>
          <a:chExt cx="0" cy="0"/>
        </a:xfrm>
      </p:grpSpPr>
      <p:sp>
        <p:nvSpPr>
          <p:cNvPr id="377" name="Google Shape;377;p112"/>
          <p:cNvSpPr/>
          <p:nvPr/>
        </p:nvSpPr>
        <p:spPr>
          <a:xfrm flipH="1">
            <a:off x="8840351" y="7617304"/>
            <a:ext cx="15546824" cy="6098696"/>
          </a:xfrm>
          <a:prstGeom prst="rect">
            <a:avLst/>
          </a:prstGeom>
          <a:solidFill>
            <a:srgbClr val="FFFFFF"/>
          </a:solidFill>
          <a:ln>
            <a:noFill/>
          </a:ln>
        </p:spPr>
      </p:sp>
      <p:sp>
        <p:nvSpPr>
          <p:cNvPr id="378" name="Google Shape;378;p112"/>
          <p:cNvSpPr txBox="1"/>
          <p:nvPr>
            <p:ph idx="1" type="body"/>
          </p:nvPr>
        </p:nvSpPr>
        <p:spPr>
          <a:xfrm>
            <a:off x="1697226" y="1714500"/>
            <a:ext cx="20992723" cy="10287000"/>
          </a:xfrm>
          <a:prstGeom prst="rect">
            <a:avLst/>
          </a:prstGeom>
          <a:noFill/>
          <a:ln>
            <a:noFill/>
          </a:ln>
        </p:spPr>
        <p:txBody>
          <a:bodyPr anchorCtr="0" anchor="ctr" bIns="45700" lIns="91425" spcFirstLastPara="1" rIns="91425" wrap="square" tIns="45700">
            <a:noAutofit/>
          </a:bodyPr>
          <a:lstStyle>
            <a:lvl1pPr indent="-584200" lvl="0" marL="457200" algn="l">
              <a:lnSpc>
                <a:spcPct val="100000"/>
              </a:lnSpc>
              <a:spcBef>
                <a:spcPts val="2000"/>
              </a:spcBef>
              <a:spcAft>
                <a:spcPts val="0"/>
              </a:spcAft>
              <a:buClr>
                <a:schemeClr val="lt1"/>
              </a:buClr>
              <a:buSzPts val="5600"/>
              <a:buFont typeface="Arial"/>
              <a:buChar char="•"/>
              <a:defRPr b="1">
                <a:solidFill>
                  <a:schemeClr val="lt1"/>
                </a:solidFill>
              </a:defRPr>
            </a:lvl1pPr>
            <a:lvl2pPr indent="-584200" lvl="1" marL="914400" algn="l">
              <a:lnSpc>
                <a:spcPct val="100000"/>
              </a:lnSpc>
              <a:spcBef>
                <a:spcPts val="2400"/>
              </a:spcBef>
              <a:spcAft>
                <a:spcPts val="0"/>
              </a:spcAft>
              <a:buClr>
                <a:schemeClr val="lt1"/>
              </a:buClr>
              <a:buSzPts val="5600"/>
              <a:buChar char="•"/>
              <a:defRPr b="1">
                <a:solidFill>
                  <a:schemeClr val="lt1"/>
                </a:solidFill>
              </a:defRPr>
            </a:lvl2pPr>
            <a:lvl3pPr indent="-342900" lvl="2" marL="1371600" algn="l">
              <a:lnSpc>
                <a:spcPct val="100000"/>
              </a:lnSpc>
              <a:spcBef>
                <a:spcPts val="2400"/>
              </a:spcBef>
              <a:spcAft>
                <a:spcPts val="0"/>
              </a:spcAft>
              <a:buSzPts val="1800"/>
              <a:buChar char="•"/>
              <a:defRPr/>
            </a:lvl3pPr>
            <a:lvl4pPr indent="-584200" lvl="3" marL="1828800" algn="l">
              <a:lnSpc>
                <a:spcPct val="100000"/>
              </a:lnSpc>
              <a:spcBef>
                <a:spcPts val="2400"/>
              </a:spcBef>
              <a:spcAft>
                <a:spcPts val="0"/>
              </a:spcAft>
              <a:buClr>
                <a:schemeClr val="lt1"/>
              </a:buClr>
              <a:buSzPts val="5600"/>
              <a:buChar char="•"/>
              <a:defRPr b="1">
                <a:solidFill>
                  <a:schemeClr val="lt1"/>
                </a:solidFill>
              </a:defRPr>
            </a:lvl4pPr>
            <a:lvl5pPr indent="-342900" lvl="4" marL="2286000" algn="l">
              <a:lnSpc>
                <a:spcPct val="90000"/>
              </a:lnSpc>
              <a:spcBef>
                <a:spcPts val="2400"/>
              </a:spcBef>
              <a:spcAft>
                <a:spcPts val="0"/>
              </a:spcAft>
              <a:buSzPts val="1800"/>
              <a:buChar char="•"/>
              <a:defRPr/>
            </a:lvl5pPr>
            <a:lvl6pPr indent="-342900" lvl="5" marL="2743200" algn="l">
              <a:lnSpc>
                <a:spcPct val="90000"/>
              </a:lnSpc>
              <a:spcBef>
                <a:spcPts val="24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379" name="Google Shape;379;p112"/>
          <p:cNvSpPr txBox="1"/>
          <p:nvPr>
            <p:ph idx="12" type="sldNum"/>
          </p:nvPr>
        </p:nvSpPr>
        <p:spPr>
          <a:xfrm>
            <a:off x="22689949" y="12736392"/>
            <a:ext cx="1697227" cy="603512"/>
          </a:xfrm>
          <a:prstGeom prst="rect">
            <a:avLst/>
          </a:prstGeom>
          <a:solidFill>
            <a:schemeClr val="lt1"/>
          </a:solidFill>
          <a:ln>
            <a:noFill/>
          </a:ln>
        </p:spPr>
        <p:txBody>
          <a:bodyPr anchorCtr="0" anchor="ctr" bIns="45700" lIns="91425" spcFirstLastPara="1" rIns="0" wrap="square" tIns="45700">
            <a:noAutofit/>
          </a:bodyPr>
          <a:lstStyle>
            <a:lvl1pPr indent="0" lvl="0" marL="0" algn="l">
              <a:spcBef>
                <a:spcPts val="0"/>
              </a:spcBef>
              <a:buNone/>
              <a:defRPr b="1" sz="2400">
                <a:solidFill>
                  <a:schemeClr val="accent3"/>
                </a:solidFill>
                <a:latin typeface="Arial"/>
                <a:ea typeface="Arial"/>
                <a:cs typeface="Arial"/>
                <a:sym typeface="Arial"/>
              </a:defRPr>
            </a:lvl1pPr>
            <a:lvl2pPr indent="0" lvl="1" marL="0" algn="l">
              <a:spcBef>
                <a:spcPts val="0"/>
              </a:spcBef>
              <a:buNone/>
              <a:defRPr b="1" sz="2400">
                <a:solidFill>
                  <a:schemeClr val="accent3"/>
                </a:solidFill>
                <a:latin typeface="Arial"/>
                <a:ea typeface="Arial"/>
                <a:cs typeface="Arial"/>
                <a:sym typeface="Arial"/>
              </a:defRPr>
            </a:lvl2pPr>
            <a:lvl3pPr indent="0" lvl="2" marL="0" algn="l">
              <a:spcBef>
                <a:spcPts val="0"/>
              </a:spcBef>
              <a:buNone/>
              <a:defRPr b="1" sz="2400">
                <a:solidFill>
                  <a:schemeClr val="accent3"/>
                </a:solidFill>
                <a:latin typeface="Arial"/>
                <a:ea typeface="Arial"/>
                <a:cs typeface="Arial"/>
                <a:sym typeface="Arial"/>
              </a:defRPr>
            </a:lvl3pPr>
            <a:lvl4pPr indent="0" lvl="3" marL="0" algn="l">
              <a:spcBef>
                <a:spcPts val="0"/>
              </a:spcBef>
              <a:buNone/>
              <a:defRPr b="1" sz="2400">
                <a:solidFill>
                  <a:schemeClr val="accent3"/>
                </a:solidFill>
                <a:latin typeface="Arial"/>
                <a:ea typeface="Arial"/>
                <a:cs typeface="Arial"/>
                <a:sym typeface="Arial"/>
              </a:defRPr>
            </a:lvl4pPr>
            <a:lvl5pPr indent="0" lvl="4" marL="0" algn="l">
              <a:spcBef>
                <a:spcPts val="0"/>
              </a:spcBef>
              <a:buNone/>
              <a:defRPr b="1" sz="2400">
                <a:solidFill>
                  <a:schemeClr val="accent3"/>
                </a:solidFill>
                <a:latin typeface="Arial"/>
                <a:ea typeface="Arial"/>
                <a:cs typeface="Arial"/>
                <a:sym typeface="Arial"/>
              </a:defRPr>
            </a:lvl5pPr>
            <a:lvl6pPr indent="0" lvl="5" marL="0" algn="l">
              <a:spcBef>
                <a:spcPts val="0"/>
              </a:spcBef>
              <a:buNone/>
              <a:defRPr b="1" sz="2400">
                <a:solidFill>
                  <a:schemeClr val="accent3"/>
                </a:solidFill>
                <a:latin typeface="Arial"/>
                <a:ea typeface="Arial"/>
                <a:cs typeface="Arial"/>
                <a:sym typeface="Arial"/>
              </a:defRPr>
            </a:lvl6pPr>
            <a:lvl7pPr indent="0" lvl="6" marL="0" algn="l">
              <a:spcBef>
                <a:spcPts val="0"/>
              </a:spcBef>
              <a:buNone/>
              <a:defRPr b="1" sz="2400">
                <a:solidFill>
                  <a:schemeClr val="accent3"/>
                </a:solidFill>
                <a:latin typeface="Arial"/>
                <a:ea typeface="Arial"/>
                <a:cs typeface="Arial"/>
                <a:sym typeface="Arial"/>
              </a:defRPr>
            </a:lvl7pPr>
            <a:lvl8pPr indent="0" lvl="7" marL="0" algn="l">
              <a:spcBef>
                <a:spcPts val="0"/>
              </a:spcBef>
              <a:buNone/>
              <a:defRPr b="1" sz="2400">
                <a:solidFill>
                  <a:schemeClr val="accent3"/>
                </a:solidFill>
                <a:latin typeface="Arial"/>
                <a:ea typeface="Arial"/>
                <a:cs typeface="Arial"/>
                <a:sym typeface="Arial"/>
              </a:defRPr>
            </a:lvl8pPr>
            <a:lvl9pPr indent="0" lvl="8" marL="0" algn="l">
              <a:spcBef>
                <a:spcPts val="0"/>
              </a:spcBef>
              <a:buNone/>
              <a:defRPr b="1" sz="2400">
                <a:solidFill>
                  <a:schemeClr val="accent3"/>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380" name="Google Shape;380;p112"/>
          <p:cNvPicPr preferRelativeResize="0"/>
          <p:nvPr/>
        </p:nvPicPr>
        <p:blipFill rotWithShape="1">
          <a:blip r:embed="rId2">
            <a:alphaModFix/>
          </a:blip>
          <a:srcRect b="0" l="0" r="0" t="0"/>
          <a:stretch/>
        </p:blipFill>
        <p:spPr>
          <a:xfrm>
            <a:off x="821278" y="12541442"/>
            <a:ext cx="4636118" cy="798460"/>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Number Slide 7C">
  <p:cSld name="Bullet/Number Slide 7C">
    <p:bg>
      <p:bgPr>
        <a:solidFill>
          <a:schemeClr val="dk2"/>
        </a:solidFill>
      </p:bgPr>
    </p:bg>
    <p:spTree>
      <p:nvGrpSpPr>
        <p:cNvPr id="381" name="Shape 381"/>
        <p:cNvGrpSpPr/>
        <p:nvPr/>
      </p:nvGrpSpPr>
      <p:grpSpPr>
        <a:xfrm>
          <a:off x="0" y="0"/>
          <a:ext cx="0" cy="0"/>
          <a:chOff x="0" y="0"/>
          <a:chExt cx="0" cy="0"/>
        </a:xfrm>
      </p:grpSpPr>
      <p:sp>
        <p:nvSpPr>
          <p:cNvPr id="382" name="Google Shape;382;p113"/>
          <p:cNvSpPr/>
          <p:nvPr/>
        </p:nvSpPr>
        <p:spPr>
          <a:xfrm flipH="1">
            <a:off x="8840351" y="7617304"/>
            <a:ext cx="15546824" cy="6098696"/>
          </a:xfrm>
          <a:prstGeom prst="rect">
            <a:avLst/>
          </a:prstGeom>
          <a:solidFill>
            <a:srgbClr val="FFFFFF"/>
          </a:solidFill>
          <a:ln>
            <a:noFill/>
          </a:ln>
        </p:spPr>
      </p:sp>
      <p:sp>
        <p:nvSpPr>
          <p:cNvPr id="383" name="Google Shape;383;p113"/>
          <p:cNvSpPr txBox="1"/>
          <p:nvPr>
            <p:ph idx="1" type="body"/>
          </p:nvPr>
        </p:nvSpPr>
        <p:spPr>
          <a:xfrm>
            <a:off x="1697226" y="1714500"/>
            <a:ext cx="20992723" cy="10287000"/>
          </a:xfrm>
          <a:prstGeom prst="rect">
            <a:avLst/>
          </a:prstGeom>
          <a:noFill/>
          <a:ln>
            <a:noFill/>
          </a:ln>
        </p:spPr>
        <p:txBody>
          <a:bodyPr anchorCtr="0" anchor="ctr" bIns="45700" lIns="91425" spcFirstLastPara="1" rIns="91425" wrap="square" tIns="45700">
            <a:noAutofit/>
          </a:bodyPr>
          <a:lstStyle>
            <a:lvl1pPr indent="-584200" lvl="0" marL="457200" algn="l">
              <a:lnSpc>
                <a:spcPct val="100000"/>
              </a:lnSpc>
              <a:spcBef>
                <a:spcPts val="2000"/>
              </a:spcBef>
              <a:spcAft>
                <a:spcPts val="0"/>
              </a:spcAft>
              <a:buClr>
                <a:schemeClr val="lt1"/>
              </a:buClr>
              <a:buSzPts val="5600"/>
              <a:buFont typeface="Arial"/>
              <a:buChar char="•"/>
              <a:defRPr b="1">
                <a:solidFill>
                  <a:schemeClr val="lt1"/>
                </a:solidFill>
              </a:defRPr>
            </a:lvl1pPr>
            <a:lvl2pPr indent="-584200" lvl="1" marL="914400" algn="l">
              <a:lnSpc>
                <a:spcPct val="100000"/>
              </a:lnSpc>
              <a:spcBef>
                <a:spcPts val="2400"/>
              </a:spcBef>
              <a:spcAft>
                <a:spcPts val="0"/>
              </a:spcAft>
              <a:buClr>
                <a:schemeClr val="lt1"/>
              </a:buClr>
              <a:buSzPts val="5600"/>
              <a:buChar char="•"/>
              <a:defRPr b="1">
                <a:solidFill>
                  <a:schemeClr val="lt1"/>
                </a:solidFill>
              </a:defRPr>
            </a:lvl2pPr>
            <a:lvl3pPr indent="-342900" lvl="2" marL="1371600" algn="l">
              <a:lnSpc>
                <a:spcPct val="100000"/>
              </a:lnSpc>
              <a:spcBef>
                <a:spcPts val="2400"/>
              </a:spcBef>
              <a:spcAft>
                <a:spcPts val="0"/>
              </a:spcAft>
              <a:buSzPts val="1800"/>
              <a:buChar char="•"/>
              <a:defRPr/>
            </a:lvl3pPr>
            <a:lvl4pPr indent="-584200" lvl="3" marL="1828800" algn="l">
              <a:lnSpc>
                <a:spcPct val="100000"/>
              </a:lnSpc>
              <a:spcBef>
                <a:spcPts val="2400"/>
              </a:spcBef>
              <a:spcAft>
                <a:spcPts val="0"/>
              </a:spcAft>
              <a:buClr>
                <a:schemeClr val="lt1"/>
              </a:buClr>
              <a:buSzPts val="5600"/>
              <a:buChar char="•"/>
              <a:defRPr b="1">
                <a:solidFill>
                  <a:schemeClr val="lt1"/>
                </a:solidFill>
              </a:defRPr>
            </a:lvl4pPr>
            <a:lvl5pPr indent="-342900" lvl="4" marL="2286000" algn="l">
              <a:lnSpc>
                <a:spcPct val="90000"/>
              </a:lnSpc>
              <a:spcBef>
                <a:spcPts val="2400"/>
              </a:spcBef>
              <a:spcAft>
                <a:spcPts val="0"/>
              </a:spcAft>
              <a:buSzPts val="1800"/>
              <a:buChar char="•"/>
              <a:defRPr/>
            </a:lvl5pPr>
            <a:lvl6pPr indent="-342900" lvl="5" marL="2743200" algn="l">
              <a:lnSpc>
                <a:spcPct val="90000"/>
              </a:lnSpc>
              <a:spcBef>
                <a:spcPts val="24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384" name="Google Shape;384;p113"/>
          <p:cNvSpPr txBox="1"/>
          <p:nvPr>
            <p:ph idx="12" type="sldNum"/>
          </p:nvPr>
        </p:nvSpPr>
        <p:spPr>
          <a:xfrm>
            <a:off x="22689949" y="12736392"/>
            <a:ext cx="1697227" cy="603512"/>
          </a:xfrm>
          <a:prstGeom prst="rect">
            <a:avLst/>
          </a:prstGeom>
          <a:solidFill>
            <a:schemeClr val="lt1"/>
          </a:solidFill>
          <a:ln>
            <a:noFill/>
          </a:ln>
        </p:spPr>
        <p:txBody>
          <a:bodyPr anchorCtr="0" anchor="ctr" bIns="45700" lIns="91425" spcFirstLastPara="1" rIns="0" wrap="square" tIns="45700">
            <a:noAutofit/>
          </a:bodyPr>
          <a:lstStyle>
            <a:lvl1pPr indent="0" lvl="0" marL="0" algn="l">
              <a:spcBef>
                <a:spcPts val="0"/>
              </a:spcBef>
              <a:buNone/>
              <a:defRPr b="1" sz="2400">
                <a:solidFill>
                  <a:schemeClr val="dk2"/>
                </a:solidFill>
                <a:latin typeface="Arial"/>
                <a:ea typeface="Arial"/>
                <a:cs typeface="Arial"/>
                <a:sym typeface="Arial"/>
              </a:defRPr>
            </a:lvl1pPr>
            <a:lvl2pPr indent="0" lvl="1" marL="0" algn="l">
              <a:spcBef>
                <a:spcPts val="0"/>
              </a:spcBef>
              <a:buNone/>
              <a:defRPr b="1" sz="2400">
                <a:solidFill>
                  <a:schemeClr val="dk2"/>
                </a:solidFill>
                <a:latin typeface="Arial"/>
                <a:ea typeface="Arial"/>
                <a:cs typeface="Arial"/>
                <a:sym typeface="Arial"/>
              </a:defRPr>
            </a:lvl2pPr>
            <a:lvl3pPr indent="0" lvl="2" marL="0" algn="l">
              <a:spcBef>
                <a:spcPts val="0"/>
              </a:spcBef>
              <a:buNone/>
              <a:defRPr b="1" sz="2400">
                <a:solidFill>
                  <a:schemeClr val="dk2"/>
                </a:solidFill>
                <a:latin typeface="Arial"/>
                <a:ea typeface="Arial"/>
                <a:cs typeface="Arial"/>
                <a:sym typeface="Arial"/>
              </a:defRPr>
            </a:lvl3pPr>
            <a:lvl4pPr indent="0" lvl="3" marL="0" algn="l">
              <a:spcBef>
                <a:spcPts val="0"/>
              </a:spcBef>
              <a:buNone/>
              <a:defRPr b="1" sz="2400">
                <a:solidFill>
                  <a:schemeClr val="dk2"/>
                </a:solidFill>
                <a:latin typeface="Arial"/>
                <a:ea typeface="Arial"/>
                <a:cs typeface="Arial"/>
                <a:sym typeface="Arial"/>
              </a:defRPr>
            </a:lvl4pPr>
            <a:lvl5pPr indent="0" lvl="4" marL="0" algn="l">
              <a:spcBef>
                <a:spcPts val="0"/>
              </a:spcBef>
              <a:buNone/>
              <a:defRPr b="1" sz="2400">
                <a:solidFill>
                  <a:schemeClr val="dk2"/>
                </a:solidFill>
                <a:latin typeface="Arial"/>
                <a:ea typeface="Arial"/>
                <a:cs typeface="Arial"/>
                <a:sym typeface="Arial"/>
              </a:defRPr>
            </a:lvl5pPr>
            <a:lvl6pPr indent="0" lvl="5" marL="0" algn="l">
              <a:spcBef>
                <a:spcPts val="0"/>
              </a:spcBef>
              <a:buNone/>
              <a:defRPr b="1" sz="2400">
                <a:solidFill>
                  <a:schemeClr val="dk2"/>
                </a:solidFill>
                <a:latin typeface="Arial"/>
                <a:ea typeface="Arial"/>
                <a:cs typeface="Arial"/>
                <a:sym typeface="Arial"/>
              </a:defRPr>
            </a:lvl6pPr>
            <a:lvl7pPr indent="0" lvl="6" marL="0" algn="l">
              <a:spcBef>
                <a:spcPts val="0"/>
              </a:spcBef>
              <a:buNone/>
              <a:defRPr b="1" sz="2400">
                <a:solidFill>
                  <a:schemeClr val="dk2"/>
                </a:solidFill>
                <a:latin typeface="Arial"/>
                <a:ea typeface="Arial"/>
                <a:cs typeface="Arial"/>
                <a:sym typeface="Arial"/>
              </a:defRPr>
            </a:lvl7pPr>
            <a:lvl8pPr indent="0" lvl="7" marL="0" algn="l">
              <a:spcBef>
                <a:spcPts val="0"/>
              </a:spcBef>
              <a:buNone/>
              <a:defRPr b="1" sz="2400">
                <a:solidFill>
                  <a:schemeClr val="dk2"/>
                </a:solidFill>
                <a:latin typeface="Arial"/>
                <a:ea typeface="Arial"/>
                <a:cs typeface="Arial"/>
                <a:sym typeface="Arial"/>
              </a:defRPr>
            </a:lvl8pPr>
            <a:lvl9pPr indent="0" lvl="8" marL="0" algn="l">
              <a:spcBef>
                <a:spcPts val="0"/>
              </a:spcBef>
              <a:buNone/>
              <a:defRPr b="1" sz="2400">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385" name="Google Shape;385;p113"/>
          <p:cNvPicPr preferRelativeResize="0"/>
          <p:nvPr/>
        </p:nvPicPr>
        <p:blipFill rotWithShape="1">
          <a:blip r:embed="rId2">
            <a:alphaModFix/>
          </a:blip>
          <a:srcRect b="0" l="0" r="0" t="0"/>
          <a:stretch/>
        </p:blipFill>
        <p:spPr>
          <a:xfrm>
            <a:off x="821278" y="12541442"/>
            <a:ext cx="4636118" cy="79846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4B">
  <p:cSld name="Title Slide 4B">
    <p:bg>
      <p:bgPr>
        <a:solidFill>
          <a:srgbClr val="FFFFFF"/>
        </a:solidFill>
      </p:bgPr>
    </p:bg>
    <p:spTree>
      <p:nvGrpSpPr>
        <p:cNvPr id="43" name="Shape 43"/>
        <p:cNvGrpSpPr/>
        <p:nvPr/>
      </p:nvGrpSpPr>
      <p:grpSpPr>
        <a:xfrm>
          <a:off x="0" y="0"/>
          <a:ext cx="0" cy="0"/>
          <a:chOff x="0" y="0"/>
          <a:chExt cx="0" cy="0"/>
        </a:xfrm>
      </p:grpSpPr>
      <p:sp>
        <p:nvSpPr>
          <p:cNvPr id="44" name="Google Shape;44;p66"/>
          <p:cNvSpPr txBox="1"/>
          <p:nvPr>
            <p:ph idx="1" type="body"/>
          </p:nvPr>
        </p:nvSpPr>
        <p:spPr>
          <a:xfrm>
            <a:off x="8559899" y="2530251"/>
            <a:ext cx="14278689" cy="6828902"/>
          </a:xfrm>
          <a:prstGeom prst="rect">
            <a:avLst/>
          </a:prstGeom>
          <a:noFill/>
          <a:ln>
            <a:noFill/>
          </a:ln>
        </p:spPr>
        <p:txBody>
          <a:bodyPr anchorCtr="0" anchor="b" bIns="45700" lIns="91425" spcFirstLastPara="1" rIns="91425" wrap="square" tIns="45700">
            <a:noAutofit/>
          </a:bodyPr>
          <a:lstStyle>
            <a:lvl1pPr indent="-228600" lvl="0" marL="457200" algn="l">
              <a:lnSpc>
                <a:spcPct val="95000"/>
              </a:lnSpc>
              <a:spcBef>
                <a:spcPts val="2000"/>
              </a:spcBef>
              <a:spcAft>
                <a:spcPts val="0"/>
              </a:spcAft>
              <a:buSzPts val="8000"/>
              <a:buNone/>
              <a:defRPr b="1" i="0" sz="8000">
                <a:solidFill>
                  <a:schemeClr val="lt1"/>
                </a:solidFill>
                <a:latin typeface="Arial"/>
                <a:ea typeface="Arial"/>
                <a:cs typeface="Arial"/>
                <a:sym typeface="Arial"/>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pic>
        <p:nvPicPr>
          <p:cNvPr id="45" name="Google Shape;45;p66"/>
          <p:cNvPicPr preferRelativeResize="0"/>
          <p:nvPr/>
        </p:nvPicPr>
        <p:blipFill rotWithShape="1">
          <a:blip r:embed="rId2">
            <a:alphaModFix/>
          </a:blip>
          <a:srcRect b="0" l="0" r="0" t="0"/>
          <a:stretch/>
        </p:blipFill>
        <p:spPr>
          <a:xfrm>
            <a:off x="18202456" y="682690"/>
            <a:ext cx="4636132" cy="798464"/>
          </a:xfrm>
          <a:prstGeom prst="rect">
            <a:avLst/>
          </a:prstGeom>
          <a:noFill/>
          <a:ln>
            <a:noFill/>
          </a:ln>
        </p:spPr>
      </p:pic>
      <p:sp>
        <p:nvSpPr>
          <p:cNvPr id="46" name="Google Shape;46;p66"/>
          <p:cNvSpPr txBox="1"/>
          <p:nvPr>
            <p:ph idx="2" type="body"/>
          </p:nvPr>
        </p:nvSpPr>
        <p:spPr>
          <a:xfrm>
            <a:off x="8559899" y="9996977"/>
            <a:ext cx="14278689" cy="144522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000"/>
              </a:spcBef>
              <a:spcAft>
                <a:spcPts val="0"/>
              </a:spcAft>
              <a:buSzPts val="2800"/>
              <a:buNone/>
              <a:defRPr b="0" sz="2800">
                <a:solidFill>
                  <a:schemeClr val="lt1"/>
                </a:solidFill>
              </a:defRPr>
            </a:lvl1pPr>
            <a:lvl2pPr indent="-228600" lvl="1" marL="914400" algn="l">
              <a:lnSpc>
                <a:spcPct val="100000"/>
              </a:lnSpc>
              <a:spcBef>
                <a:spcPts val="1000"/>
              </a:spcBef>
              <a:spcAft>
                <a:spcPts val="0"/>
              </a:spcAft>
              <a:buSzPts val="4800"/>
              <a:buNone/>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47" name="Google Shape;47;p66"/>
          <p:cNvSpPr/>
          <p:nvPr/>
        </p:nvSpPr>
        <p:spPr>
          <a:xfrm>
            <a:off x="3541949" y="659324"/>
            <a:ext cx="3300842" cy="616952"/>
          </a:xfrm>
          <a:prstGeom prst="rect">
            <a:avLst/>
          </a:prstGeom>
          <a:gradFill>
            <a:gsLst>
              <a:gs pos="0">
                <a:schemeClr val="lt1"/>
              </a:gs>
              <a:gs pos="100000">
                <a:srgbClr val="F9FCFE">
                  <a:alpha val="0"/>
                </a:srgbClr>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lt1"/>
              </a:solidFill>
              <a:latin typeface="Arial"/>
              <a:ea typeface="Arial"/>
              <a:cs typeface="Arial"/>
              <a:sym typeface="Arial"/>
            </a:endParaRPr>
          </a:p>
        </p:txBody>
      </p:sp>
      <p:sp>
        <p:nvSpPr>
          <p:cNvPr id="48" name="Google Shape;48;p66"/>
          <p:cNvSpPr txBox="1"/>
          <p:nvPr>
            <p:ph idx="3" type="body"/>
          </p:nvPr>
        </p:nvSpPr>
        <p:spPr>
          <a:xfrm>
            <a:off x="6321148" y="709308"/>
            <a:ext cx="2015552" cy="523220"/>
          </a:xfrm>
          <a:prstGeom prst="rect">
            <a:avLst/>
          </a:prstGeom>
          <a:solidFill>
            <a:schemeClr val="lt1"/>
          </a:solidFill>
          <a:ln>
            <a:noFill/>
          </a:ln>
        </p:spPr>
        <p:txBody>
          <a:bodyPr anchorCtr="0" anchor="ctr" bIns="45700" lIns="1152125" spcFirstLastPara="1" rIns="91425" wrap="square" tIns="45700">
            <a:spAutoFit/>
          </a:bodyPr>
          <a:lstStyle>
            <a:lvl1pPr indent="-228600" lvl="0" marL="457200" algn="l">
              <a:lnSpc>
                <a:spcPct val="100000"/>
              </a:lnSpc>
              <a:spcBef>
                <a:spcPts val="2000"/>
              </a:spcBef>
              <a:spcAft>
                <a:spcPts val="0"/>
              </a:spcAft>
              <a:buSzPts val="2800"/>
              <a:buNone/>
              <a:defRPr sz="2800">
                <a:solidFill>
                  <a:schemeClr val="dk2"/>
                </a:solidFill>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w/Content">
  <p:cSld name="Statement w/Content">
    <p:bg>
      <p:bgPr>
        <a:blipFill>
          <a:blip r:embed="rId2">
            <a:alphaModFix/>
          </a:blip>
          <a:stretch>
            <a:fillRect/>
          </a:stretch>
        </a:blipFill>
      </p:bgPr>
    </p:bg>
    <p:spTree>
      <p:nvGrpSpPr>
        <p:cNvPr id="53" name="Shape 53"/>
        <p:cNvGrpSpPr/>
        <p:nvPr/>
      </p:nvGrpSpPr>
      <p:grpSpPr>
        <a:xfrm>
          <a:off x="0" y="0"/>
          <a:ext cx="0" cy="0"/>
          <a:chOff x="0" y="0"/>
          <a:chExt cx="0" cy="0"/>
        </a:xfrm>
      </p:grpSpPr>
      <p:sp>
        <p:nvSpPr>
          <p:cNvPr id="54" name="Google Shape;54;p29"/>
          <p:cNvSpPr/>
          <p:nvPr/>
        </p:nvSpPr>
        <p:spPr>
          <a:xfrm rot="5400000">
            <a:off x="11432381" y="761206"/>
            <a:ext cx="13716000" cy="12193588"/>
          </a:xfrm>
          <a:custGeom>
            <a:rect b="b" l="l" r="r" t="t"/>
            <a:pathLst>
              <a:path extrusionOk="0" h="6096000" w="6858000">
                <a:moveTo>
                  <a:pt x="0" y="6096000"/>
                </a:moveTo>
                <a:lnTo>
                  <a:pt x="0" y="0"/>
                </a:lnTo>
                <a:lnTo>
                  <a:pt x="6858000" y="0"/>
                </a:lnTo>
                <a:lnTo>
                  <a:pt x="6858000" y="6096000"/>
                </a:lnTo>
                <a:lnTo>
                  <a:pt x="3590614" y="6096000"/>
                </a:lnTo>
                <a:lnTo>
                  <a:pt x="3429000" y="5934386"/>
                </a:lnTo>
                <a:lnTo>
                  <a:pt x="3267386" y="6096000"/>
                </a:lnTo>
                <a:lnTo>
                  <a:pt x="0" y="6096000"/>
                </a:lnTo>
                <a:close/>
              </a:path>
            </a:pathLst>
          </a:custGeom>
          <a:solidFill>
            <a:srgbClr val="EDF0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3600" u="none" cap="none" strike="noStrike">
              <a:solidFill>
                <a:schemeClr val="lt1"/>
              </a:solidFill>
              <a:latin typeface="Arial"/>
              <a:ea typeface="Arial"/>
              <a:cs typeface="Arial"/>
              <a:sym typeface="Arial"/>
            </a:endParaRPr>
          </a:p>
        </p:txBody>
      </p:sp>
      <p:sp>
        <p:nvSpPr>
          <p:cNvPr id="55" name="Google Shape;55;p29"/>
          <p:cNvSpPr txBox="1"/>
          <p:nvPr>
            <p:ph type="title"/>
          </p:nvPr>
        </p:nvSpPr>
        <p:spPr>
          <a:xfrm>
            <a:off x="2072910" y="2377440"/>
            <a:ext cx="7681960" cy="8961120"/>
          </a:xfrm>
          <a:prstGeom prst="rect">
            <a:avLst/>
          </a:prstGeom>
          <a:solidFill>
            <a:schemeClr val="lt1">
              <a:alpha val="0"/>
            </a:schemeClr>
          </a:solid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5600"/>
              <a:buFont typeface="Arial"/>
              <a:buNone/>
              <a:defRPr b="0" sz="5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29"/>
          <p:cNvSpPr txBox="1"/>
          <p:nvPr>
            <p:ph idx="1" type="body"/>
          </p:nvPr>
        </p:nvSpPr>
        <p:spPr>
          <a:xfrm>
            <a:off x="14589768" y="4304232"/>
            <a:ext cx="7681960" cy="70343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2000"/>
              </a:spcBef>
              <a:spcAft>
                <a:spcPts val="0"/>
              </a:spcAft>
              <a:buClr>
                <a:schemeClr val="dk2"/>
              </a:buClr>
              <a:buSzPts val="3600"/>
              <a:buNone/>
              <a:defRPr sz="3600">
                <a:solidFill>
                  <a:schemeClr val="dk1"/>
                </a:solidFill>
              </a:defRPr>
            </a:lvl1pPr>
            <a:lvl2pPr indent="-431800" lvl="1" marL="914400" algn="l">
              <a:lnSpc>
                <a:spcPct val="90000"/>
              </a:lnSpc>
              <a:spcBef>
                <a:spcPts val="2400"/>
              </a:spcBef>
              <a:spcAft>
                <a:spcPts val="0"/>
              </a:spcAft>
              <a:buClr>
                <a:schemeClr val="dk2"/>
              </a:buClr>
              <a:buSzPts val="3200"/>
              <a:buChar char="•"/>
              <a:defRPr sz="3200">
                <a:solidFill>
                  <a:schemeClr val="dk1"/>
                </a:solidFill>
              </a:defRPr>
            </a:lvl2pPr>
            <a:lvl3pPr indent="-228600" lvl="2" marL="1371600" algn="l">
              <a:lnSpc>
                <a:spcPct val="90000"/>
              </a:lnSpc>
              <a:spcBef>
                <a:spcPts val="2400"/>
              </a:spcBef>
              <a:spcAft>
                <a:spcPts val="0"/>
              </a:spcAft>
              <a:buClr>
                <a:schemeClr val="dk2"/>
              </a:buClr>
              <a:buSzPts val="3200"/>
              <a:buNone/>
              <a:defRPr sz="3200">
                <a:solidFill>
                  <a:schemeClr val="dk1"/>
                </a:solidFill>
              </a:defRPr>
            </a:lvl3pPr>
            <a:lvl4pPr indent="-431800" lvl="3" marL="1828800" algn="l">
              <a:lnSpc>
                <a:spcPct val="90000"/>
              </a:lnSpc>
              <a:spcBef>
                <a:spcPts val="2400"/>
              </a:spcBef>
              <a:spcAft>
                <a:spcPts val="0"/>
              </a:spcAft>
              <a:buClr>
                <a:schemeClr val="dk2"/>
              </a:buClr>
              <a:buSzPts val="3200"/>
              <a:buChar char="•"/>
              <a:defRPr sz="3200">
                <a:solidFill>
                  <a:schemeClr val="dk1"/>
                </a:solidFill>
              </a:defRPr>
            </a:lvl4pPr>
            <a:lvl5pPr indent="-431800" lvl="4" marL="2286000" algn="l">
              <a:lnSpc>
                <a:spcPct val="90000"/>
              </a:lnSpc>
              <a:spcBef>
                <a:spcPts val="2400"/>
              </a:spcBef>
              <a:spcAft>
                <a:spcPts val="0"/>
              </a:spcAft>
              <a:buClr>
                <a:schemeClr val="dk2"/>
              </a:buClr>
              <a:buSzPts val="3200"/>
              <a:buChar char="•"/>
              <a:defRPr sz="3200">
                <a:solidFill>
                  <a:schemeClr val="dk1"/>
                </a:solidFill>
              </a:defRPr>
            </a:lvl5pPr>
            <a:lvl6pPr indent="-342900" lvl="5" marL="2743200" algn="l">
              <a:lnSpc>
                <a:spcPct val="90000"/>
              </a:lnSpc>
              <a:spcBef>
                <a:spcPts val="24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57" name="Google Shape;57;p29"/>
          <p:cNvSpPr txBox="1"/>
          <p:nvPr>
            <p:ph idx="2" type="body"/>
          </p:nvPr>
        </p:nvSpPr>
        <p:spPr>
          <a:xfrm>
            <a:off x="14589768" y="2377440"/>
            <a:ext cx="7681960" cy="1926792"/>
          </a:xfrm>
          <a:prstGeom prst="rect">
            <a:avLst/>
          </a:prstGeom>
          <a:noFill/>
          <a:ln>
            <a:noFill/>
          </a:ln>
        </p:spPr>
        <p:txBody>
          <a:bodyPr anchorCtr="0" anchor="b" bIns="91425" lIns="91425" spcFirstLastPara="1" rIns="91425" wrap="square" tIns="0">
            <a:noAutofit/>
          </a:bodyPr>
          <a:lstStyle>
            <a:lvl1pPr indent="-228600" lvl="0" marL="457200" algn="l">
              <a:lnSpc>
                <a:spcPct val="100000"/>
              </a:lnSpc>
              <a:spcBef>
                <a:spcPts val="2000"/>
              </a:spcBef>
              <a:spcAft>
                <a:spcPts val="0"/>
              </a:spcAft>
              <a:buSzPts val="4800"/>
              <a:buNone/>
              <a:defRPr b="1" sz="4800">
                <a:solidFill>
                  <a:schemeClr val="dk2"/>
                </a:solidFill>
              </a:defRPr>
            </a:lvl1pPr>
            <a:lvl2pPr indent="-228600" lvl="1" marL="914400" algn="l">
              <a:lnSpc>
                <a:spcPct val="100000"/>
              </a:lnSpc>
              <a:spcBef>
                <a:spcPts val="2400"/>
              </a:spcBef>
              <a:spcAft>
                <a:spcPts val="0"/>
              </a:spcAft>
              <a:buSzPts val="4000"/>
              <a:buNone/>
              <a:defRPr b="1" sz="4000"/>
            </a:lvl2pPr>
            <a:lvl3pPr indent="-228600" lvl="2" marL="1371600" algn="l">
              <a:lnSpc>
                <a:spcPct val="100000"/>
              </a:lnSpc>
              <a:spcBef>
                <a:spcPts val="2400"/>
              </a:spcBef>
              <a:spcAft>
                <a:spcPts val="0"/>
              </a:spcAft>
              <a:buSzPts val="3600"/>
              <a:buNone/>
              <a:defRPr b="1" sz="3600"/>
            </a:lvl3pPr>
            <a:lvl4pPr indent="-228600" lvl="3" marL="1828800" algn="l">
              <a:lnSpc>
                <a:spcPct val="100000"/>
              </a:lnSpc>
              <a:spcBef>
                <a:spcPts val="2400"/>
              </a:spcBef>
              <a:spcAft>
                <a:spcPts val="0"/>
              </a:spcAft>
              <a:buSzPts val="3200"/>
              <a:buNone/>
              <a:defRPr b="1" sz="3200"/>
            </a:lvl4pPr>
            <a:lvl5pPr indent="-228600" lvl="4" marL="2286000" algn="l">
              <a:lnSpc>
                <a:spcPct val="100000"/>
              </a:lnSpc>
              <a:spcBef>
                <a:spcPts val="2400"/>
              </a:spcBef>
              <a:spcAft>
                <a:spcPts val="0"/>
              </a:spcAft>
              <a:buSzPts val="3200"/>
              <a:buNone/>
              <a:defRPr b="1" sz="3200"/>
            </a:lvl5pPr>
            <a:lvl6pPr indent="-228600" lvl="5" marL="2743200" algn="l">
              <a:lnSpc>
                <a:spcPct val="90000"/>
              </a:lnSpc>
              <a:spcBef>
                <a:spcPts val="2400"/>
              </a:spcBef>
              <a:spcAft>
                <a:spcPts val="0"/>
              </a:spcAft>
              <a:buClr>
                <a:schemeClr val="dk1"/>
              </a:buClr>
              <a:buSzPts val="3200"/>
              <a:buNone/>
              <a:defRPr b="1" sz="3200"/>
            </a:lvl6pPr>
            <a:lvl7pPr indent="-228600" lvl="6" marL="3200400" algn="l">
              <a:lnSpc>
                <a:spcPct val="90000"/>
              </a:lnSpc>
              <a:spcBef>
                <a:spcPts val="1000"/>
              </a:spcBef>
              <a:spcAft>
                <a:spcPts val="0"/>
              </a:spcAft>
              <a:buClr>
                <a:schemeClr val="dk1"/>
              </a:buClr>
              <a:buSzPts val="3200"/>
              <a:buNone/>
              <a:defRPr b="1" sz="3200"/>
            </a:lvl7pPr>
            <a:lvl8pPr indent="-228600" lvl="7" marL="3657600" algn="l">
              <a:lnSpc>
                <a:spcPct val="90000"/>
              </a:lnSpc>
              <a:spcBef>
                <a:spcPts val="1000"/>
              </a:spcBef>
              <a:spcAft>
                <a:spcPts val="0"/>
              </a:spcAft>
              <a:buClr>
                <a:schemeClr val="dk1"/>
              </a:buClr>
              <a:buSzPts val="3200"/>
              <a:buNone/>
              <a:defRPr b="1" sz="3200"/>
            </a:lvl8pPr>
            <a:lvl9pPr indent="-228600" lvl="8" marL="4114800" algn="l">
              <a:lnSpc>
                <a:spcPct val="90000"/>
              </a:lnSpc>
              <a:spcBef>
                <a:spcPts val="1000"/>
              </a:spcBef>
              <a:spcAft>
                <a:spcPts val="0"/>
              </a:spcAft>
              <a:buClr>
                <a:schemeClr val="dk1"/>
              </a:buClr>
              <a:buSzPts val="3200"/>
              <a:buNone/>
              <a:defRPr b="1" sz="3200"/>
            </a:lvl9pPr>
          </a:lstStyle>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side Slide – Light">
  <p:cSld name="Inside Slide – Light">
    <p:spTree>
      <p:nvGrpSpPr>
        <p:cNvPr id="58" name="Shape 58"/>
        <p:cNvGrpSpPr/>
        <p:nvPr/>
      </p:nvGrpSpPr>
      <p:grpSpPr>
        <a:xfrm>
          <a:off x="0" y="0"/>
          <a:ext cx="0" cy="0"/>
          <a:chOff x="0" y="0"/>
          <a:chExt cx="0" cy="0"/>
        </a:xfrm>
      </p:grpSpPr>
      <p:sp>
        <p:nvSpPr>
          <p:cNvPr id="59" name="Google Shape;59;p30"/>
          <p:cNvSpPr txBox="1"/>
          <p:nvPr>
            <p:ph idx="12" type="sldNum"/>
          </p:nvPr>
        </p:nvSpPr>
        <p:spPr>
          <a:xfrm>
            <a:off x="17223443" y="12712701"/>
            <a:ext cx="5487114" cy="73025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60" name="Google Shape;60;p30"/>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1" name="Google Shape;61;p30"/>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Tree>
  </p:cSld>
  <p:clrMapOvr>
    <a:masterClrMapping/>
  </p:clrMapOvr>
  <mc:AlternateContent>
    <mc:Choice Requires="p14">
      <p:transition spd="med" p14:dur="65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7.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theme" Target="../theme/theme4.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32.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21" Type="http://schemas.openxmlformats.org/officeDocument/2006/relationships/theme" Target="../theme/theme3.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7" Type="http://schemas.openxmlformats.org/officeDocument/2006/relationships/slideLayout" Target="../slideLayouts/slideLayout29.xml"/><Relationship Id="rId16" Type="http://schemas.openxmlformats.org/officeDocument/2006/relationships/slideLayout" Target="../slideLayouts/slideLayout28.xml"/><Relationship Id="rId5" Type="http://schemas.openxmlformats.org/officeDocument/2006/relationships/slideLayout" Target="../slideLayouts/slideLayout17.xml"/><Relationship Id="rId19" Type="http://schemas.openxmlformats.org/officeDocument/2006/relationships/slideLayout" Target="../slideLayouts/slideLayout31.xml"/><Relationship Id="rId6" Type="http://schemas.openxmlformats.org/officeDocument/2006/relationships/slideLayout" Target="../slideLayouts/slideLayout18.xml"/><Relationship Id="rId18" Type="http://schemas.openxmlformats.org/officeDocument/2006/relationships/slideLayout" Target="../slideLayouts/slideLayout30.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theme" Target="../theme/theme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5.xml"/><Relationship Id="rId10" Type="http://schemas.openxmlformats.org/officeDocument/2006/relationships/slideLayout" Target="../slideLayouts/slideLayout44.xml"/><Relationship Id="rId13" Type="http://schemas.openxmlformats.org/officeDocument/2006/relationships/slideLayout" Target="../slideLayouts/slideLayout47.xml"/><Relationship Id="rId12" Type="http://schemas.openxmlformats.org/officeDocument/2006/relationships/slideLayout" Target="../slideLayouts/slideLayout46.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2.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8.xml"/><Relationship Id="rId10" Type="http://schemas.openxmlformats.org/officeDocument/2006/relationships/slideLayout" Target="../slideLayouts/slideLayout57.xml"/><Relationship Id="rId13" Type="http://schemas.openxmlformats.org/officeDocument/2006/relationships/slideLayout" Target="../slideLayouts/slideLayout60.xml"/><Relationship Id="rId12" Type="http://schemas.openxmlformats.org/officeDocument/2006/relationships/slideLayout" Target="../slideLayouts/slideLayout59.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5" Type="http://schemas.openxmlformats.org/officeDocument/2006/relationships/slideLayout" Target="../slideLayouts/slideLayout62.xml"/><Relationship Id="rId14" Type="http://schemas.openxmlformats.org/officeDocument/2006/relationships/slideLayout" Target="../slideLayouts/slideLayout61.xml"/><Relationship Id="rId17" Type="http://schemas.openxmlformats.org/officeDocument/2006/relationships/theme" Target="../theme/theme5.xml"/><Relationship Id="rId16" Type="http://schemas.openxmlformats.org/officeDocument/2006/relationships/slideLayout" Target="../slideLayouts/slideLayout63.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6"/>
          <p:cNvSpPr txBox="1"/>
          <p:nvPr>
            <p:ph type="title"/>
          </p:nvPr>
        </p:nvSpPr>
        <p:spPr>
          <a:xfrm>
            <a:off x="1676619" y="730251"/>
            <a:ext cx="21033938" cy="2651126"/>
          </a:xfrm>
          <a:prstGeom prst="rect">
            <a:avLst/>
          </a:prstGeom>
          <a:solidFill>
            <a:schemeClr val="lt1">
              <a:alpha val="0"/>
            </a:schemeClr>
          </a:solid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8800"/>
              <a:buFont typeface="Arial"/>
              <a:buNone/>
              <a:defRPr b="1" i="0" sz="88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6"/>
          <p:cNvSpPr txBox="1"/>
          <p:nvPr>
            <p:ph idx="1" type="body"/>
          </p:nvPr>
        </p:nvSpPr>
        <p:spPr>
          <a:xfrm>
            <a:off x="1676619" y="3651250"/>
            <a:ext cx="21033938" cy="870267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2000"/>
              </a:spcBef>
              <a:spcAft>
                <a:spcPts val="0"/>
              </a:spcAft>
              <a:buClr>
                <a:schemeClr val="accent3"/>
              </a:buClr>
              <a:buSzPts val="5600"/>
              <a:buFont typeface="Arial"/>
              <a:buNone/>
              <a:defRPr b="0" i="0" sz="5600" u="none" cap="none" strike="noStrike">
                <a:solidFill>
                  <a:schemeClr val="dk1"/>
                </a:solidFill>
                <a:latin typeface="Arial"/>
                <a:ea typeface="Arial"/>
                <a:cs typeface="Arial"/>
                <a:sym typeface="Arial"/>
              </a:defRPr>
            </a:lvl1pPr>
            <a:lvl2pPr indent="-533400" lvl="1" marL="914400" marR="0" rtl="0" algn="l">
              <a:lnSpc>
                <a:spcPct val="100000"/>
              </a:lnSpc>
              <a:spcBef>
                <a:spcPts val="1000"/>
              </a:spcBef>
              <a:spcAft>
                <a:spcPts val="0"/>
              </a:spcAft>
              <a:buClr>
                <a:schemeClr val="accent3"/>
              </a:buClr>
              <a:buSzPts val="4800"/>
              <a:buFont typeface="Arial"/>
              <a:buChar char="•"/>
              <a:defRPr b="0" i="0" sz="4800" u="none" cap="none" strike="noStrike">
                <a:solidFill>
                  <a:schemeClr val="dk1"/>
                </a:solidFill>
                <a:latin typeface="Arial"/>
                <a:ea typeface="Arial"/>
                <a:cs typeface="Arial"/>
                <a:sym typeface="Arial"/>
              </a:defRPr>
            </a:lvl2pPr>
            <a:lvl3pPr indent="-533400" lvl="2" marL="1371600" marR="0" rtl="0" algn="l">
              <a:lnSpc>
                <a:spcPct val="100000"/>
              </a:lnSpc>
              <a:spcBef>
                <a:spcPts val="1000"/>
              </a:spcBef>
              <a:spcAft>
                <a:spcPts val="0"/>
              </a:spcAft>
              <a:buClr>
                <a:schemeClr val="accent3"/>
              </a:buClr>
              <a:buSzPts val="4800"/>
              <a:buFont typeface="Arial"/>
              <a:buChar char="•"/>
              <a:defRPr b="0" i="0" sz="4800" u="none" cap="none" strike="noStrike">
                <a:solidFill>
                  <a:schemeClr val="dk1"/>
                </a:solidFill>
                <a:latin typeface="Arial"/>
                <a:ea typeface="Arial"/>
                <a:cs typeface="Arial"/>
                <a:sym typeface="Arial"/>
              </a:defRPr>
            </a:lvl3pPr>
            <a:lvl4pPr indent="-533400" lvl="3" marL="1828800" marR="0" rtl="0" algn="l">
              <a:lnSpc>
                <a:spcPct val="100000"/>
              </a:lnSpc>
              <a:spcBef>
                <a:spcPts val="1000"/>
              </a:spcBef>
              <a:spcAft>
                <a:spcPts val="0"/>
              </a:spcAft>
              <a:buClr>
                <a:schemeClr val="accent3"/>
              </a:buClr>
              <a:buSzPts val="4800"/>
              <a:buFont typeface="Arial"/>
              <a:buChar char="•"/>
              <a:defRPr b="0" i="0" sz="4800" u="none" cap="none" strike="noStrike">
                <a:solidFill>
                  <a:schemeClr val="dk1"/>
                </a:solidFill>
                <a:latin typeface="Arial"/>
                <a:ea typeface="Arial"/>
                <a:cs typeface="Arial"/>
                <a:sym typeface="Arial"/>
              </a:defRPr>
            </a:lvl4pPr>
            <a:lvl5pPr indent="-533400" lvl="4" marL="2286000" marR="0" rtl="0" algn="l">
              <a:lnSpc>
                <a:spcPct val="100000"/>
              </a:lnSpc>
              <a:spcBef>
                <a:spcPts val="1000"/>
              </a:spcBef>
              <a:spcAft>
                <a:spcPts val="0"/>
              </a:spcAft>
              <a:buClr>
                <a:schemeClr val="accent3"/>
              </a:buClr>
              <a:buSzPts val="4800"/>
              <a:buFont typeface="Arial"/>
              <a:buChar char="•"/>
              <a:defRPr b="0" i="0" sz="4800" u="none" cap="none" strike="noStrike">
                <a:solidFill>
                  <a:schemeClr val="dk1"/>
                </a:solidFill>
                <a:latin typeface="Arial"/>
                <a:ea typeface="Arial"/>
                <a:cs typeface="Arial"/>
                <a:sym typeface="Arial"/>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Arial"/>
                <a:ea typeface="Arial"/>
                <a:cs typeface="Arial"/>
                <a:sym typeface="Arial"/>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Arial"/>
                <a:ea typeface="Arial"/>
                <a:cs typeface="Arial"/>
                <a:sym typeface="Arial"/>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Arial"/>
                <a:ea typeface="Arial"/>
                <a:cs typeface="Arial"/>
                <a:sym typeface="Arial"/>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 name="Shape 49"/>
        <p:cNvGrpSpPr/>
        <p:nvPr/>
      </p:nvGrpSpPr>
      <p:grpSpPr>
        <a:xfrm>
          <a:off x="0" y="0"/>
          <a:ext cx="0" cy="0"/>
          <a:chOff x="0" y="0"/>
          <a:chExt cx="0" cy="0"/>
        </a:xfrm>
      </p:grpSpPr>
      <p:sp>
        <p:nvSpPr>
          <p:cNvPr id="50" name="Google Shape;50;p28"/>
          <p:cNvSpPr txBox="1"/>
          <p:nvPr>
            <p:ph type="title"/>
          </p:nvPr>
        </p:nvSpPr>
        <p:spPr>
          <a:xfrm>
            <a:off x="1676619" y="730251"/>
            <a:ext cx="21033938" cy="2651126"/>
          </a:xfrm>
          <a:prstGeom prst="rect">
            <a:avLst/>
          </a:prstGeom>
          <a:solidFill>
            <a:schemeClr val="lt1">
              <a:alpha val="0"/>
            </a:schemeClr>
          </a:solid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accent3"/>
              </a:buClr>
              <a:buSzPts val="8800"/>
              <a:buFont typeface="Arial"/>
              <a:buNone/>
              <a:defRPr b="1" i="0" sz="8800" u="none" cap="none" strike="noStrike">
                <a:solidFill>
                  <a:schemeClr val="accent3"/>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1" name="Google Shape;51;p28"/>
          <p:cNvSpPr txBox="1"/>
          <p:nvPr>
            <p:ph idx="1" type="body"/>
          </p:nvPr>
        </p:nvSpPr>
        <p:spPr>
          <a:xfrm>
            <a:off x="1676619" y="3651250"/>
            <a:ext cx="21033938" cy="870267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2000"/>
              </a:spcBef>
              <a:spcAft>
                <a:spcPts val="0"/>
              </a:spcAft>
              <a:buClr>
                <a:schemeClr val="accent3"/>
              </a:buClr>
              <a:buSzPts val="5600"/>
              <a:buFont typeface="Arial"/>
              <a:buNone/>
              <a:defRPr b="0" i="0" sz="5600" u="none" cap="none" strike="noStrike">
                <a:solidFill>
                  <a:srgbClr val="4B6274"/>
                </a:solidFill>
                <a:latin typeface="Arial"/>
                <a:ea typeface="Arial"/>
                <a:cs typeface="Arial"/>
                <a:sym typeface="Arial"/>
              </a:defRPr>
            </a:lvl1pPr>
            <a:lvl2pPr indent="-533400" lvl="1" marL="914400" marR="0" rtl="0" algn="l">
              <a:lnSpc>
                <a:spcPct val="100000"/>
              </a:lnSpc>
              <a:spcBef>
                <a:spcPts val="2400"/>
              </a:spcBef>
              <a:spcAft>
                <a:spcPts val="0"/>
              </a:spcAft>
              <a:buClr>
                <a:schemeClr val="accent3"/>
              </a:buClr>
              <a:buSzPts val="4800"/>
              <a:buFont typeface="Arial"/>
              <a:buChar char="•"/>
              <a:defRPr b="0" i="0" sz="4800" u="none" cap="none" strike="noStrike">
                <a:solidFill>
                  <a:srgbClr val="4B6274"/>
                </a:solidFill>
                <a:latin typeface="Arial"/>
                <a:ea typeface="Arial"/>
                <a:cs typeface="Arial"/>
                <a:sym typeface="Arial"/>
              </a:defRPr>
            </a:lvl2pPr>
            <a:lvl3pPr indent="-533400" lvl="2" marL="1371600" marR="0" rtl="0" algn="l">
              <a:lnSpc>
                <a:spcPct val="100000"/>
              </a:lnSpc>
              <a:spcBef>
                <a:spcPts val="2400"/>
              </a:spcBef>
              <a:spcAft>
                <a:spcPts val="0"/>
              </a:spcAft>
              <a:buClr>
                <a:schemeClr val="accent3"/>
              </a:buClr>
              <a:buSzPts val="4800"/>
              <a:buFont typeface="Arial"/>
              <a:buChar char="•"/>
              <a:defRPr b="0" i="0" sz="4800" u="none" cap="none" strike="noStrike">
                <a:solidFill>
                  <a:srgbClr val="4B6274"/>
                </a:solidFill>
                <a:latin typeface="Arial"/>
                <a:ea typeface="Arial"/>
                <a:cs typeface="Arial"/>
                <a:sym typeface="Arial"/>
              </a:defRPr>
            </a:lvl3pPr>
            <a:lvl4pPr indent="-533400" lvl="3" marL="1828800" marR="0" rtl="0" algn="l">
              <a:lnSpc>
                <a:spcPct val="100000"/>
              </a:lnSpc>
              <a:spcBef>
                <a:spcPts val="2400"/>
              </a:spcBef>
              <a:spcAft>
                <a:spcPts val="0"/>
              </a:spcAft>
              <a:buClr>
                <a:schemeClr val="accent3"/>
              </a:buClr>
              <a:buSzPts val="4800"/>
              <a:buFont typeface="Arial"/>
              <a:buChar char="•"/>
              <a:defRPr b="0" i="0" sz="4800" u="none" cap="none" strike="noStrike">
                <a:solidFill>
                  <a:srgbClr val="4B6274"/>
                </a:solidFill>
                <a:latin typeface="Arial"/>
                <a:ea typeface="Arial"/>
                <a:cs typeface="Arial"/>
                <a:sym typeface="Arial"/>
              </a:defRPr>
            </a:lvl4pPr>
            <a:lvl5pPr indent="-533400" lvl="4" marL="2286000" marR="0" rtl="0" algn="l">
              <a:lnSpc>
                <a:spcPct val="100000"/>
              </a:lnSpc>
              <a:spcBef>
                <a:spcPts val="2400"/>
              </a:spcBef>
              <a:spcAft>
                <a:spcPts val="0"/>
              </a:spcAft>
              <a:buClr>
                <a:schemeClr val="accent3"/>
              </a:buClr>
              <a:buSzPts val="4800"/>
              <a:buFont typeface="Arial"/>
              <a:buChar char="•"/>
              <a:defRPr b="0" i="0" sz="4800" u="none" cap="none" strike="noStrike">
                <a:solidFill>
                  <a:srgbClr val="4B6274"/>
                </a:solidFill>
                <a:latin typeface="Arial"/>
                <a:ea typeface="Arial"/>
                <a:cs typeface="Arial"/>
                <a:sym typeface="Arial"/>
              </a:defRPr>
            </a:lvl5pPr>
            <a:lvl6pPr indent="-457200" lvl="5" marL="2743200" marR="0" rtl="0" algn="l">
              <a:lnSpc>
                <a:spcPct val="90000"/>
              </a:lnSpc>
              <a:spcBef>
                <a:spcPts val="2400"/>
              </a:spcBef>
              <a:spcAft>
                <a:spcPts val="0"/>
              </a:spcAft>
              <a:buClr>
                <a:schemeClr val="dk1"/>
              </a:buClr>
              <a:buSzPts val="3600"/>
              <a:buFont typeface="Arial"/>
              <a:buChar char="•"/>
              <a:defRPr b="0" i="0" sz="3600" u="none" cap="none" strike="noStrike">
                <a:solidFill>
                  <a:schemeClr val="dk1"/>
                </a:solidFill>
                <a:latin typeface="Arial"/>
                <a:ea typeface="Arial"/>
                <a:cs typeface="Arial"/>
                <a:sym typeface="Arial"/>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Arial"/>
                <a:ea typeface="Arial"/>
                <a:cs typeface="Arial"/>
                <a:sym typeface="Arial"/>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Arial"/>
                <a:ea typeface="Arial"/>
                <a:cs typeface="Arial"/>
                <a:sym typeface="Arial"/>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Arial"/>
                <a:ea typeface="Arial"/>
                <a:cs typeface="Arial"/>
                <a:sym typeface="Arial"/>
              </a:defRPr>
            </a:lvl9pPr>
          </a:lstStyle>
          <a:p/>
        </p:txBody>
      </p:sp>
      <p:sp>
        <p:nvSpPr>
          <p:cNvPr id="52" name="Google Shape;52;p28"/>
          <p:cNvSpPr txBox="1"/>
          <p:nvPr>
            <p:ph idx="12" type="sldNum"/>
          </p:nvPr>
        </p:nvSpPr>
        <p:spPr>
          <a:xfrm>
            <a:off x="17223443" y="12712701"/>
            <a:ext cx="5487114" cy="73025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i="0" sz="2400" u="none" cap="none" strike="noStrike">
                <a:solidFill>
                  <a:srgbClr val="757576"/>
                </a:solidFill>
                <a:latin typeface="Arial"/>
                <a:ea typeface="Arial"/>
                <a:cs typeface="Arial"/>
                <a:sym typeface="Arial"/>
              </a:defRPr>
            </a:lvl1pPr>
            <a:lvl2pPr indent="0" lvl="1" marL="0" marR="0" rtl="0" algn="r">
              <a:spcBef>
                <a:spcPts val="0"/>
              </a:spcBef>
              <a:buNone/>
              <a:defRPr b="1" i="0" sz="2400" u="none" cap="none" strike="noStrike">
                <a:solidFill>
                  <a:srgbClr val="757576"/>
                </a:solidFill>
                <a:latin typeface="Arial"/>
                <a:ea typeface="Arial"/>
                <a:cs typeface="Arial"/>
                <a:sym typeface="Arial"/>
              </a:defRPr>
            </a:lvl2pPr>
            <a:lvl3pPr indent="0" lvl="2" marL="0" marR="0" rtl="0" algn="r">
              <a:spcBef>
                <a:spcPts val="0"/>
              </a:spcBef>
              <a:buNone/>
              <a:defRPr b="1" i="0" sz="2400" u="none" cap="none" strike="noStrike">
                <a:solidFill>
                  <a:srgbClr val="757576"/>
                </a:solidFill>
                <a:latin typeface="Arial"/>
                <a:ea typeface="Arial"/>
                <a:cs typeface="Arial"/>
                <a:sym typeface="Arial"/>
              </a:defRPr>
            </a:lvl3pPr>
            <a:lvl4pPr indent="0" lvl="3" marL="0" marR="0" rtl="0" algn="r">
              <a:spcBef>
                <a:spcPts val="0"/>
              </a:spcBef>
              <a:buNone/>
              <a:defRPr b="1" i="0" sz="2400" u="none" cap="none" strike="noStrike">
                <a:solidFill>
                  <a:srgbClr val="757576"/>
                </a:solidFill>
                <a:latin typeface="Arial"/>
                <a:ea typeface="Arial"/>
                <a:cs typeface="Arial"/>
                <a:sym typeface="Arial"/>
              </a:defRPr>
            </a:lvl4pPr>
            <a:lvl5pPr indent="0" lvl="4" marL="0" marR="0" rtl="0" algn="r">
              <a:spcBef>
                <a:spcPts val="0"/>
              </a:spcBef>
              <a:buNone/>
              <a:defRPr b="1" i="0" sz="2400" u="none" cap="none" strike="noStrike">
                <a:solidFill>
                  <a:srgbClr val="757576"/>
                </a:solidFill>
                <a:latin typeface="Arial"/>
                <a:ea typeface="Arial"/>
                <a:cs typeface="Arial"/>
                <a:sym typeface="Arial"/>
              </a:defRPr>
            </a:lvl5pPr>
            <a:lvl6pPr indent="0" lvl="5" marL="0" marR="0" rtl="0" algn="r">
              <a:spcBef>
                <a:spcPts val="0"/>
              </a:spcBef>
              <a:buNone/>
              <a:defRPr b="1" i="0" sz="2400" u="none" cap="none" strike="noStrike">
                <a:solidFill>
                  <a:srgbClr val="757576"/>
                </a:solidFill>
                <a:latin typeface="Arial"/>
                <a:ea typeface="Arial"/>
                <a:cs typeface="Arial"/>
                <a:sym typeface="Arial"/>
              </a:defRPr>
            </a:lvl6pPr>
            <a:lvl7pPr indent="0" lvl="6" marL="0" marR="0" rtl="0" algn="r">
              <a:spcBef>
                <a:spcPts val="0"/>
              </a:spcBef>
              <a:buNone/>
              <a:defRPr b="1" i="0" sz="2400" u="none" cap="none" strike="noStrike">
                <a:solidFill>
                  <a:srgbClr val="757576"/>
                </a:solidFill>
                <a:latin typeface="Arial"/>
                <a:ea typeface="Arial"/>
                <a:cs typeface="Arial"/>
                <a:sym typeface="Arial"/>
              </a:defRPr>
            </a:lvl7pPr>
            <a:lvl8pPr indent="0" lvl="7" marL="0" marR="0" rtl="0" algn="r">
              <a:spcBef>
                <a:spcPts val="0"/>
              </a:spcBef>
              <a:buNone/>
              <a:defRPr b="1" i="0" sz="2400" u="none" cap="none" strike="noStrike">
                <a:solidFill>
                  <a:srgbClr val="757576"/>
                </a:solidFill>
                <a:latin typeface="Arial"/>
                <a:ea typeface="Arial"/>
                <a:cs typeface="Arial"/>
                <a:sym typeface="Arial"/>
              </a:defRPr>
            </a:lvl8pPr>
            <a:lvl9pPr indent="0" lvl="8" marL="0" marR="0" rtl="0" algn="r">
              <a:spcBef>
                <a:spcPts val="0"/>
              </a:spcBef>
              <a:buNone/>
              <a:defRPr b="1" i="0" sz="2400" u="none" cap="none" strike="noStrike">
                <a:solidFill>
                  <a:srgbClr val="75757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 name="Shape 70"/>
        <p:cNvGrpSpPr/>
        <p:nvPr/>
      </p:nvGrpSpPr>
      <p:grpSpPr>
        <a:xfrm>
          <a:off x="0" y="0"/>
          <a:ext cx="0" cy="0"/>
          <a:chOff x="0" y="0"/>
          <a:chExt cx="0" cy="0"/>
        </a:xfrm>
      </p:grpSpPr>
      <p:sp>
        <p:nvSpPr>
          <p:cNvPr id="71" name="Google Shape;71;p31"/>
          <p:cNvSpPr txBox="1"/>
          <p:nvPr>
            <p:ph type="title"/>
          </p:nvPr>
        </p:nvSpPr>
        <p:spPr>
          <a:xfrm>
            <a:off x="1676619" y="730251"/>
            <a:ext cx="21033938" cy="2651126"/>
          </a:xfrm>
          <a:prstGeom prst="rect">
            <a:avLst/>
          </a:prstGeom>
          <a:solidFill>
            <a:schemeClr val="lt1">
              <a:alpha val="0"/>
            </a:schemeClr>
          </a:solid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accent4"/>
              </a:buClr>
              <a:buSzPts val="8800"/>
              <a:buFont typeface="Arial"/>
              <a:buNone/>
              <a:defRPr b="1" i="0" sz="8800" u="none" cap="none" strike="noStrike">
                <a:solidFill>
                  <a:schemeClr val="accent4"/>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2" name="Google Shape;72;p31"/>
          <p:cNvSpPr txBox="1"/>
          <p:nvPr>
            <p:ph idx="1" type="body"/>
          </p:nvPr>
        </p:nvSpPr>
        <p:spPr>
          <a:xfrm>
            <a:off x="1676619" y="3651250"/>
            <a:ext cx="21033938" cy="8702676"/>
          </a:xfrm>
          <a:prstGeom prst="rect">
            <a:avLst/>
          </a:prstGeom>
          <a:noFill/>
          <a:ln>
            <a:noFill/>
          </a:ln>
        </p:spPr>
        <p:txBody>
          <a:bodyPr anchorCtr="0" anchor="t" bIns="45700" lIns="91425" spcFirstLastPara="1" rIns="91425" wrap="square" tIns="45700">
            <a:noAutofit/>
          </a:bodyPr>
          <a:lstStyle>
            <a:lvl1pPr indent="-584200" lvl="0" marL="457200" marR="0" rtl="0" algn="l">
              <a:lnSpc>
                <a:spcPct val="100000"/>
              </a:lnSpc>
              <a:spcBef>
                <a:spcPts val="2000"/>
              </a:spcBef>
              <a:spcAft>
                <a:spcPts val="0"/>
              </a:spcAft>
              <a:buClr>
                <a:schemeClr val="accent4"/>
              </a:buClr>
              <a:buSzPts val="5600"/>
              <a:buFont typeface="Arial"/>
              <a:buChar char="•"/>
              <a:defRPr b="0" i="0" sz="5600" u="none" cap="none" strike="noStrike">
                <a:solidFill>
                  <a:srgbClr val="4B6274"/>
                </a:solidFill>
                <a:latin typeface="Arial"/>
                <a:ea typeface="Arial"/>
                <a:cs typeface="Arial"/>
                <a:sym typeface="Arial"/>
              </a:defRPr>
            </a:lvl1pPr>
            <a:lvl2pPr indent="-584200" lvl="1" marL="914400" marR="0" rtl="0" algn="l">
              <a:lnSpc>
                <a:spcPct val="100000"/>
              </a:lnSpc>
              <a:spcBef>
                <a:spcPts val="1000"/>
              </a:spcBef>
              <a:spcAft>
                <a:spcPts val="0"/>
              </a:spcAft>
              <a:buClr>
                <a:schemeClr val="accent4"/>
              </a:buClr>
              <a:buSzPts val="5600"/>
              <a:buFont typeface="Arial"/>
              <a:buChar char="•"/>
              <a:defRPr b="0" i="0" sz="5600" u="none" cap="none" strike="noStrike">
                <a:solidFill>
                  <a:srgbClr val="4B6274"/>
                </a:solidFill>
                <a:latin typeface="Arial"/>
                <a:ea typeface="Arial"/>
                <a:cs typeface="Arial"/>
                <a:sym typeface="Arial"/>
              </a:defRPr>
            </a:lvl2pPr>
            <a:lvl3pPr indent="-584200" lvl="2" marL="1371600" marR="0" rtl="0" algn="l">
              <a:lnSpc>
                <a:spcPct val="100000"/>
              </a:lnSpc>
              <a:spcBef>
                <a:spcPts val="1000"/>
              </a:spcBef>
              <a:spcAft>
                <a:spcPts val="0"/>
              </a:spcAft>
              <a:buClr>
                <a:schemeClr val="accent4"/>
              </a:buClr>
              <a:buSzPts val="5600"/>
              <a:buFont typeface="Arial"/>
              <a:buChar char="•"/>
              <a:defRPr b="0" i="0" sz="5600" u="none" cap="none" strike="noStrike">
                <a:solidFill>
                  <a:srgbClr val="4B6274"/>
                </a:solidFill>
                <a:latin typeface="Arial"/>
                <a:ea typeface="Arial"/>
                <a:cs typeface="Arial"/>
                <a:sym typeface="Arial"/>
              </a:defRPr>
            </a:lvl3pPr>
            <a:lvl4pPr indent="-584200" lvl="3" marL="1828800" marR="0" rtl="0" algn="l">
              <a:lnSpc>
                <a:spcPct val="100000"/>
              </a:lnSpc>
              <a:spcBef>
                <a:spcPts val="1000"/>
              </a:spcBef>
              <a:spcAft>
                <a:spcPts val="0"/>
              </a:spcAft>
              <a:buClr>
                <a:schemeClr val="accent4"/>
              </a:buClr>
              <a:buSzPts val="5600"/>
              <a:buFont typeface="Arial"/>
              <a:buChar char="•"/>
              <a:defRPr b="0" i="0" sz="5600" u="none" cap="none" strike="noStrike">
                <a:solidFill>
                  <a:srgbClr val="4B6274"/>
                </a:solidFill>
                <a:latin typeface="Arial"/>
                <a:ea typeface="Arial"/>
                <a:cs typeface="Arial"/>
                <a:sym typeface="Arial"/>
              </a:defRPr>
            </a:lvl4pPr>
            <a:lvl5pPr indent="-584200" lvl="4" marL="2286000" marR="0" rtl="0" algn="l">
              <a:lnSpc>
                <a:spcPct val="100000"/>
              </a:lnSpc>
              <a:spcBef>
                <a:spcPts val="1000"/>
              </a:spcBef>
              <a:spcAft>
                <a:spcPts val="0"/>
              </a:spcAft>
              <a:buClr>
                <a:schemeClr val="accent4"/>
              </a:buClr>
              <a:buSzPts val="5600"/>
              <a:buFont typeface="Arial"/>
              <a:buChar char="•"/>
              <a:defRPr b="0" i="0" sz="5600" u="none" cap="none" strike="noStrike">
                <a:solidFill>
                  <a:srgbClr val="4B6274"/>
                </a:solidFill>
                <a:latin typeface="Arial"/>
                <a:ea typeface="Arial"/>
                <a:cs typeface="Arial"/>
                <a:sym typeface="Arial"/>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Arial"/>
                <a:ea typeface="Arial"/>
                <a:cs typeface="Arial"/>
                <a:sym typeface="Arial"/>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Arial"/>
                <a:ea typeface="Arial"/>
                <a:cs typeface="Arial"/>
                <a:sym typeface="Arial"/>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Arial"/>
                <a:ea typeface="Arial"/>
                <a:cs typeface="Arial"/>
                <a:sym typeface="Arial"/>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Arial"/>
                <a:ea typeface="Arial"/>
                <a:cs typeface="Arial"/>
                <a:sym typeface="Arial"/>
              </a:defRPr>
            </a:lvl9pPr>
          </a:lstStyle>
          <a:p/>
        </p:txBody>
      </p:sp>
      <p:sp>
        <p:nvSpPr>
          <p:cNvPr id="73" name="Google Shape;73;p31"/>
          <p:cNvSpPr txBox="1"/>
          <p:nvPr>
            <p:ph idx="12" type="sldNum"/>
          </p:nvPr>
        </p:nvSpPr>
        <p:spPr>
          <a:xfrm>
            <a:off x="17223443" y="12712701"/>
            <a:ext cx="5487114" cy="73025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i="0" sz="2400" u="none" cap="none" strike="noStrike">
                <a:solidFill>
                  <a:srgbClr val="757576"/>
                </a:solidFill>
                <a:latin typeface="Arial"/>
                <a:ea typeface="Arial"/>
                <a:cs typeface="Arial"/>
                <a:sym typeface="Arial"/>
              </a:defRPr>
            </a:lvl1pPr>
            <a:lvl2pPr indent="0" lvl="1" marL="0" marR="0" rtl="0" algn="r">
              <a:spcBef>
                <a:spcPts val="0"/>
              </a:spcBef>
              <a:buNone/>
              <a:defRPr b="1" i="0" sz="2400" u="none" cap="none" strike="noStrike">
                <a:solidFill>
                  <a:srgbClr val="757576"/>
                </a:solidFill>
                <a:latin typeface="Arial"/>
                <a:ea typeface="Arial"/>
                <a:cs typeface="Arial"/>
                <a:sym typeface="Arial"/>
              </a:defRPr>
            </a:lvl2pPr>
            <a:lvl3pPr indent="0" lvl="2" marL="0" marR="0" rtl="0" algn="r">
              <a:spcBef>
                <a:spcPts val="0"/>
              </a:spcBef>
              <a:buNone/>
              <a:defRPr b="1" i="0" sz="2400" u="none" cap="none" strike="noStrike">
                <a:solidFill>
                  <a:srgbClr val="757576"/>
                </a:solidFill>
                <a:latin typeface="Arial"/>
                <a:ea typeface="Arial"/>
                <a:cs typeface="Arial"/>
                <a:sym typeface="Arial"/>
              </a:defRPr>
            </a:lvl3pPr>
            <a:lvl4pPr indent="0" lvl="3" marL="0" marR="0" rtl="0" algn="r">
              <a:spcBef>
                <a:spcPts val="0"/>
              </a:spcBef>
              <a:buNone/>
              <a:defRPr b="1" i="0" sz="2400" u="none" cap="none" strike="noStrike">
                <a:solidFill>
                  <a:srgbClr val="757576"/>
                </a:solidFill>
                <a:latin typeface="Arial"/>
                <a:ea typeface="Arial"/>
                <a:cs typeface="Arial"/>
                <a:sym typeface="Arial"/>
              </a:defRPr>
            </a:lvl4pPr>
            <a:lvl5pPr indent="0" lvl="4" marL="0" marR="0" rtl="0" algn="r">
              <a:spcBef>
                <a:spcPts val="0"/>
              </a:spcBef>
              <a:buNone/>
              <a:defRPr b="1" i="0" sz="2400" u="none" cap="none" strike="noStrike">
                <a:solidFill>
                  <a:srgbClr val="757576"/>
                </a:solidFill>
                <a:latin typeface="Arial"/>
                <a:ea typeface="Arial"/>
                <a:cs typeface="Arial"/>
                <a:sym typeface="Arial"/>
              </a:defRPr>
            </a:lvl5pPr>
            <a:lvl6pPr indent="0" lvl="5" marL="0" marR="0" rtl="0" algn="r">
              <a:spcBef>
                <a:spcPts val="0"/>
              </a:spcBef>
              <a:buNone/>
              <a:defRPr b="1" i="0" sz="2400" u="none" cap="none" strike="noStrike">
                <a:solidFill>
                  <a:srgbClr val="757576"/>
                </a:solidFill>
                <a:latin typeface="Arial"/>
                <a:ea typeface="Arial"/>
                <a:cs typeface="Arial"/>
                <a:sym typeface="Arial"/>
              </a:defRPr>
            </a:lvl6pPr>
            <a:lvl7pPr indent="0" lvl="6" marL="0" marR="0" rtl="0" algn="r">
              <a:spcBef>
                <a:spcPts val="0"/>
              </a:spcBef>
              <a:buNone/>
              <a:defRPr b="1" i="0" sz="2400" u="none" cap="none" strike="noStrike">
                <a:solidFill>
                  <a:srgbClr val="757576"/>
                </a:solidFill>
                <a:latin typeface="Arial"/>
                <a:ea typeface="Arial"/>
                <a:cs typeface="Arial"/>
                <a:sym typeface="Arial"/>
              </a:defRPr>
            </a:lvl7pPr>
            <a:lvl8pPr indent="0" lvl="7" marL="0" marR="0" rtl="0" algn="r">
              <a:spcBef>
                <a:spcPts val="0"/>
              </a:spcBef>
              <a:buNone/>
              <a:defRPr b="1" i="0" sz="2400" u="none" cap="none" strike="noStrike">
                <a:solidFill>
                  <a:srgbClr val="757576"/>
                </a:solidFill>
                <a:latin typeface="Arial"/>
                <a:ea typeface="Arial"/>
                <a:cs typeface="Arial"/>
                <a:sym typeface="Arial"/>
              </a:defRPr>
            </a:lvl8pPr>
            <a:lvl9pPr indent="0" lvl="8" marL="0" marR="0" rtl="0" algn="r">
              <a:spcBef>
                <a:spcPts val="0"/>
              </a:spcBef>
              <a:buNone/>
              <a:defRPr b="1" i="0" sz="2400" u="none" cap="none" strike="noStrike">
                <a:solidFill>
                  <a:srgbClr val="75757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8" name="Shape 208"/>
        <p:cNvGrpSpPr/>
        <p:nvPr/>
      </p:nvGrpSpPr>
      <p:grpSpPr>
        <a:xfrm>
          <a:off x="0" y="0"/>
          <a:ext cx="0" cy="0"/>
          <a:chOff x="0" y="0"/>
          <a:chExt cx="0" cy="0"/>
        </a:xfrm>
      </p:grpSpPr>
      <p:sp>
        <p:nvSpPr>
          <p:cNvPr id="209" name="Google Shape;209;p35"/>
          <p:cNvSpPr txBox="1"/>
          <p:nvPr>
            <p:ph type="title"/>
          </p:nvPr>
        </p:nvSpPr>
        <p:spPr>
          <a:xfrm>
            <a:off x="1676619" y="730251"/>
            <a:ext cx="21033938" cy="2651126"/>
          </a:xfrm>
          <a:prstGeom prst="rect">
            <a:avLst/>
          </a:prstGeom>
          <a:solidFill>
            <a:schemeClr val="lt1">
              <a:alpha val="0"/>
            </a:schemeClr>
          </a:solid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8800"/>
              <a:buFont typeface="Arial"/>
              <a:buNone/>
              <a:defRPr b="1" i="0" sz="88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10" name="Google Shape;210;p35"/>
          <p:cNvSpPr txBox="1"/>
          <p:nvPr>
            <p:ph idx="1" type="body"/>
          </p:nvPr>
        </p:nvSpPr>
        <p:spPr>
          <a:xfrm>
            <a:off x="1676619" y="3651250"/>
            <a:ext cx="21033938" cy="870267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2000"/>
              </a:spcBef>
              <a:spcAft>
                <a:spcPts val="0"/>
              </a:spcAft>
              <a:buClr>
                <a:schemeClr val="accent3"/>
              </a:buClr>
              <a:buSzPts val="5600"/>
              <a:buFont typeface="Arial"/>
              <a:buNone/>
              <a:defRPr b="0" i="0" sz="5600" u="none" cap="none" strike="noStrike">
                <a:solidFill>
                  <a:schemeClr val="dk1"/>
                </a:solidFill>
                <a:latin typeface="Arial"/>
                <a:ea typeface="Arial"/>
                <a:cs typeface="Arial"/>
                <a:sym typeface="Arial"/>
              </a:defRPr>
            </a:lvl1pPr>
            <a:lvl2pPr indent="-533400" lvl="1" marL="914400" marR="0" rtl="0" algn="l">
              <a:lnSpc>
                <a:spcPct val="100000"/>
              </a:lnSpc>
              <a:spcBef>
                <a:spcPts val="1000"/>
              </a:spcBef>
              <a:spcAft>
                <a:spcPts val="0"/>
              </a:spcAft>
              <a:buClr>
                <a:schemeClr val="accent3"/>
              </a:buClr>
              <a:buSzPts val="4800"/>
              <a:buFont typeface="Arial"/>
              <a:buChar char="•"/>
              <a:defRPr b="0" i="0" sz="4800" u="none" cap="none" strike="noStrike">
                <a:solidFill>
                  <a:schemeClr val="dk1"/>
                </a:solidFill>
                <a:latin typeface="Arial"/>
                <a:ea typeface="Arial"/>
                <a:cs typeface="Arial"/>
                <a:sym typeface="Arial"/>
              </a:defRPr>
            </a:lvl2pPr>
            <a:lvl3pPr indent="-533400" lvl="2" marL="1371600" marR="0" rtl="0" algn="l">
              <a:lnSpc>
                <a:spcPct val="100000"/>
              </a:lnSpc>
              <a:spcBef>
                <a:spcPts val="1000"/>
              </a:spcBef>
              <a:spcAft>
                <a:spcPts val="0"/>
              </a:spcAft>
              <a:buClr>
                <a:schemeClr val="accent3"/>
              </a:buClr>
              <a:buSzPts val="4800"/>
              <a:buFont typeface="Arial"/>
              <a:buChar char="•"/>
              <a:defRPr b="0" i="0" sz="4800" u="none" cap="none" strike="noStrike">
                <a:solidFill>
                  <a:schemeClr val="dk1"/>
                </a:solidFill>
                <a:latin typeface="Arial"/>
                <a:ea typeface="Arial"/>
                <a:cs typeface="Arial"/>
                <a:sym typeface="Arial"/>
              </a:defRPr>
            </a:lvl3pPr>
            <a:lvl4pPr indent="-533400" lvl="3" marL="1828800" marR="0" rtl="0" algn="l">
              <a:lnSpc>
                <a:spcPct val="100000"/>
              </a:lnSpc>
              <a:spcBef>
                <a:spcPts val="1000"/>
              </a:spcBef>
              <a:spcAft>
                <a:spcPts val="0"/>
              </a:spcAft>
              <a:buClr>
                <a:schemeClr val="accent3"/>
              </a:buClr>
              <a:buSzPts val="4800"/>
              <a:buFont typeface="Arial"/>
              <a:buChar char="•"/>
              <a:defRPr b="0" i="0" sz="4800" u="none" cap="none" strike="noStrike">
                <a:solidFill>
                  <a:schemeClr val="dk1"/>
                </a:solidFill>
                <a:latin typeface="Arial"/>
                <a:ea typeface="Arial"/>
                <a:cs typeface="Arial"/>
                <a:sym typeface="Arial"/>
              </a:defRPr>
            </a:lvl4pPr>
            <a:lvl5pPr indent="-533400" lvl="4" marL="2286000" marR="0" rtl="0" algn="l">
              <a:lnSpc>
                <a:spcPct val="100000"/>
              </a:lnSpc>
              <a:spcBef>
                <a:spcPts val="1000"/>
              </a:spcBef>
              <a:spcAft>
                <a:spcPts val="0"/>
              </a:spcAft>
              <a:buClr>
                <a:schemeClr val="accent3"/>
              </a:buClr>
              <a:buSzPts val="4800"/>
              <a:buFont typeface="Arial"/>
              <a:buChar char="•"/>
              <a:defRPr b="0" i="0" sz="4800" u="none" cap="none" strike="noStrike">
                <a:solidFill>
                  <a:schemeClr val="dk1"/>
                </a:solidFill>
                <a:latin typeface="Arial"/>
                <a:ea typeface="Arial"/>
                <a:cs typeface="Arial"/>
                <a:sym typeface="Arial"/>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Arial"/>
                <a:ea typeface="Arial"/>
                <a:cs typeface="Arial"/>
                <a:sym typeface="Arial"/>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Arial"/>
                <a:ea typeface="Arial"/>
                <a:cs typeface="Arial"/>
                <a:sym typeface="Arial"/>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Arial"/>
                <a:ea typeface="Arial"/>
                <a:cs typeface="Arial"/>
                <a:sym typeface="Arial"/>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Arial"/>
                <a:ea typeface="Arial"/>
                <a:cs typeface="Arial"/>
                <a:sym typeface="Arial"/>
              </a:defRPr>
            </a:lvl9pPr>
          </a:lstStyle>
          <a:p/>
        </p:txBody>
      </p:sp>
      <p:sp>
        <p:nvSpPr>
          <p:cNvPr id="211" name="Google Shape;211;p35"/>
          <p:cNvSpPr txBox="1"/>
          <p:nvPr>
            <p:ph idx="12" type="sldNum"/>
          </p:nvPr>
        </p:nvSpPr>
        <p:spPr>
          <a:xfrm>
            <a:off x="17223443" y="12712701"/>
            <a:ext cx="5487114" cy="73025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i="0" sz="2400" u="none" cap="none" strike="noStrike">
                <a:solidFill>
                  <a:srgbClr val="757576"/>
                </a:solidFill>
                <a:latin typeface="Arial"/>
                <a:ea typeface="Arial"/>
                <a:cs typeface="Arial"/>
                <a:sym typeface="Arial"/>
              </a:defRPr>
            </a:lvl1pPr>
            <a:lvl2pPr indent="0" lvl="1" marL="0" marR="0" rtl="0" algn="r">
              <a:spcBef>
                <a:spcPts val="0"/>
              </a:spcBef>
              <a:buNone/>
              <a:defRPr b="1" i="0" sz="2400" u="none" cap="none" strike="noStrike">
                <a:solidFill>
                  <a:srgbClr val="757576"/>
                </a:solidFill>
                <a:latin typeface="Arial"/>
                <a:ea typeface="Arial"/>
                <a:cs typeface="Arial"/>
                <a:sym typeface="Arial"/>
              </a:defRPr>
            </a:lvl2pPr>
            <a:lvl3pPr indent="0" lvl="2" marL="0" marR="0" rtl="0" algn="r">
              <a:spcBef>
                <a:spcPts val="0"/>
              </a:spcBef>
              <a:buNone/>
              <a:defRPr b="1" i="0" sz="2400" u="none" cap="none" strike="noStrike">
                <a:solidFill>
                  <a:srgbClr val="757576"/>
                </a:solidFill>
                <a:latin typeface="Arial"/>
                <a:ea typeface="Arial"/>
                <a:cs typeface="Arial"/>
                <a:sym typeface="Arial"/>
              </a:defRPr>
            </a:lvl3pPr>
            <a:lvl4pPr indent="0" lvl="3" marL="0" marR="0" rtl="0" algn="r">
              <a:spcBef>
                <a:spcPts val="0"/>
              </a:spcBef>
              <a:buNone/>
              <a:defRPr b="1" i="0" sz="2400" u="none" cap="none" strike="noStrike">
                <a:solidFill>
                  <a:srgbClr val="757576"/>
                </a:solidFill>
                <a:latin typeface="Arial"/>
                <a:ea typeface="Arial"/>
                <a:cs typeface="Arial"/>
                <a:sym typeface="Arial"/>
              </a:defRPr>
            </a:lvl4pPr>
            <a:lvl5pPr indent="0" lvl="4" marL="0" marR="0" rtl="0" algn="r">
              <a:spcBef>
                <a:spcPts val="0"/>
              </a:spcBef>
              <a:buNone/>
              <a:defRPr b="1" i="0" sz="2400" u="none" cap="none" strike="noStrike">
                <a:solidFill>
                  <a:srgbClr val="757576"/>
                </a:solidFill>
                <a:latin typeface="Arial"/>
                <a:ea typeface="Arial"/>
                <a:cs typeface="Arial"/>
                <a:sym typeface="Arial"/>
              </a:defRPr>
            </a:lvl5pPr>
            <a:lvl6pPr indent="0" lvl="5" marL="0" marR="0" rtl="0" algn="r">
              <a:spcBef>
                <a:spcPts val="0"/>
              </a:spcBef>
              <a:buNone/>
              <a:defRPr b="1" i="0" sz="2400" u="none" cap="none" strike="noStrike">
                <a:solidFill>
                  <a:srgbClr val="757576"/>
                </a:solidFill>
                <a:latin typeface="Arial"/>
                <a:ea typeface="Arial"/>
                <a:cs typeface="Arial"/>
                <a:sym typeface="Arial"/>
              </a:defRPr>
            </a:lvl6pPr>
            <a:lvl7pPr indent="0" lvl="6" marL="0" marR="0" rtl="0" algn="r">
              <a:spcBef>
                <a:spcPts val="0"/>
              </a:spcBef>
              <a:buNone/>
              <a:defRPr b="1" i="0" sz="2400" u="none" cap="none" strike="noStrike">
                <a:solidFill>
                  <a:srgbClr val="757576"/>
                </a:solidFill>
                <a:latin typeface="Arial"/>
                <a:ea typeface="Arial"/>
                <a:cs typeface="Arial"/>
                <a:sym typeface="Arial"/>
              </a:defRPr>
            </a:lvl7pPr>
            <a:lvl8pPr indent="0" lvl="7" marL="0" marR="0" rtl="0" algn="r">
              <a:spcBef>
                <a:spcPts val="0"/>
              </a:spcBef>
              <a:buNone/>
              <a:defRPr b="1" i="0" sz="2400" u="none" cap="none" strike="noStrike">
                <a:solidFill>
                  <a:srgbClr val="757576"/>
                </a:solidFill>
                <a:latin typeface="Arial"/>
                <a:ea typeface="Arial"/>
                <a:cs typeface="Arial"/>
                <a:sym typeface="Arial"/>
              </a:defRPr>
            </a:lvl8pPr>
            <a:lvl9pPr indent="0" lvl="8" marL="0" marR="0" rtl="0" algn="r">
              <a:spcBef>
                <a:spcPts val="0"/>
              </a:spcBef>
              <a:buNone/>
              <a:defRPr b="1" i="0" sz="2400" u="none" cap="none" strike="noStrike">
                <a:solidFill>
                  <a:srgbClr val="75757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4" r:id="rId1"/>
    <p:sldLayoutId id="2147483685"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0" name="Shape 220"/>
        <p:cNvGrpSpPr/>
        <p:nvPr/>
      </p:nvGrpSpPr>
      <p:grpSpPr>
        <a:xfrm>
          <a:off x="0" y="0"/>
          <a:ext cx="0" cy="0"/>
          <a:chOff x="0" y="0"/>
          <a:chExt cx="0" cy="0"/>
        </a:xfrm>
      </p:grpSpPr>
      <p:sp>
        <p:nvSpPr>
          <p:cNvPr id="221" name="Google Shape;221;p37"/>
          <p:cNvSpPr/>
          <p:nvPr/>
        </p:nvSpPr>
        <p:spPr>
          <a:xfrm>
            <a:off x="22679620" y="12317882"/>
            <a:ext cx="791250" cy="760128"/>
          </a:xfrm>
          <a:prstGeom prst="rect">
            <a:avLst/>
          </a:prstGeom>
          <a:solidFill>
            <a:schemeClr val="lt1">
              <a:alpha val="7882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2" name="Google Shape;222;p37"/>
          <p:cNvSpPr txBox="1"/>
          <p:nvPr/>
        </p:nvSpPr>
        <p:spPr>
          <a:xfrm>
            <a:off x="22679620" y="12337083"/>
            <a:ext cx="791250" cy="73025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i="0" lang="en-US" sz="2400" u="none" cap="none" strike="noStrike">
                <a:solidFill>
                  <a:srgbClr val="40397F"/>
                </a:solidFill>
                <a:latin typeface="Helvetica Neue"/>
                <a:ea typeface="Helvetica Neue"/>
                <a:cs typeface="Helvetica Neue"/>
                <a:sym typeface="Helvetica Neue"/>
              </a:rPr>
              <a:t>‹#›</a:t>
            </a:fld>
            <a:endParaRPr b="1" i="0" sz="2400" u="none" cap="none" strike="noStrike">
              <a:solidFill>
                <a:srgbClr val="40397F"/>
              </a:solidFill>
              <a:latin typeface="Helvetica Neue"/>
              <a:ea typeface="Helvetica Neue"/>
              <a:cs typeface="Helvetica Neue"/>
              <a:sym typeface="Helvetica Neue"/>
            </a:endParaRPr>
          </a:p>
        </p:txBody>
      </p:sp>
    </p:spTree>
  </p:cSld>
  <p:clrMap accent1="accent1" accent2="accent2" accent3="accent3" accent4="accent4" accent5="accent5" accent6="accent6" bg1="lt1" bg2="dk2" tx1="dk1" tx2="lt2" folHlink="folHlink" hlink="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8" name="Shape 298"/>
        <p:cNvGrpSpPr/>
        <p:nvPr/>
      </p:nvGrpSpPr>
      <p:grpSpPr>
        <a:xfrm>
          <a:off x="0" y="0"/>
          <a:ext cx="0" cy="0"/>
          <a:chOff x="0" y="0"/>
          <a:chExt cx="0" cy="0"/>
        </a:xfrm>
      </p:grpSpPr>
      <p:sp>
        <p:nvSpPr>
          <p:cNvPr id="299" name="Google Shape;299;p39"/>
          <p:cNvSpPr txBox="1"/>
          <p:nvPr>
            <p:ph type="title"/>
          </p:nvPr>
        </p:nvSpPr>
        <p:spPr>
          <a:xfrm>
            <a:off x="1676619" y="730251"/>
            <a:ext cx="21033938" cy="2651126"/>
          </a:xfrm>
          <a:prstGeom prst="rect">
            <a:avLst/>
          </a:prstGeom>
          <a:solidFill>
            <a:schemeClr val="lt1">
              <a:alpha val="0"/>
            </a:schemeClr>
          </a:solid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accent3"/>
              </a:buClr>
              <a:buSzPts val="8800"/>
              <a:buFont typeface="Arial"/>
              <a:buNone/>
              <a:defRPr b="1" i="0" sz="8800" u="none" cap="none" strike="noStrike">
                <a:solidFill>
                  <a:schemeClr val="accent3"/>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00" name="Google Shape;300;p39"/>
          <p:cNvSpPr txBox="1"/>
          <p:nvPr>
            <p:ph idx="1" type="body"/>
          </p:nvPr>
        </p:nvSpPr>
        <p:spPr>
          <a:xfrm>
            <a:off x="1676619" y="3651250"/>
            <a:ext cx="21033938" cy="870267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2000"/>
              </a:spcBef>
              <a:spcAft>
                <a:spcPts val="0"/>
              </a:spcAft>
              <a:buClr>
                <a:schemeClr val="accent3"/>
              </a:buClr>
              <a:buSzPts val="5600"/>
              <a:buFont typeface="Arial"/>
              <a:buNone/>
              <a:defRPr b="0" i="0" sz="5600" u="none" cap="none" strike="noStrike">
                <a:solidFill>
                  <a:srgbClr val="4B6274"/>
                </a:solidFill>
                <a:latin typeface="Arial"/>
                <a:ea typeface="Arial"/>
                <a:cs typeface="Arial"/>
                <a:sym typeface="Arial"/>
              </a:defRPr>
            </a:lvl1pPr>
            <a:lvl2pPr indent="-584200" lvl="1" marL="914400" marR="0" rtl="0" algn="l">
              <a:lnSpc>
                <a:spcPct val="100000"/>
              </a:lnSpc>
              <a:spcBef>
                <a:spcPts val="2400"/>
              </a:spcBef>
              <a:spcAft>
                <a:spcPts val="0"/>
              </a:spcAft>
              <a:buClr>
                <a:srgbClr val="7792A7"/>
              </a:buClr>
              <a:buSzPts val="5600"/>
              <a:buFont typeface="Arial"/>
              <a:buChar char="•"/>
              <a:defRPr b="0" i="0" sz="5600" u="none" cap="none" strike="noStrike">
                <a:solidFill>
                  <a:srgbClr val="4B6274"/>
                </a:solidFill>
                <a:latin typeface="Arial"/>
                <a:ea typeface="Arial"/>
                <a:cs typeface="Arial"/>
                <a:sym typeface="Arial"/>
              </a:defRPr>
            </a:lvl2pPr>
            <a:lvl3pPr indent="-584200" lvl="2" marL="1371600" marR="0" rtl="0" algn="l">
              <a:lnSpc>
                <a:spcPct val="100000"/>
              </a:lnSpc>
              <a:spcBef>
                <a:spcPts val="2400"/>
              </a:spcBef>
              <a:spcAft>
                <a:spcPts val="0"/>
              </a:spcAft>
              <a:buClr>
                <a:srgbClr val="7792A7"/>
              </a:buClr>
              <a:buSzPts val="5600"/>
              <a:buFont typeface="Arial"/>
              <a:buChar char="•"/>
              <a:defRPr b="0" i="0" sz="5600" u="none" cap="none" strike="noStrike">
                <a:solidFill>
                  <a:srgbClr val="4B6274"/>
                </a:solidFill>
                <a:latin typeface="Arial"/>
                <a:ea typeface="Arial"/>
                <a:cs typeface="Arial"/>
                <a:sym typeface="Arial"/>
              </a:defRPr>
            </a:lvl3pPr>
            <a:lvl4pPr indent="-584200" lvl="3" marL="1828800" marR="0" rtl="0" algn="l">
              <a:lnSpc>
                <a:spcPct val="100000"/>
              </a:lnSpc>
              <a:spcBef>
                <a:spcPts val="2400"/>
              </a:spcBef>
              <a:spcAft>
                <a:spcPts val="0"/>
              </a:spcAft>
              <a:buClr>
                <a:srgbClr val="7792A7"/>
              </a:buClr>
              <a:buSzPts val="5600"/>
              <a:buFont typeface="Arial"/>
              <a:buChar char="•"/>
              <a:defRPr b="0" i="0" sz="5600" u="none" cap="none" strike="noStrike">
                <a:solidFill>
                  <a:srgbClr val="4B6274"/>
                </a:solidFill>
                <a:latin typeface="Arial"/>
                <a:ea typeface="Arial"/>
                <a:cs typeface="Arial"/>
                <a:sym typeface="Arial"/>
              </a:defRPr>
            </a:lvl4pPr>
            <a:lvl5pPr indent="-584200" lvl="4" marL="2286000" marR="0" rtl="0" algn="l">
              <a:lnSpc>
                <a:spcPct val="90000"/>
              </a:lnSpc>
              <a:spcBef>
                <a:spcPts val="2400"/>
              </a:spcBef>
              <a:spcAft>
                <a:spcPts val="0"/>
              </a:spcAft>
              <a:buClr>
                <a:schemeClr val="accent3"/>
              </a:buClr>
              <a:buSzPts val="5600"/>
              <a:buFont typeface="Arial"/>
              <a:buChar char="•"/>
              <a:defRPr b="0" i="0" sz="5600" u="none" cap="none" strike="noStrike">
                <a:solidFill>
                  <a:schemeClr val="dk1"/>
                </a:solidFill>
                <a:latin typeface="Arial"/>
                <a:ea typeface="Arial"/>
                <a:cs typeface="Arial"/>
                <a:sym typeface="Arial"/>
              </a:defRPr>
            </a:lvl5pPr>
            <a:lvl6pPr indent="-457200" lvl="5" marL="2743200" marR="0" rtl="0" algn="l">
              <a:lnSpc>
                <a:spcPct val="90000"/>
              </a:lnSpc>
              <a:spcBef>
                <a:spcPts val="2400"/>
              </a:spcBef>
              <a:spcAft>
                <a:spcPts val="0"/>
              </a:spcAft>
              <a:buClr>
                <a:schemeClr val="dk1"/>
              </a:buClr>
              <a:buSzPts val="3600"/>
              <a:buFont typeface="Arial"/>
              <a:buChar char="•"/>
              <a:defRPr b="0" i="0" sz="3600" u="none" cap="none" strike="noStrike">
                <a:solidFill>
                  <a:schemeClr val="dk1"/>
                </a:solidFill>
                <a:latin typeface="Arial"/>
                <a:ea typeface="Arial"/>
                <a:cs typeface="Arial"/>
                <a:sym typeface="Arial"/>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Arial"/>
                <a:ea typeface="Arial"/>
                <a:cs typeface="Arial"/>
                <a:sym typeface="Arial"/>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Arial"/>
                <a:ea typeface="Arial"/>
                <a:cs typeface="Arial"/>
                <a:sym typeface="Arial"/>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Arial"/>
                <a:ea typeface="Arial"/>
                <a:cs typeface="Arial"/>
                <a:sym typeface="Arial"/>
              </a:defRPr>
            </a:lvl9pPr>
          </a:lstStyle>
          <a:p/>
        </p:txBody>
      </p:sp>
      <p:sp>
        <p:nvSpPr>
          <p:cNvPr id="301" name="Google Shape;301;p39"/>
          <p:cNvSpPr txBox="1"/>
          <p:nvPr>
            <p:ph idx="12" type="sldNum"/>
          </p:nvPr>
        </p:nvSpPr>
        <p:spPr>
          <a:xfrm>
            <a:off x="17223443" y="12712701"/>
            <a:ext cx="5487114" cy="73025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2400">
                <a:solidFill>
                  <a:srgbClr val="757576"/>
                </a:solidFill>
                <a:latin typeface="Arial"/>
                <a:ea typeface="Arial"/>
                <a:cs typeface="Arial"/>
                <a:sym typeface="Arial"/>
              </a:defRPr>
            </a:lvl1pPr>
            <a:lvl2pPr indent="0" lvl="1" marL="0" marR="0" rtl="0" algn="r">
              <a:spcBef>
                <a:spcPts val="0"/>
              </a:spcBef>
              <a:buNone/>
              <a:defRPr b="1" sz="2400">
                <a:solidFill>
                  <a:srgbClr val="757576"/>
                </a:solidFill>
                <a:latin typeface="Arial"/>
                <a:ea typeface="Arial"/>
                <a:cs typeface="Arial"/>
                <a:sym typeface="Arial"/>
              </a:defRPr>
            </a:lvl2pPr>
            <a:lvl3pPr indent="0" lvl="2" marL="0" marR="0" rtl="0" algn="r">
              <a:spcBef>
                <a:spcPts val="0"/>
              </a:spcBef>
              <a:buNone/>
              <a:defRPr b="1" sz="2400">
                <a:solidFill>
                  <a:srgbClr val="757576"/>
                </a:solidFill>
                <a:latin typeface="Arial"/>
                <a:ea typeface="Arial"/>
                <a:cs typeface="Arial"/>
                <a:sym typeface="Arial"/>
              </a:defRPr>
            </a:lvl3pPr>
            <a:lvl4pPr indent="0" lvl="3" marL="0" marR="0" rtl="0" algn="r">
              <a:spcBef>
                <a:spcPts val="0"/>
              </a:spcBef>
              <a:buNone/>
              <a:defRPr b="1" sz="2400">
                <a:solidFill>
                  <a:srgbClr val="757576"/>
                </a:solidFill>
                <a:latin typeface="Arial"/>
                <a:ea typeface="Arial"/>
                <a:cs typeface="Arial"/>
                <a:sym typeface="Arial"/>
              </a:defRPr>
            </a:lvl4pPr>
            <a:lvl5pPr indent="0" lvl="4" marL="0" marR="0" rtl="0" algn="r">
              <a:spcBef>
                <a:spcPts val="0"/>
              </a:spcBef>
              <a:buNone/>
              <a:defRPr b="1" sz="2400">
                <a:solidFill>
                  <a:srgbClr val="757576"/>
                </a:solidFill>
                <a:latin typeface="Arial"/>
                <a:ea typeface="Arial"/>
                <a:cs typeface="Arial"/>
                <a:sym typeface="Arial"/>
              </a:defRPr>
            </a:lvl5pPr>
            <a:lvl6pPr indent="0" lvl="5" marL="0" marR="0" rtl="0" algn="r">
              <a:spcBef>
                <a:spcPts val="0"/>
              </a:spcBef>
              <a:buNone/>
              <a:defRPr b="1" sz="2400">
                <a:solidFill>
                  <a:srgbClr val="757576"/>
                </a:solidFill>
                <a:latin typeface="Arial"/>
                <a:ea typeface="Arial"/>
                <a:cs typeface="Arial"/>
                <a:sym typeface="Arial"/>
              </a:defRPr>
            </a:lvl6pPr>
            <a:lvl7pPr indent="0" lvl="6" marL="0" marR="0" rtl="0" algn="r">
              <a:spcBef>
                <a:spcPts val="0"/>
              </a:spcBef>
              <a:buNone/>
              <a:defRPr b="1" sz="2400">
                <a:solidFill>
                  <a:srgbClr val="757576"/>
                </a:solidFill>
                <a:latin typeface="Arial"/>
                <a:ea typeface="Arial"/>
                <a:cs typeface="Arial"/>
                <a:sym typeface="Arial"/>
              </a:defRPr>
            </a:lvl7pPr>
            <a:lvl8pPr indent="0" lvl="7" marL="0" marR="0" rtl="0" algn="r">
              <a:spcBef>
                <a:spcPts val="0"/>
              </a:spcBef>
              <a:buNone/>
              <a:defRPr b="1" sz="2400">
                <a:solidFill>
                  <a:srgbClr val="757576"/>
                </a:solidFill>
                <a:latin typeface="Arial"/>
                <a:ea typeface="Arial"/>
                <a:cs typeface="Arial"/>
                <a:sym typeface="Arial"/>
              </a:defRPr>
            </a:lvl8pPr>
            <a:lvl9pPr indent="0" lvl="8" marL="0" marR="0" rtl="0" algn="r">
              <a:spcBef>
                <a:spcPts val="0"/>
              </a:spcBef>
              <a:buNone/>
              <a:defRPr b="1" sz="2400">
                <a:solidFill>
                  <a:srgbClr val="75757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3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6.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 Id="rId3" Type="http://schemas.openxmlformats.org/officeDocument/2006/relationships/image" Target="../media/image30.png"/><Relationship Id="rId4" Type="http://schemas.openxmlformats.org/officeDocument/2006/relationships/image" Target="../media/image32.png"/><Relationship Id="rId5"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 Id="rId3" Type="http://schemas.openxmlformats.org/officeDocument/2006/relationships/hyperlink" Target="mailto:mbriggs@csba.org" TargetMode="External"/><Relationship Id="rId4" Type="http://schemas.openxmlformats.org/officeDocument/2006/relationships/hyperlink" Target="mailto:kkrausen@wested.org" TargetMode="External"/><Relationship Id="rId5" Type="http://schemas.openxmlformats.org/officeDocument/2006/relationships/hyperlink" Target="mailto:pmcclel@wested.or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20.jpg"/><Relationship Id="rId4" Type="http://schemas.openxmlformats.org/officeDocument/2006/relationships/image" Target="../media/image29.jpg"/><Relationship Id="rId5" Type="http://schemas.openxmlformats.org/officeDocument/2006/relationships/image" Target="../media/image22.jpg"/><Relationship Id="rId6" Type="http://schemas.openxmlformats.org/officeDocument/2006/relationships/image" Target="../media/image2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xml"/><Relationship Id="rId3" Type="http://schemas.openxmlformats.org/officeDocument/2006/relationships/chart" Target="../charts/char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8.xml"/><Relationship Id="rId3" Type="http://schemas.openxmlformats.org/officeDocument/2006/relationships/chart" Target="../charts/char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xml"/><Relationship Id="rId3"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1"/>
          <p:cNvSpPr txBox="1"/>
          <p:nvPr>
            <p:ph type="title"/>
          </p:nvPr>
        </p:nvSpPr>
        <p:spPr>
          <a:xfrm>
            <a:off x="2592387" y="3119717"/>
            <a:ext cx="19202400" cy="4572000"/>
          </a:xfrm>
          <a:prstGeom prst="rect">
            <a:avLst/>
          </a:prstGeom>
          <a:solidFill>
            <a:schemeClr val="lt1">
              <a:alpha val="0"/>
            </a:schemeClr>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lt1"/>
              </a:buClr>
              <a:buSzPct val="100000"/>
              <a:buFont typeface="Arial"/>
              <a:buNone/>
            </a:pPr>
            <a:r>
              <a:rPr lang="en-US">
                <a:solidFill>
                  <a:schemeClr val="lt1"/>
                </a:solidFill>
              </a:rPr>
              <a:t>Maximizing Impact: Prioritizing Investments for Students’ Long-Term Success</a:t>
            </a:r>
            <a:br>
              <a:rPr lang="en-US">
                <a:solidFill>
                  <a:schemeClr val="lt1"/>
                </a:solidFill>
              </a:rPr>
            </a:br>
            <a:br>
              <a:rPr lang="en-US">
                <a:solidFill>
                  <a:schemeClr val="lt1"/>
                </a:solidFill>
              </a:rPr>
            </a:br>
            <a:r>
              <a:rPr lang="en-US" sz="5300">
                <a:solidFill>
                  <a:schemeClr val="lt1"/>
                </a:solidFill>
              </a:rPr>
              <a:t>September 3, 2025</a:t>
            </a:r>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11"/>
          <p:cNvSpPr txBox="1"/>
          <p:nvPr>
            <p:ph idx="1" type="body"/>
          </p:nvPr>
        </p:nvSpPr>
        <p:spPr>
          <a:xfrm>
            <a:off x="1216062" y="929394"/>
            <a:ext cx="6086282" cy="11493836"/>
          </a:xfrm>
          <a:prstGeom prst="rect">
            <a:avLst/>
          </a:prstGeom>
          <a:noFill/>
          <a:ln>
            <a:noFill/>
          </a:ln>
        </p:spPr>
        <p:txBody>
          <a:bodyPr anchorCtr="0" anchor="ctr" bIns="45700" lIns="91425" spcFirstLastPara="1" rIns="91425" wrap="square" tIns="45700">
            <a:noAutofit/>
          </a:bodyPr>
          <a:lstStyle/>
          <a:p>
            <a:pPr indent="0" lvl="0" marL="0" rtl="0" algn="l">
              <a:lnSpc>
                <a:spcPct val="95000"/>
              </a:lnSpc>
              <a:spcBef>
                <a:spcPts val="0"/>
              </a:spcBef>
              <a:spcAft>
                <a:spcPts val="0"/>
              </a:spcAft>
              <a:buSzPts val="5600"/>
              <a:buNone/>
            </a:pPr>
            <a:r>
              <a:rPr lang="en-US"/>
              <a:t>Elevated student need, stagnant revenue, and significant fiscal uncertainty</a:t>
            </a:r>
            <a:endParaRPr/>
          </a:p>
        </p:txBody>
      </p:sp>
      <p:sp>
        <p:nvSpPr>
          <p:cNvPr id="468" name="Google Shape;468;p11"/>
          <p:cNvSpPr txBox="1"/>
          <p:nvPr>
            <p:ph idx="12" type="sldNum"/>
          </p:nvPr>
        </p:nvSpPr>
        <p:spPr>
          <a:xfrm>
            <a:off x="22689949" y="12736392"/>
            <a:ext cx="1697227" cy="603512"/>
          </a:xfrm>
          <a:prstGeom prst="rect">
            <a:avLst/>
          </a:prstGeom>
          <a:solidFill>
            <a:schemeClr val="accent6"/>
          </a:solidFill>
          <a:ln>
            <a:noFill/>
          </a:ln>
        </p:spPr>
        <p:txBody>
          <a:bodyPr anchorCtr="0" anchor="ctr" bIns="45700" lIns="91425" spcFirstLastPara="1" rIns="0"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469" name="Google Shape;469;p11"/>
          <p:cNvSpPr txBox="1"/>
          <p:nvPr>
            <p:ph idx="2" type="body"/>
          </p:nvPr>
        </p:nvSpPr>
        <p:spPr>
          <a:xfrm>
            <a:off x="9717700" y="929395"/>
            <a:ext cx="13646991" cy="11493834"/>
          </a:xfrm>
          <a:prstGeom prst="rect">
            <a:avLst/>
          </a:prstGeom>
          <a:noFill/>
          <a:ln>
            <a:noFill/>
          </a:ln>
        </p:spPr>
        <p:txBody>
          <a:bodyPr anchorCtr="0" anchor="t" bIns="45700" lIns="91425" spcFirstLastPara="1" rIns="91425" wrap="square" tIns="45700">
            <a:noAutofit/>
          </a:bodyPr>
          <a:lstStyle/>
          <a:p>
            <a:pPr indent="-571500" lvl="0" marL="571500" rtl="0" algn="l">
              <a:lnSpc>
                <a:spcPct val="100000"/>
              </a:lnSpc>
              <a:spcBef>
                <a:spcPts val="0"/>
              </a:spcBef>
              <a:spcAft>
                <a:spcPts val="0"/>
              </a:spcAft>
              <a:buSzPts val="4400"/>
              <a:buFont typeface="Arial"/>
              <a:buChar char="•"/>
            </a:pPr>
            <a:r>
              <a:rPr lang="en-US" sz="4400"/>
              <a:t>Student needs remain elevated while enrollment declines, and revenue decreases</a:t>
            </a:r>
            <a:endParaRPr/>
          </a:p>
          <a:p>
            <a:pPr indent="-571500" lvl="0" marL="571500" rtl="0" algn="l">
              <a:lnSpc>
                <a:spcPct val="100000"/>
              </a:lnSpc>
              <a:spcBef>
                <a:spcPts val="4400"/>
              </a:spcBef>
              <a:spcAft>
                <a:spcPts val="0"/>
              </a:spcAft>
              <a:buSzPts val="4400"/>
              <a:buFont typeface="Arial"/>
              <a:buChar char="•"/>
            </a:pPr>
            <a:r>
              <a:rPr lang="en-US" sz="4400"/>
              <a:t>LEAs are moderately healthy compared to previous years but are projecting revenues and expenditures to be flat through 2027–28</a:t>
            </a:r>
            <a:endParaRPr/>
          </a:p>
          <a:p>
            <a:pPr indent="-571500" lvl="0" marL="571500" rtl="0" algn="l">
              <a:lnSpc>
                <a:spcPct val="100000"/>
              </a:lnSpc>
              <a:spcBef>
                <a:spcPts val="4400"/>
              </a:spcBef>
              <a:spcAft>
                <a:spcPts val="0"/>
              </a:spcAft>
              <a:buSzPts val="4400"/>
              <a:buFont typeface="Arial"/>
              <a:buChar char="•"/>
            </a:pPr>
            <a:r>
              <a:rPr lang="en-US" sz="4400"/>
              <a:t>Federal funding cuts and broader economic uncertainty have significantly complicated budgeting decisions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14"/>
          <p:cNvSpPr txBox="1"/>
          <p:nvPr>
            <p:ph type="title"/>
          </p:nvPr>
        </p:nvSpPr>
        <p:spPr>
          <a:xfrm>
            <a:off x="1713200" y="3086002"/>
            <a:ext cx="15033931" cy="5808724"/>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rtl="0" algn="l">
              <a:lnSpc>
                <a:spcPct val="95000"/>
              </a:lnSpc>
              <a:spcBef>
                <a:spcPts val="0"/>
              </a:spcBef>
              <a:spcAft>
                <a:spcPts val="0"/>
              </a:spcAft>
              <a:buClr>
                <a:schemeClr val="lt1"/>
              </a:buClr>
              <a:buSzPts val="8000"/>
              <a:buFont typeface="Arial"/>
              <a:buNone/>
            </a:pPr>
            <a:r>
              <a:rPr lang="en-US"/>
              <a:t>Poll</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13"/>
          <p:cNvSpPr txBox="1"/>
          <p:nvPr>
            <p:ph type="title"/>
          </p:nvPr>
        </p:nvSpPr>
        <p:spPr>
          <a:xfrm>
            <a:off x="3350698" y="2990626"/>
            <a:ext cx="17685778" cy="5131398"/>
          </a:xfrm>
          <a:prstGeom prst="rect">
            <a:avLst/>
          </a:prstGeom>
          <a:solidFill>
            <a:schemeClr val="lt1">
              <a:alpha val="0"/>
            </a:schemeClr>
          </a:solid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Clr>
                <a:schemeClr val="lt1"/>
              </a:buClr>
              <a:buSzPct val="100000"/>
              <a:buFont typeface="Arial"/>
              <a:buNone/>
            </a:pPr>
            <a:r>
              <a:rPr lang="en-US">
                <a:solidFill>
                  <a:schemeClr val="lt1"/>
                </a:solidFill>
              </a:rPr>
              <a:t>The board member perspective: </a:t>
            </a:r>
            <a:br>
              <a:rPr lang="en-US">
                <a:solidFill>
                  <a:schemeClr val="lt1"/>
                </a:solidFill>
              </a:rPr>
            </a:br>
            <a:r>
              <a:rPr lang="en-US">
                <a:solidFill>
                  <a:schemeClr val="lt1"/>
                </a:solidFill>
              </a:rPr>
              <a:t>Trustee Valerie Florentino Davis</a:t>
            </a:r>
            <a:endParaRP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g38586461571_0_0"/>
          <p:cNvSpPr txBox="1"/>
          <p:nvPr>
            <p:ph type="title"/>
          </p:nvPr>
        </p:nvSpPr>
        <p:spPr>
          <a:xfrm>
            <a:off x="1713200" y="3086002"/>
            <a:ext cx="15033900" cy="5808600"/>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rtl="0" algn="l">
              <a:lnSpc>
                <a:spcPct val="95000"/>
              </a:lnSpc>
              <a:spcBef>
                <a:spcPts val="0"/>
              </a:spcBef>
              <a:spcAft>
                <a:spcPts val="0"/>
              </a:spcAft>
              <a:buClr>
                <a:schemeClr val="lt1"/>
              </a:buClr>
              <a:buSzPts val="8000"/>
              <a:buFont typeface="Arial"/>
              <a:buNone/>
            </a:pPr>
            <a:r>
              <a:rPr lang="en-US"/>
              <a:t>Prioritizing Investments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15"/>
          <p:cNvSpPr txBox="1"/>
          <p:nvPr>
            <p:ph idx="12" type="sldNum"/>
          </p:nvPr>
        </p:nvSpPr>
        <p:spPr>
          <a:xfrm>
            <a:off x="22689949" y="12736392"/>
            <a:ext cx="1697227" cy="603512"/>
          </a:xfrm>
          <a:prstGeom prst="rect">
            <a:avLst/>
          </a:prstGeom>
          <a:solidFill>
            <a:schemeClr val="lt1"/>
          </a:solidFill>
          <a:ln>
            <a:noFill/>
          </a:ln>
        </p:spPr>
        <p:txBody>
          <a:bodyPr anchorCtr="0" anchor="ctr" bIns="45700" lIns="91425" spcFirstLastPara="1" rIns="0"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494" name="Google Shape;494;p15"/>
          <p:cNvSpPr txBox="1"/>
          <p:nvPr>
            <p:ph idx="1" type="body"/>
          </p:nvPr>
        </p:nvSpPr>
        <p:spPr>
          <a:xfrm>
            <a:off x="1289322" y="974361"/>
            <a:ext cx="21948458" cy="154923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5600"/>
              <a:buNone/>
            </a:pPr>
            <a:r>
              <a:rPr lang="en-US"/>
              <a:t>Why is it important to take a systematic approach to prioritizing investments? </a:t>
            </a:r>
            <a:endParaRPr/>
          </a:p>
        </p:txBody>
      </p:sp>
      <p:sp>
        <p:nvSpPr>
          <p:cNvPr id="495" name="Google Shape;495;p15"/>
          <p:cNvSpPr txBox="1"/>
          <p:nvPr>
            <p:ph idx="3" type="body"/>
          </p:nvPr>
        </p:nvSpPr>
        <p:spPr>
          <a:xfrm>
            <a:off x="1289322" y="3609842"/>
            <a:ext cx="10674488" cy="626926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MOST schools and districts offer a wide variety of programs and services beyond the core curriculum. </a:t>
            </a:r>
            <a:endParaRPr/>
          </a:p>
          <a:p>
            <a:pPr indent="0" lvl="0" marL="0" rtl="0" algn="l">
              <a:lnSpc>
                <a:spcPct val="100000"/>
              </a:lnSpc>
              <a:spcBef>
                <a:spcPts val="2000"/>
              </a:spcBef>
              <a:spcAft>
                <a:spcPts val="0"/>
              </a:spcAft>
              <a:buSzPts val="3600"/>
              <a:buNone/>
            </a:pPr>
            <a:r>
              <a:t/>
            </a:r>
            <a:endParaRPr/>
          </a:p>
          <a:p>
            <a:pPr indent="0" lvl="0" marL="0" rtl="0" algn="l">
              <a:lnSpc>
                <a:spcPct val="100000"/>
              </a:lnSpc>
              <a:spcBef>
                <a:spcPts val="2000"/>
              </a:spcBef>
              <a:spcAft>
                <a:spcPts val="0"/>
              </a:spcAft>
              <a:buSzPts val="3600"/>
              <a:buNone/>
            </a:pPr>
            <a:r>
              <a:rPr lang="en-US"/>
              <a:t>BUT it can be challenging to identify which programs and services are having the greatest positive impact for students. </a:t>
            </a:r>
            <a:endParaRPr/>
          </a:p>
          <a:p>
            <a:pPr indent="0" lvl="0" marL="0" rtl="0" algn="l">
              <a:lnSpc>
                <a:spcPct val="100000"/>
              </a:lnSpc>
              <a:spcBef>
                <a:spcPts val="2000"/>
              </a:spcBef>
              <a:spcAft>
                <a:spcPts val="0"/>
              </a:spcAft>
              <a:buSzPts val="3600"/>
              <a:buNone/>
            </a:pPr>
            <a:r>
              <a:t/>
            </a:r>
            <a:endParaRPr/>
          </a:p>
        </p:txBody>
      </p:sp>
      <p:pic>
        <p:nvPicPr>
          <p:cNvPr descr="A group of children planting a garden&#10;&#10;AI-generated content may be incorrect." id="496" name="Google Shape;496;p15"/>
          <p:cNvPicPr preferRelativeResize="0"/>
          <p:nvPr/>
        </p:nvPicPr>
        <p:blipFill rotWithShape="1">
          <a:blip r:embed="rId3">
            <a:alphaModFix/>
          </a:blip>
          <a:srcRect b="0" l="0" r="0" t="0"/>
          <a:stretch/>
        </p:blipFill>
        <p:spPr>
          <a:xfrm>
            <a:off x="14617665" y="4081422"/>
            <a:ext cx="7772400" cy="5181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16"/>
          <p:cNvSpPr txBox="1"/>
          <p:nvPr>
            <p:ph idx="1" type="body"/>
          </p:nvPr>
        </p:nvSpPr>
        <p:spPr>
          <a:xfrm>
            <a:off x="1216062" y="929394"/>
            <a:ext cx="6086282" cy="11493836"/>
          </a:xfrm>
          <a:prstGeom prst="rect">
            <a:avLst/>
          </a:prstGeom>
          <a:noFill/>
          <a:ln>
            <a:noFill/>
          </a:ln>
        </p:spPr>
        <p:txBody>
          <a:bodyPr anchorCtr="0" anchor="ctr" bIns="45700" lIns="91425" spcFirstLastPara="1" rIns="91425" wrap="square" tIns="45700">
            <a:noAutofit/>
          </a:bodyPr>
          <a:lstStyle/>
          <a:p>
            <a:pPr indent="0" lvl="0" marL="0" rtl="0" algn="l">
              <a:lnSpc>
                <a:spcPct val="95000"/>
              </a:lnSpc>
              <a:spcBef>
                <a:spcPts val="0"/>
              </a:spcBef>
              <a:spcAft>
                <a:spcPts val="0"/>
              </a:spcAft>
              <a:buSzPts val="5600"/>
              <a:buNone/>
            </a:pPr>
            <a:r>
              <a:rPr lang="en-US"/>
              <a:t>High-level considerations for budget decisions</a:t>
            </a:r>
            <a:endParaRPr/>
          </a:p>
        </p:txBody>
      </p:sp>
      <p:sp>
        <p:nvSpPr>
          <p:cNvPr id="503" name="Google Shape;503;p16"/>
          <p:cNvSpPr txBox="1"/>
          <p:nvPr>
            <p:ph idx="12" type="sldNum"/>
          </p:nvPr>
        </p:nvSpPr>
        <p:spPr>
          <a:xfrm>
            <a:off x="22689949" y="12736392"/>
            <a:ext cx="1697227" cy="603512"/>
          </a:xfrm>
          <a:prstGeom prst="rect">
            <a:avLst/>
          </a:prstGeom>
          <a:solidFill>
            <a:schemeClr val="accent6"/>
          </a:solidFill>
          <a:ln>
            <a:noFill/>
          </a:ln>
        </p:spPr>
        <p:txBody>
          <a:bodyPr anchorCtr="0" anchor="ctr" bIns="45700" lIns="91425" spcFirstLastPara="1" rIns="0" wrap="square" tIns="45700">
            <a:noAutofit/>
          </a:bodyPr>
          <a:lstStyle/>
          <a:p>
            <a:pPr indent="0" lvl="0" marL="0" rtl="0" algn="l">
              <a:spcBef>
                <a:spcPts val="0"/>
              </a:spcBef>
              <a:spcAft>
                <a:spcPts val="0"/>
              </a:spcAft>
              <a:buNone/>
            </a:pPr>
            <a:fld id="{00000000-1234-1234-1234-123412341234}" type="slidenum">
              <a:rPr lang="en-US"/>
              <a:t>‹#›</a:t>
            </a:fld>
            <a:endParaRPr/>
          </a:p>
        </p:txBody>
      </p:sp>
      <p:grpSp>
        <p:nvGrpSpPr>
          <p:cNvPr id="504" name="Google Shape;504;p16"/>
          <p:cNvGrpSpPr/>
          <p:nvPr/>
        </p:nvGrpSpPr>
        <p:grpSpPr>
          <a:xfrm>
            <a:off x="927315" y="650164"/>
            <a:ext cx="21587131" cy="11338550"/>
            <a:chOff x="-9524316" y="-1455082"/>
            <a:chExt cx="21587131" cy="11338550"/>
          </a:xfrm>
        </p:grpSpPr>
        <p:sp>
          <p:nvSpPr>
            <p:cNvPr id="505" name="Google Shape;505;p16"/>
            <p:cNvSpPr/>
            <p:nvPr/>
          </p:nvSpPr>
          <p:spPr>
            <a:xfrm>
              <a:off x="-9524316" y="-1455082"/>
              <a:ext cx="11338550" cy="11338550"/>
            </a:xfrm>
            <a:prstGeom prst="blockArc">
              <a:avLst>
                <a:gd fmla="val 18900000" name="adj1"/>
                <a:gd fmla="val 2700000" name="adj2"/>
                <a:gd fmla="val 191" name="adj3"/>
              </a:avLst>
            </a:prstGeom>
            <a:noFill/>
            <a:ln cap="flat" cmpd="sng" w="19050">
              <a:solidFill>
                <a:srgbClr val="259B30"/>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16"/>
            <p:cNvSpPr/>
            <p:nvPr/>
          </p:nvSpPr>
          <p:spPr>
            <a:xfrm>
              <a:off x="1169859" y="842838"/>
              <a:ext cx="10892956" cy="1685677"/>
            </a:xfrm>
            <a:prstGeom prst="rect">
              <a:avLst/>
            </a:prstGeom>
            <a:gradFill>
              <a:gsLst>
                <a:gs pos="0">
                  <a:srgbClr val="9FE1A3"/>
                </a:gs>
                <a:gs pos="50000">
                  <a:srgbClr val="91DB95"/>
                </a:gs>
                <a:gs pos="100000">
                  <a:srgbClr val="7DDA81"/>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6"/>
            <p:cNvSpPr txBox="1"/>
            <p:nvPr/>
          </p:nvSpPr>
          <p:spPr>
            <a:xfrm>
              <a:off x="1169859" y="842838"/>
              <a:ext cx="10892956" cy="1685677"/>
            </a:xfrm>
            <a:prstGeom prst="rect">
              <a:avLst/>
            </a:prstGeom>
            <a:noFill/>
            <a:ln>
              <a:noFill/>
            </a:ln>
          </p:spPr>
          <p:txBody>
            <a:bodyPr anchorCtr="0" anchor="ctr" bIns="165100" lIns="1338000" spcFirstLastPara="1" rIns="165100" wrap="square" tIns="165100">
              <a:noAutofit/>
            </a:bodyPr>
            <a:lstStyle/>
            <a:p>
              <a:pPr indent="0" lvl="0" marL="0" marR="0" rtl="0" algn="l">
                <a:lnSpc>
                  <a:spcPct val="90000"/>
                </a:lnSpc>
                <a:spcBef>
                  <a:spcPts val="0"/>
                </a:spcBef>
                <a:spcAft>
                  <a:spcPts val="0"/>
                </a:spcAft>
                <a:buClr>
                  <a:schemeClr val="lt1"/>
                </a:buClr>
                <a:buSzPts val="6500"/>
                <a:buFont typeface="Arial"/>
                <a:buNone/>
              </a:pPr>
              <a:r>
                <a:rPr lang="en-US" sz="6500">
                  <a:solidFill>
                    <a:schemeClr val="lt1"/>
                  </a:solidFill>
                  <a:latin typeface="Arial"/>
                  <a:ea typeface="Arial"/>
                  <a:cs typeface="Arial"/>
                  <a:sym typeface="Arial"/>
                </a:rPr>
                <a:t>Student needs</a:t>
              </a:r>
              <a:endParaRPr/>
            </a:p>
          </p:txBody>
        </p:sp>
        <p:sp>
          <p:nvSpPr>
            <p:cNvPr id="508" name="Google Shape;508;p16"/>
            <p:cNvSpPr/>
            <p:nvPr/>
          </p:nvSpPr>
          <p:spPr>
            <a:xfrm>
              <a:off x="116311" y="632128"/>
              <a:ext cx="2107096" cy="2107096"/>
            </a:xfrm>
            <a:prstGeom prst="ellipse">
              <a:avLst/>
            </a:prstGeom>
            <a:gradFill>
              <a:gsLst>
                <a:gs pos="0">
                  <a:srgbClr val="FFFFFF"/>
                </a:gs>
                <a:gs pos="50000">
                  <a:srgbClr val="FFFFFF"/>
                </a:gs>
                <a:gs pos="100000">
                  <a:srgbClr val="FFFFFF"/>
                </a:gs>
              </a:gsLst>
              <a:lin ang="5400000" scaled="0"/>
            </a:gradFill>
            <a:ln cap="flat" cmpd="sng" w="12700">
              <a:solidFill>
                <a:srgbClr val="32C23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16"/>
            <p:cNvSpPr/>
            <p:nvPr/>
          </p:nvSpPr>
          <p:spPr>
            <a:xfrm>
              <a:off x="1782603" y="3371354"/>
              <a:ext cx="10280212" cy="1685677"/>
            </a:xfrm>
            <a:prstGeom prst="rect">
              <a:avLst/>
            </a:prstGeom>
            <a:gradFill>
              <a:gsLst>
                <a:gs pos="0">
                  <a:srgbClr val="9FE1A3"/>
                </a:gs>
                <a:gs pos="50000">
                  <a:srgbClr val="91DB95"/>
                </a:gs>
                <a:gs pos="100000">
                  <a:srgbClr val="7DDA81"/>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16"/>
            <p:cNvSpPr txBox="1"/>
            <p:nvPr/>
          </p:nvSpPr>
          <p:spPr>
            <a:xfrm>
              <a:off x="1782603" y="3371354"/>
              <a:ext cx="10280212" cy="1685677"/>
            </a:xfrm>
            <a:prstGeom prst="rect">
              <a:avLst/>
            </a:prstGeom>
            <a:noFill/>
            <a:ln>
              <a:noFill/>
            </a:ln>
          </p:spPr>
          <p:txBody>
            <a:bodyPr anchorCtr="0" anchor="ctr" bIns="165100" lIns="1338000" spcFirstLastPara="1" rIns="165100" wrap="square" tIns="165100">
              <a:noAutofit/>
            </a:bodyPr>
            <a:lstStyle/>
            <a:p>
              <a:pPr indent="0" lvl="0" marL="0" marR="0" rtl="0" algn="l">
                <a:lnSpc>
                  <a:spcPct val="90000"/>
                </a:lnSpc>
                <a:spcBef>
                  <a:spcPts val="0"/>
                </a:spcBef>
                <a:spcAft>
                  <a:spcPts val="0"/>
                </a:spcAft>
                <a:buClr>
                  <a:schemeClr val="lt1"/>
                </a:buClr>
                <a:buSzPts val="6500"/>
                <a:buFont typeface="Arial"/>
                <a:buNone/>
              </a:pPr>
              <a:r>
                <a:rPr lang="en-US" sz="6500">
                  <a:solidFill>
                    <a:schemeClr val="lt1"/>
                  </a:solidFill>
                  <a:latin typeface="Arial"/>
                  <a:ea typeface="Arial"/>
                  <a:cs typeface="Arial"/>
                  <a:sym typeface="Arial"/>
                </a:rPr>
                <a:t>Program impact</a:t>
              </a:r>
              <a:endParaRPr/>
            </a:p>
          </p:txBody>
        </p:sp>
        <p:sp>
          <p:nvSpPr>
            <p:cNvPr id="511" name="Google Shape;511;p16"/>
            <p:cNvSpPr/>
            <p:nvPr/>
          </p:nvSpPr>
          <p:spPr>
            <a:xfrm>
              <a:off x="729055" y="3160644"/>
              <a:ext cx="2107096" cy="2107096"/>
            </a:xfrm>
            <a:prstGeom prst="ellipse">
              <a:avLst/>
            </a:prstGeom>
            <a:gradFill>
              <a:gsLst>
                <a:gs pos="0">
                  <a:srgbClr val="FFFFFF"/>
                </a:gs>
                <a:gs pos="50000">
                  <a:srgbClr val="FFFFFF"/>
                </a:gs>
                <a:gs pos="100000">
                  <a:srgbClr val="FFFFFF"/>
                </a:gs>
              </a:gsLst>
              <a:lin ang="5400000" scaled="0"/>
            </a:gradFill>
            <a:ln cap="flat" cmpd="sng" w="12700">
              <a:solidFill>
                <a:srgbClr val="32C23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16"/>
            <p:cNvSpPr/>
            <p:nvPr/>
          </p:nvSpPr>
          <p:spPr>
            <a:xfrm>
              <a:off x="1169859" y="5899870"/>
              <a:ext cx="10892956" cy="1685677"/>
            </a:xfrm>
            <a:prstGeom prst="rect">
              <a:avLst/>
            </a:prstGeom>
            <a:gradFill>
              <a:gsLst>
                <a:gs pos="0">
                  <a:srgbClr val="9FE1A3"/>
                </a:gs>
                <a:gs pos="50000">
                  <a:srgbClr val="91DB95"/>
                </a:gs>
                <a:gs pos="100000">
                  <a:srgbClr val="7DDA81"/>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16"/>
            <p:cNvSpPr txBox="1"/>
            <p:nvPr/>
          </p:nvSpPr>
          <p:spPr>
            <a:xfrm>
              <a:off x="1169859" y="5899870"/>
              <a:ext cx="10892956" cy="1685677"/>
            </a:xfrm>
            <a:prstGeom prst="rect">
              <a:avLst/>
            </a:prstGeom>
            <a:noFill/>
            <a:ln>
              <a:noFill/>
            </a:ln>
          </p:spPr>
          <p:txBody>
            <a:bodyPr anchorCtr="0" anchor="ctr" bIns="165100" lIns="1338000" spcFirstLastPara="1" rIns="165100" wrap="square" tIns="165100">
              <a:noAutofit/>
            </a:bodyPr>
            <a:lstStyle/>
            <a:p>
              <a:pPr indent="0" lvl="0" marL="0" marR="0" rtl="0" algn="l">
                <a:lnSpc>
                  <a:spcPct val="90000"/>
                </a:lnSpc>
                <a:spcBef>
                  <a:spcPts val="0"/>
                </a:spcBef>
                <a:spcAft>
                  <a:spcPts val="0"/>
                </a:spcAft>
                <a:buClr>
                  <a:schemeClr val="lt1"/>
                </a:buClr>
                <a:buSzPts val="6500"/>
                <a:buFont typeface="Arial"/>
                <a:buNone/>
              </a:pPr>
              <a:r>
                <a:rPr lang="en-US" sz="6500">
                  <a:solidFill>
                    <a:schemeClr val="lt1"/>
                  </a:solidFill>
                  <a:latin typeface="Arial"/>
                  <a:ea typeface="Arial"/>
                  <a:cs typeface="Arial"/>
                  <a:sym typeface="Arial"/>
                </a:rPr>
                <a:t>Funding</a:t>
              </a:r>
              <a:endParaRPr/>
            </a:p>
          </p:txBody>
        </p:sp>
        <p:sp>
          <p:nvSpPr>
            <p:cNvPr id="514" name="Google Shape;514;p16"/>
            <p:cNvSpPr/>
            <p:nvPr/>
          </p:nvSpPr>
          <p:spPr>
            <a:xfrm>
              <a:off x="116311" y="5689160"/>
              <a:ext cx="2107096" cy="2107096"/>
            </a:xfrm>
            <a:prstGeom prst="ellipse">
              <a:avLst/>
            </a:prstGeom>
            <a:gradFill>
              <a:gsLst>
                <a:gs pos="0">
                  <a:srgbClr val="FFFFFF"/>
                </a:gs>
                <a:gs pos="50000">
                  <a:srgbClr val="FFFFFF"/>
                </a:gs>
                <a:gs pos="100000">
                  <a:srgbClr val="FFFFFF"/>
                </a:gs>
              </a:gsLst>
              <a:lin ang="5400000" scaled="0"/>
            </a:gradFill>
            <a:ln cap="flat" cmpd="sng" w="12700">
              <a:solidFill>
                <a:srgbClr val="32C23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17"/>
          <p:cNvSpPr txBox="1"/>
          <p:nvPr>
            <p:ph idx="12" type="sldNum"/>
          </p:nvPr>
        </p:nvSpPr>
        <p:spPr>
          <a:xfrm>
            <a:off x="22689949" y="12736392"/>
            <a:ext cx="1697227" cy="603512"/>
          </a:xfrm>
          <a:prstGeom prst="rect">
            <a:avLst/>
          </a:prstGeom>
          <a:solidFill>
            <a:srgbClr val="FAFDFF"/>
          </a:solidFill>
          <a:ln>
            <a:noFill/>
          </a:ln>
        </p:spPr>
        <p:txBody>
          <a:bodyPr anchorCtr="0" anchor="ctr" bIns="45700" lIns="91425" spcFirstLastPara="1" rIns="0"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521" name="Google Shape;521;p17"/>
          <p:cNvSpPr txBox="1"/>
          <p:nvPr>
            <p:ph idx="1" type="body"/>
          </p:nvPr>
        </p:nvSpPr>
        <p:spPr>
          <a:xfrm>
            <a:off x="4648824" y="395248"/>
            <a:ext cx="18234554" cy="2761594"/>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6000"/>
              <a:buNone/>
            </a:pPr>
            <a:r>
              <a:rPr lang="en-US"/>
              <a:t>A range of options for understanding impact</a:t>
            </a:r>
            <a:endParaRPr/>
          </a:p>
        </p:txBody>
      </p:sp>
      <p:grpSp>
        <p:nvGrpSpPr>
          <p:cNvPr id="522" name="Google Shape;522;p17"/>
          <p:cNvGrpSpPr/>
          <p:nvPr/>
        </p:nvGrpSpPr>
        <p:grpSpPr>
          <a:xfrm>
            <a:off x="3355869" y="3783949"/>
            <a:ext cx="19330018" cy="8325336"/>
            <a:chOff x="4060" y="0"/>
            <a:chExt cx="19330018" cy="8325336"/>
          </a:xfrm>
        </p:grpSpPr>
        <p:sp>
          <p:nvSpPr>
            <p:cNvPr id="523" name="Google Shape;523;p17"/>
            <p:cNvSpPr/>
            <p:nvPr/>
          </p:nvSpPr>
          <p:spPr>
            <a:xfrm>
              <a:off x="4060" y="0"/>
              <a:ext cx="6316999" cy="8325336"/>
            </a:xfrm>
            <a:prstGeom prst="roundRect">
              <a:avLst>
                <a:gd fmla="val 10000" name="adj"/>
              </a:avLst>
            </a:prstGeom>
            <a:solidFill>
              <a:srgbClr val="B2DCC1"/>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17"/>
            <p:cNvSpPr txBox="1"/>
            <p:nvPr/>
          </p:nvSpPr>
          <p:spPr>
            <a:xfrm>
              <a:off x="4060" y="3330134"/>
              <a:ext cx="6316999" cy="3330134"/>
            </a:xfrm>
            <a:prstGeom prst="rect">
              <a:avLst/>
            </a:prstGeom>
            <a:noFill/>
            <a:ln>
              <a:noFill/>
            </a:ln>
          </p:spPr>
          <p:txBody>
            <a:bodyPr anchorCtr="0" anchor="ctr" bIns="199125" lIns="199125" spcFirstLastPara="1" rIns="199125" wrap="square" tIns="199125">
              <a:noAutofit/>
            </a:bodyPr>
            <a:lstStyle/>
            <a:p>
              <a:pPr indent="0" lvl="0" marL="0" marR="0" rtl="0" algn="ctr">
                <a:lnSpc>
                  <a:spcPct val="90000"/>
                </a:lnSpc>
                <a:spcBef>
                  <a:spcPts val="0"/>
                </a:spcBef>
                <a:spcAft>
                  <a:spcPts val="0"/>
                </a:spcAft>
                <a:buClr>
                  <a:srgbClr val="40397F"/>
                </a:buClr>
                <a:buSzPts val="2800"/>
                <a:buFont typeface="Arial"/>
                <a:buNone/>
              </a:pPr>
              <a:r>
                <a:rPr b="1" lang="en-US" sz="2800">
                  <a:solidFill>
                    <a:srgbClr val="40397F"/>
                  </a:solidFill>
                  <a:latin typeface="Arial"/>
                  <a:ea typeface="Arial"/>
                  <a:cs typeface="Arial"/>
                  <a:sym typeface="Arial"/>
                </a:rPr>
                <a:t>Rigorous evaluations</a:t>
              </a:r>
              <a:r>
                <a:rPr lang="en-US" sz="2800">
                  <a:solidFill>
                    <a:srgbClr val="40397F"/>
                  </a:solidFill>
                  <a:latin typeface="Arial"/>
                  <a:ea typeface="Arial"/>
                  <a:cs typeface="Arial"/>
                  <a:sym typeface="Arial"/>
                </a:rPr>
                <a:t>: </a:t>
              </a:r>
              <a:endParaRPr/>
            </a:p>
            <a:p>
              <a:pPr indent="0" lvl="0" marL="0" marR="0" rtl="0" algn="ctr">
                <a:lnSpc>
                  <a:spcPct val="90000"/>
                </a:lnSpc>
                <a:spcBef>
                  <a:spcPts val="980"/>
                </a:spcBef>
                <a:spcAft>
                  <a:spcPts val="0"/>
                </a:spcAft>
                <a:buClr>
                  <a:srgbClr val="40397F"/>
                </a:buClr>
                <a:buSzPts val="2800"/>
                <a:buFont typeface="Arial"/>
                <a:buNone/>
              </a:pPr>
              <a:r>
                <a:rPr b="0" i="0" lang="en-US" sz="2800" u="none">
                  <a:solidFill>
                    <a:srgbClr val="40397F"/>
                  </a:solidFill>
                  <a:latin typeface="Arial"/>
                  <a:ea typeface="Arial"/>
                  <a:cs typeface="Arial"/>
                  <a:sym typeface="Arial"/>
                </a:rPr>
                <a:t>High cost, large-scope, multi-year efforts </a:t>
              </a:r>
              <a:endParaRPr/>
            </a:p>
            <a:p>
              <a:pPr indent="0" lvl="0" marL="0" marR="0" rtl="0" algn="ctr">
                <a:lnSpc>
                  <a:spcPct val="90000"/>
                </a:lnSpc>
                <a:spcBef>
                  <a:spcPts val="980"/>
                </a:spcBef>
                <a:spcAft>
                  <a:spcPts val="0"/>
                </a:spcAft>
                <a:buClr>
                  <a:schemeClr val="dk1"/>
                </a:buClr>
                <a:buSzPts val="2800"/>
                <a:buFont typeface="Arial"/>
                <a:buNone/>
              </a:pPr>
              <a:r>
                <a:t/>
              </a:r>
              <a:endParaRPr b="0" i="0" sz="2800" u="none">
                <a:solidFill>
                  <a:srgbClr val="40397F"/>
                </a:solidFill>
                <a:latin typeface="Arial"/>
                <a:ea typeface="Arial"/>
                <a:cs typeface="Arial"/>
                <a:sym typeface="Arial"/>
              </a:endParaRPr>
            </a:p>
            <a:p>
              <a:pPr indent="0" lvl="0" marL="0" marR="0" rtl="0" algn="ctr">
                <a:lnSpc>
                  <a:spcPct val="90000"/>
                </a:lnSpc>
                <a:spcBef>
                  <a:spcPts val="980"/>
                </a:spcBef>
                <a:spcAft>
                  <a:spcPts val="0"/>
                </a:spcAft>
                <a:buClr>
                  <a:srgbClr val="40397F"/>
                </a:buClr>
                <a:buSzPts val="2800"/>
                <a:buFont typeface="Arial"/>
                <a:buNone/>
              </a:pPr>
              <a:r>
                <a:rPr b="0" i="0" lang="en-US" sz="2800" u="none">
                  <a:solidFill>
                    <a:srgbClr val="40397F"/>
                  </a:solidFill>
                  <a:latin typeface="Arial"/>
                  <a:ea typeface="Arial"/>
                  <a:cs typeface="Arial"/>
                  <a:sym typeface="Arial"/>
                </a:rPr>
                <a:t>Example: partnering with a university or research group to pilot and evaluate new EdTech software</a:t>
              </a:r>
              <a:endParaRPr sz="2800">
                <a:solidFill>
                  <a:srgbClr val="40397F"/>
                </a:solidFill>
                <a:latin typeface="Arial"/>
                <a:ea typeface="Arial"/>
                <a:cs typeface="Arial"/>
                <a:sym typeface="Arial"/>
              </a:endParaRPr>
            </a:p>
          </p:txBody>
        </p:sp>
        <p:sp>
          <p:nvSpPr>
            <p:cNvPr id="525" name="Google Shape;525;p17"/>
            <p:cNvSpPr/>
            <p:nvPr/>
          </p:nvSpPr>
          <p:spPr>
            <a:xfrm>
              <a:off x="1776391" y="499520"/>
              <a:ext cx="2772336" cy="2772336"/>
            </a:xfrm>
            <a:prstGeom prst="ellipse">
              <a:avLst/>
            </a:prstGeom>
            <a:blipFill rotWithShape="1">
              <a:blip r:embed="rId3">
                <a:alphaModFix/>
              </a:blip>
              <a:stretch>
                <a:fillRect b="0" l="-9999" r="-9999" t="0"/>
              </a:stretch>
            </a:blip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17"/>
            <p:cNvSpPr/>
            <p:nvPr/>
          </p:nvSpPr>
          <p:spPr>
            <a:xfrm>
              <a:off x="6510570" y="0"/>
              <a:ext cx="6316999" cy="8325336"/>
            </a:xfrm>
            <a:prstGeom prst="roundRect">
              <a:avLst>
                <a:gd fmla="val 10000" name="adj"/>
              </a:avLst>
            </a:prstGeom>
            <a:solidFill>
              <a:srgbClr val="B2DCC1"/>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17"/>
            <p:cNvSpPr txBox="1"/>
            <p:nvPr/>
          </p:nvSpPr>
          <p:spPr>
            <a:xfrm>
              <a:off x="6510570" y="3330134"/>
              <a:ext cx="6316999" cy="3330134"/>
            </a:xfrm>
            <a:prstGeom prst="rect">
              <a:avLst/>
            </a:prstGeom>
            <a:noFill/>
            <a:ln>
              <a:noFill/>
            </a:ln>
          </p:spPr>
          <p:txBody>
            <a:bodyPr anchorCtr="0" anchor="ctr" bIns="199125" lIns="199125" spcFirstLastPara="1" rIns="199125" wrap="square" tIns="199125">
              <a:noAutofit/>
            </a:bodyPr>
            <a:lstStyle/>
            <a:p>
              <a:pPr indent="0" lvl="0" marL="0" marR="0" rtl="0" algn="ctr">
                <a:lnSpc>
                  <a:spcPct val="90000"/>
                </a:lnSpc>
                <a:spcBef>
                  <a:spcPts val="0"/>
                </a:spcBef>
                <a:spcAft>
                  <a:spcPts val="0"/>
                </a:spcAft>
                <a:buClr>
                  <a:srgbClr val="40397F"/>
                </a:buClr>
                <a:buSzPts val="2800"/>
                <a:buFont typeface="Arial"/>
                <a:buNone/>
              </a:pPr>
              <a:r>
                <a:rPr b="1" lang="en-US" sz="2800">
                  <a:solidFill>
                    <a:srgbClr val="40397F"/>
                  </a:solidFill>
                  <a:latin typeface="Arial"/>
                  <a:ea typeface="Arial"/>
                  <a:cs typeface="Arial"/>
                  <a:sym typeface="Arial"/>
                </a:rPr>
                <a:t>Academic ROI</a:t>
              </a:r>
              <a:r>
                <a:rPr lang="en-US" sz="2800">
                  <a:solidFill>
                    <a:srgbClr val="40397F"/>
                  </a:solidFill>
                  <a:latin typeface="Arial"/>
                  <a:ea typeface="Arial"/>
                  <a:cs typeface="Arial"/>
                  <a:sym typeface="Arial"/>
                </a:rPr>
                <a:t>: </a:t>
              </a:r>
              <a:endParaRPr/>
            </a:p>
            <a:p>
              <a:pPr indent="0" lvl="0" marL="0" marR="0" rtl="0" algn="ctr">
                <a:lnSpc>
                  <a:spcPct val="90000"/>
                </a:lnSpc>
                <a:spcBef>
                  <a:spcPts val="980"/>
                </a:spcBef>
                <a:spcAft>
                  <a:spcPts val="0"/>
                </a:spcAft>
                <a:buClr>
                  <a:srgbClr val="40397F"/>
                </a:buClr>
                <a:buSzPts val="2800"/>
                <a:buFont typeface="Arial"/>
                <a:buNone/>
              </a:pPr>
              <a:r>
                <a:rPr b="0" i="0" lang="en-US" sz="2800" u="none">
                  <a:solidFill>
                    <a:srgbClr val="40397F"/>
                  </a:solidFill>
                  <a:latin typeface="Arial"/>
                  <a:ea typeface="Arial"/>
                  <a:cs typeface="Arial"/>
                  <a:sym typeface="Arial"/>
                </a:rPr>
                <a:t>Efforts to quantify the cost and benefits of a program or investment</a:t>
              </a:r>
              <a:endParaRPr/>
            </a:p>
            <a:p>
              <a:pPr indent="0" lvl="0" marL="0" marR="0" rtl="0" algn="ctr">
                <a:lnSpc>
                  <a:spcPct val="90000"/>
                </a:lnSpc>
                <a:spcBef>
                  <a:spcPts val="980"/>
                </a:spcBef>
                <a:spcAft>
                  <a:spcPts val="0"/>
                </a:spcAft>
                <a:buClr>
                  <a:schemeClr val="dk1"/>
                </a:buClr>
                <a:buSzPts val="2800"/>
                <a:buFont typeface="Arial"/>
                <a:buNone/>
              </a:pPr>
              <a:r>
                <a:t/>
              </a:r>
              <a:endParaRPr b="0" i="0" sz="2800" u="none">
                <a:solidFill>
                  <a:srgbClr val="40397F"/>
                </a:solidFill>
                <a:latin typeface="Arial"/>
                <a:ea typeface="Arial"/>
                <a:cs typeface="Arial"/>
                <a:sym typeface="Arial"/>
              </a:endParaRPr>
            </a:p>
            <a:p>
              <a:pPr indent="0" lvl="0" marL="0" marR="0" rtl="0" algn="ctr">
                <a:lnSpc>
                  <a:spcPct val="90000"/>
                </a:lnSpc>
                <a:spcBef>
                  <a:spcPts val="980"/>
                </a:spcBef>
                <a:spcAft>
                  <a:spcPts val="0"/>
                </a:spcAft>
                <a:buClr>
                  <a:srgbClr val="40397F"/>
                </a:buClr>
                <a:buSzPts val="2800"/>
                <a:buFont typeface="Arial"/>
                <a:buNone/>
              </a:pPr>
              <a:r>
                <a:rPr b="0" i="0" lang="en-US" sz="2800" u="none">
                  <a:solidFill>
                    <a:srgbClr val="40397F"/>
                  </a:solidFill>
                  <a:latin typeface="Arial"/>
                  <a:ea typeface="Arial"/>
                  <a:cs typeface="Arial"/>
                  <a:sym typeface="Arial"/>
                </a:rPr>
                <a:t>Example: analyzing the costs of a new reading intervention program alongside data on students’ literacy growth</a:t>
              </a:r>
              <a:endParaRPr sz="2800">
                <a:solidFill>
                  <a:srgbClr val="40397F"/>
                </a:solidFill>
                <a:latin typeface="Arial"/>
                <a:ea typeface="Arial"/>
                <a:cs typeface="Arial"/>
                <a:sym typeface="Arial"/>
              </a:endParaRPr>
            </a:p>
          </p:txBody>
        </p:sp>
        <p:sp>
          <p:nvSpPr>
            <p:cNvPr id="528" name="Google Shape;528;p17"/>
            <p:cNvSpPr/>
            <p:nvPr/>
          </p:nvSpPr>
          <p:spPr>
            <a:xfrm>
              <a:off x="8282901" y="499520"/>
              <a:ext cx="2772336" cy="2772336"/>
            </a:xfrm>
            <a:prstGeom prst="ellipse">
              <a:avLst/>
            </a:prstGeom>
            <a:blipFill rotWithShape="1">
              <a:blip r:embed="rId4">
                <a:alphaModFix/>
              </a:blip>
              <a:stretch>
                <a:fillRect b="0" l="-3999" r="-3999" t="0"/>
              </a:stretch>
            </a:blip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17"/>
            <p:cNvSpPr/>
            <p:nvPr/>
          </p:nvSpPr>
          <p:spPr>
            <a:xfrm>
              <a:off x="13017079" y="0"/>
              <a:ext cx="6316999" cy="8325336"/>
            </a:xfrm>
            <a:prstGeom prst="roundRect">
              <a:avLst>
                <a:gd fmla="val 10000" name="adj"/>
              </a:avLst>
            </a:prstGeom>
            <a:solidFill>
              <a:srgbClr val="B2DCC1"/>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17"/>
            <p:cNvSpPr txBox="1"/>
            <p:nvPr/>
          </p:nvSpPr>
          <p:spPr>
            <a:xfrm>
              <a:off x="13017079" y="3330134"/>
              <a:ext cx="6316999" cy="3330134"/>
            </a:xfrm>
            <a:prstGeom prst="rect">
              <a:avLst/>
            </a:prstGeom>
            <a:noFill/>
            <a:ln>
              <a:noFill/>
            </a:ln>
          </p:spPr>
          <p:txBody>
            <a:bodyPr anchorCtr="0" anchor="ctr" bIns="199125" lIns="199125" spcFirstLastPara="1" rIns="199125" wrap="square" tIns="199125">
              <a:noAutofit/>
            </a:bodyPr>
            <a:lstStyle/>
            <a:p>
              <a:pPr indent="0" lvl="0" marL="0" marR="0" rtl="0" algn="ctr">
                <a:lnSpc>
                  <a:spcPct val="90000"/>
                </a:lnSpc>
                <a:spcBef>
                  <a:spcPts val="0"/>
                </a:spcBef>
                <a:spcAft>
                  <a:spcPts val="0"/>
                </a:spcAft>
                <a:buClr>
                  <a:srgbClr val="40397F"/>
                </a:buClr>
                <a:buSzPts val="2800"/>
                <a:buFont typeface="Arial"/>
                <a:buNone/>
              </a:pPr>
              <a:r>
                <a:rPr b="1" lang="en-US" sz="2800">
                  <a:solidFill>
                    <a:srgbClr val="40397F"/>
                  </a:solidFill>
                  <a:latin typeface="Arial"/>
                  <a:ea typeface="Arial"/>
                  <a:cs typeface="Arial"/>
                  <a:sym typeface="Arial"/>
                </a:rPr>
                <a:t>Analysis of existing data</a:t>
              </a:r>
              <a:r>
                <a:rPr b="0" lang="en-US" sz="2800">
                  <a:solidFill>
                    <a:srgbClr val="40397F"/>
                  </a:solidFill>
                  <a:latin typeface="Arial"/>
                  <a:ea typeface="Arial"/>
                  <a:cs typeface="Arial"/>
                  <a:sym typeface="Arial"/>
                </a:rPr>
                <a:t>:</a:t>
              </a:r>
              <a:r>
                <a:rPr b="1" lang="en-US" sz="2800">
                  <a:solidFill>
                    <a:srgbClr val="40397F"/>
                  </a:solidFill>
                  <a:latin typeface="Arial"/>
                  <a:ea typeface="Arial"/>
                  <a:cs typeface="Arial"/>
                  <a:sym typeface="Arial"/>
                </a:rPr>
                <a:t> </a:t>
              </a:r>
              <a:endParaRPr/>
            </a:p>
            <a:p>
              <a:pPr indent="0" lvl="0" marL="0" marR="0" rtl="0" algn="ctr">
                <a:lnSpc>
                  <a:spcPct val="90000"/>
                </a:lnSpc>
                <a:spcBef>
                  <a:spcPts val="980"/>
                </a:spcBef>
                <a:spcAft>
                  <a:spcPts val="0"/>
                </a:spcAft>
                <a:buClr>
                  <a:srgbClr val="40397F"/>
                </a:buClr>
                <a:buSzPts val="2800"/>
                <a:buFont typeface="Arial"/>
                <a:buNone/>
              </a:pPr>
              <a:r>
                <a:rPr b="0" lang="en-US" sz="2800">
                  <a:solidFill>
                    <a:srgbClr val="40397F"/>
                  </a:solidFill>
                  <a:latin typeface="Arial"/>
                  <a:ea typeface="Arial"/>
                  <a:cs typeface="Arial"/>
                  <a:sym typeface="Arial"/>
                </a:rPr>
                <a:t>Analysis of data already being collected for accountability purposes</a:t>
              </a:r>
              <a:endParaRPr/>
            </a:p>
            <a:p>
              <a:pPr indent="0" lvl="0" marL="0" marR="0" rtl="0" algn="ctr">
                <a:lnSpc>
                  <a:spcPct val="90000"/>
                </a:lnSpc>
                <a:spcBef>
                  <a:spcPts val="980"/>
                </a:spcBef>
                <a:spcAft>
                  <a:spcPts val="0"/>
                </a:spcAft>
                <a:buClr>
                  <a:schemeClr val="dk1"/>
                </a:buClr>
                <a:buSzPts val="2800"/>
                <a:buFont typeface="Arial"/>
                <a:buNone/>
              </a:pPr>
              <a:r>
                <a:t/>
              </a:r>
              <a:endParaRPr b="0" sz="2800">
                <a:solidFill>
                  <a:srgbClr val="40397F"/>
                </a:solidFill>
                <a:latin typeface="Arial"/>
                <a:ea typeface="Arial"/>
                <a:cs typeface="Arial"/>
                <a:sym typeface="Arial"/>
              </a:endParaRPr>
            </a:p>
            <a:p>
              <a:pPr indent="0" lvl="0" marL="0" marR="0" rtl="0" algn="ctr">
                <a:lnSpc>
                  <a:spcPct val="90000"/>
                </a:lnSpc>
                <a:spcBef>
                  <a:spcPts val="980"/>
                </a:spcBef>
                <a:spcAft>
                  <a:spcPts val="0"/>
                </a:spcAft>
                <a:buClr>
                  <a:srgbClr val="40397F"/>
                </a:buClr>
                <a:buSzPts val="2800"/>
                <a:buFont typeface="Arial"/>
                <a:buNone/>
              </a:pPr>
              <a:r>
                <a:rPr b="0" lang="en-US" sz="2800">
                  <a:solidFill>
                    <a:srgbClr val="40397F"/>
                  </a:solidFill>
                  <a:latin typeface="Arial"/>
                  <a:ea typeface="Arial"/>
                  <a:cs typeface="Arial"/>
                  <a:sym typeface="Arial"/>
                </a:rPr>
                <a:t>Example: making note of academic achievement or growth by student group</a:t>
              </a:r>
              <a:endParaRPr/>
            </a:p>
          </p:txBody>
        </p:sp>
        <p:sp>
          <p:nvSpPr>
            <p:cNvPr id="531" name="Google Shape;531;p17"/>
            <p:cNvSpPr/>
            <p:nvPr/>
          </p:nvSpPr>
          <p:spPr>
            <a:xfrm>
              <a:off x="14789411" y="499520"/>
              <a:ext cx="2772336" cy="2772336"/>
            </a:xfrm>
            <a:prstGeom prst="ellipse">
              <a:avLst/>
            </a:prstGeom>
            <a:blipFill rotWithShape="1">
              <a:blip r:embed="rId5">
                <a:alphaModFix/>
              </a:blip>
              <a:stretch>
                <a:fillRect b="0" l="-999" r="-999" t="0"/>
              </a:stretch>
            </a:blip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17"/>
            <p:cNvSpPr/>
            <p:nvPr/>
          </p:nvSpPr>
          <p:spPr>
            <a:xfrm>
              <a:off x="773525" y="6660268"/>
              <a:ext cx="17791088" cy="1248800"/>
            </a:xfrm>
            <a:prstGeom prst="leftRightArrow">
              <a:avLst>
                <a:gd fmla="val 50000" name="adj1"/>
                <a:gd fmla="val 50000" name="adj2"/>
              </a:avLst>
            </a:prstGeom>
            <a:solidFill>
              <a:srgbClr val="57B9AC"/>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18"/>
          <p:cNvSpPr txBox="1"/>
          <p:nvPr>
            <p:ph idx="1" type="body"/>
          </p:nvPr>
        </p:nvSpPr>
        <p:spPr>
          <a:xfrm>
            <a:off x="1289322" y="974361"/>
            <a:ext cx="21948458" cy="154923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4000"/>
              <a:buNone/>
            </a:pPr>
            <a:r>
              <a:rPr lang="en-US" sz="4000"/>
              <a:t> </a:t>
            </a:r>
            <a:endParaRPr/>
          </a:p>
        </p:txBody>
      </p:sp>
      <p:sp>
        <p:nvSpPr>
          <p:cNvPr id="539" name="Google Shape;539;p18"/>
          <p:cNvSpPr txBox="1"/>
          <p:nvPr>
            <p:ph idx="4294967295" type="title"/>
          </p:nvPr>
        </p:nvSpPr>
        <p:spPr>
          <a:xfrm>
            <a:off x="2071688" y="1155700"/>
            <a:ext cx="22315487" cy="1576388"/>
          </a:xfrm>
          <a:prstGeom prst="rect">
            <a:avLst/>
          </a:prstGeom>
          <a:solidFill>
            <a:schemeClr val="lt1">
              <a:alpha val="0"/>
            </a:schemeClr>
          </a:solid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4"/>
              </a:buClr>
              <a:buSzPts val="6000"/>
              <a:buFont typeface="Arial"/>
              <a:buNone/>
            </a:pPr>
            <a:r>
              <a:rPr lang="en-US" sz="6000"/>
              <a:t>Pairing information about program effectiveness with program cost can help districts understand the following: </a:t>
            </a:r>
            <a:endParaRPr/>
          </a:p>
        </p:txBody>
      </p:sp>
      <p:graphicFrame>
        <p:nvGraphicFramePr>
          <p:cNvPr id="540" name="Google Shape;540;p18"/>
          <p:cNvGraphicFramePr/>
          <p:nvPr/>
        </p:nvGraphicFramePr>
        <p:xfrm>
          <a:off x="2071688" y="3531238"/>
          <a:ext cx="3000000" cy="3000000"/>
        </p:xfrm>
        <a:graphic>
          <a:graphicData uri="http://schemas.openxmlformats.org/drawingml/2006/table">
            <a:tbl>
              <a:tblPr bandRow="1" firstRow="1">
                <a:noFill/>
                <a:tableStyleId>{B00AE1AC-C7F0-4306-BBC4-B118DB85FA01}</a:tableStyleId>
              </a:tblPr>
              <a:tblGrid>
                <a:gridCol w="6557675"/>
                <a:gridCol w="14781200"/>
              </a:tblGrid>
              <a:tr h="2233650">
                <a:tc>
                  <a:txBody>
                    <a:bodyPr/>
                    <a:lstStyle/>
                    <a:p>
                      <a:pPr indent="0" lvl="0" marL="0" marR="0" rtl="0" algn="ctr">
                        <a:spcBef>
                          <a:spcPts val="0"/>
                        </a:spcBef>
                        <a:spcAft>
                          <a:spcPts val="0"/>
                        </a:spcAft>
                        <a:buNone/>
                      </a:pPr>
                      <a:r>
                        <a:t/>
                      </a:r>
                      <a:endParaRPr b="1" sz="38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rPr b="1" lang="en-US" sz="3800" u="none" cap="none" strike="noStrike">
                          <a:solidFill>
                            <a:schemeClr val="dk1"/>
                          </a:solidFill>
                          <a:latin typeface="Arial"/>
                          <a:ea typeface="Arial"/>
                          <a:cs typeface="Arial"/>
                          <a:sym typeface="Arial"/>
                        </a:rPr>
                        <a:t>Resource Use </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571500" lvl="0" marL="571500" marR="0" rtl="0" algn="l">
                        <a:spcBef>
                          <a:spcPts val="0"/>
                        </a:spcBef>
                        <a:spcAft>
                          <a:spcPts val="0"/>
                        </a:spcAft>
                        <a:buClr>
                          <a:schemeClr val="dk1"/>
                        </a:buClr>
                        <a:buSzPts val="3800"/>
                        <a:buFont typeface="Arial"/>
                        <a:buChar char="•"/>
                      </a:pPr>
                      <a:r>
                        <a:rPr b="0" lang="en-US" sz="3800" u="none" cap="none" strike="noStrike">
                          <a:solidFill>
                            <a:schemeClr val="dk1"/>
                          </a:solidFill>
                          <a:latin typeface="Arial"/>
                          <a:ea typeface="Arial"/>
                          <a:cs typeface="Arial"/>
                          <a:sym typeface="Arial"/>
                        </a:rPr>
                        <a:t>Which resources are used for each program? </a:t>
                      </a:r>
                      <a:endParaRPr/>
                    </a:p>
                    <a:p>
                      <a:pPr indent="-571500" lvl="0" marL="571500" marR="0" rtl="0" algn="l">
                        <a:spcBef>
                          <a:spcPts val="1000"/>
                        </a:spcBef>
                        <a:spcAft>
                          <a:spcPts val="0"/>
                        </a:spcAft>
                        <a:buClr>
                          <a:schemeClr val="dk1"/>
                        </a:buClr>
                        <a:buSzPts val="3800"/>
                        <a:buFont typeface="Arial"/>
                        <a:buChar char="•"/>
                      </a:pPr>
                      <a:r>
                        <a:rPr b="0" lang="en-US" sz="3800" u="none" cap="none" strike="noStrike">
                          <a:solidFill>
                            <a:schemeClr val="dk1"/>
                          </a:solidFill>
                          <a:latin typeface="Arial"/>
                          <a:ea typeface="Arial"/>
                          <a:cs typeface="Arial"/>
                          <a:sym typeface="Arial"/>
                        </a:rPr>
                        <a:t>Which programs require the largest resource use? </a:t>
                      </a:r>
                      <a:endParaRPr/>
                    </a:p>
                    <a:p>
                      <a:pPr indent="0" lvl="0" marL="0" marR="0" rtl="0" algn="l">
                        <a:spcBef>
                          <a:spcPts val="0"/>
                        </a:spcBef>
                        <a:spcAft>
                          <a:spcPts val="0"/>
                        </a:spcAft>
                        <a:buNone/>
                      </a:pPr>
                      <a:r>
                        <a:t/>
                      </a:r>
                      <a:endParaRPr b="0" sz="3800">
                        <a:solidFill>
                          <a:schemeClr val="dk1"/>
                        </a:solidFill>
                        <a:latin typeface="Arial"/>
                        <a:ea typeface="Arial"/>
                        <a:cs typeface="Arial"/>
                        <a:sym typeface="Arial"/>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r>
              <a:tr h="3726525">
                <a:tc>
                  <a:txBody>
                    <a:bodyPr/>
                    <a:lstStyle/>
                    <a:p>
                      <a:pPr indent="0" lvl="0" marL="0" marR="0" rtl="0" algn="ctr">
                        <a:spcBef>
                          <a:spcPts val="0"/>
                        </a:spcBef>
                        <a:spcAft>
                          <a:spcPts val="0"/>
                        </a:spcAft>
                        <a:buNone/>
                      </a:pPr>
                      <a:r>
                        <a:t/>
                      </a:r>
                      <a:endParaRPr b="1" sz="3800">
                        <a:latin typeface="Arial"/>
                        <a:ea typeface="Arial"/>
                        <a:cs typeface="Arial"/>
                        <a:sym typeface="Arial"/>
                      </a:endParaRPr>
                    </a:p>
                    <a:p>
                      <a:pPr indent="0" lvl="0" marL="0" marR="0" rtl="0" algn="ctr">
                        <a:spcBef>
                          <a:spcPts val="0"/>
                        </a:spcBef>
                        <a:spcAft>
                          <a:spcPts val="0"/>
                        </a:spcAft>
                        <a:buNone/>
                      </a:pPr>
                      <a:r>
                        <a:t/>
                      </a:r>
                      <a:endParaRPr b="1" sz="3800">
                        <a:latin typeface="Arial"/>
                        <a:ea typeface="Arial"/>
                        <a:cs typeface="Arial"/>
                        <a:sym typeface="Arial"/>
                      </a:endParaRPr>
                    </a:p>
                    <a:p>
                      <a:pPr indent="0" lvl="0" marL="0" marR="0" rtl="0" algn="ctr">
                        <a:spcBef>
                          <a:spcPts val="0"/>
                        </a:spcBef>
                        <a:spcAft>
                          <a:spcPts val="0"/>
                        </a:spcAft>
                        <a:buNone/>
                      </a:pPr>
                      <a:r>
                        <a:rPr b="1" lang="en-US" sz="3800">
                          <a:latin typeface="Arial"/>
                          <a:ea typeface="Arial"/>
                          <a:cs typeface="Arial"/>
                          <a:sym typeface="Arial"/>
                        </a:rPr>
                        <a:t>Decision-Making to Maximize Impact </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571500" lvl="0" marL="571500" marR="0" rtl="0" algn="l">
                        <a:spcBef>
                          <a:spcPts val="0"/>
                        </a:spcBef>
                        <a:spcAft>
                          <a:spcPts val="0"/>
                        </a:spcAft>
                        <a:buClr>
                          <a:schemeClr val="dk1"/>
                        </a:buClr>
                        <a:buSzPts val="3800"/>
                        <a:buFont typeface="Arial"/>
                        <a:buChar char="•"/>
                      </a:pPr>
                      <a:r>
                        <a:rPr b="0" lang="en-US" sz="3800">
                          <a:latin typeface="Arial"/>
                          <a:ea typeface="Arial"/>
                          <a:cs typeface="Arial"/>
                          <a:sym typeface="Arial"/>
                        </a:rPr>
                        <a:t>If we must make trade-offs between programs, which ones are providing the greatest benefit for dollars spent?</a:t>
                      </a:r>
                      <a:endParaRPr/>
                    </a:p>
                    <a:p>
                      <a:pPr indent="-571500" lvl="0" marL="571500" marR="0" rtl="0" algn="l">
                        <a:spcBef>
                          <a:spcPts val="1000"/>
                        </a:spcBef>
                        <a:spcAft>
                          <a:spcPts val="0"/>
                        </a:spcAft>
                        <a:buClr>
                          <a:schemeClr val="dk1"/>
                        </a:buClr>
                        <a:buSzPts val="3800"/>
                        <a:buFont typeface="Arial"/>
                        <a:buChar char="•"/>
                      </a:pPr>
                      <a:r>
                        <a:rPr b="0" lang="en-US" sz="3800">
                          <a:latin typeface="Arial"/>
                          <a:ea typeface="Arial"/>
                          <a:cs typeface="Arial"/>
                          <a:sym typeface="Arial"/>
                        </a:rPr>
                        <a:t>Are we getting more learning gains for our money in some programs compared to others?</a:t>
                      </a:r>
                      <a:endParaRPr/>
                    </a:p>
                    <a:p>
                      <a:pPr indent="0" lvl="0" marL="0" marR="0" rtl="0" algn="l">
                        <a:spcBef>
                          <a:spcPts val="0"/>
                        </a:spcBef>
                        <a:spcAft>
                          <a:spcPts val="0"/>
                        </a:spcAft>
                        <a:buNone/>
                      </a:pPr>
                      <a:r>
                        <a:t/>
                      </a:r>
                      <a:endParaRPr b="0" sz="3800">
                        <a:latin typeface="Arial"/>
                        <a:ea typeface="Arial"/>
                        <a:cs typeface="Arial"/>
                        <a:sym typeface="Arial"/>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r>
              <a:tr h="3031075">
                <a:tc>
                  <a:txBody>
                    <a:bodyPr/>
                    <a:lstStyle/>
                    <a:p>
                      <a:pPr indent="0" lvl="0" marL="0" marR="0" rtl="0" algn="ctr">
                        <a:spcBef>
                          <a:spcPts val="0"/>
                        </a:spcBef>
                        <a:spcAft>
                          <a:spcPts val="0"/>
                        </a:spcAft>
                        <a:buNone/>
                      </a:pPr>
                      <a:r>
                        <a:t/>
                      </a:r>
                      <a:endParaRPr b="1" sz="3800">
                        <a:latin typeface="Arial"/>
                        <a:ea typeface="Arial"/>
                        <a:cs typeface="Arial"/>
                        <a:sym typeface="Arial"/>
                      </a:endParaRPr>
                    </a:p>
                    <a:p>
                      <a:pPr indent="0" lvl="0" marL="0" marR="0" rtl="0" algn="ctr">
                        <a:spcBef>
                          <a:spcPts val="0"/>
                        </a:spcBef>
                        <a:spcAft>
                          <a:spcPts val="0"/>
                        </a:spcAft>
                        <a:buNone/>
                      </a:pPr>
                      <a:r>
                        <a:t/>
                      </a:r>
                      <a:endParaRPr b="1" sz="3800">
                        <a:latin typeface="Arial"/>
                        <a:ea typeface="Arial"/>
                        <a:cs typeface="Arial"/>
                        <a:sym typeface="Arial"/>
                      </a:endParaRPr>
                    </a:p>
                    <a:p>
                      <a:pPr indent="0" lvl="0" marL="0" marR="0" rtl="0" algn="ctr">
                        <a:spcBef>
                          <a:spcPts val="0"/>
                        </a:spcBef>
                        <a:spcAft>
                          <a:spcPts val="0"/>
                        </a:spcAft>
                        <a:buNone/>
                      </a:pPr>
                      <a:r>
                        <a:rPr b="1" lang="en-US" sz="3800">
                          <a:latin typeface="Arial"/>
                          <a:ea typeface="Arial"/>
                          <a:cs typeface="Arial"/>
                          <a:sym typeface="Arial"/>
                        </a:rPr>
                        <a:t>Future Investigation </a:t>
                      </a:r>
                      <a:br>
                        <a:rPr b="1" lang="en-US" sz="3800">
                          <a:latin typeface="Arial"/>
                          <a:ea typeface="Arial"/>
                          <a:cs typeface="Arial"/>
                          <a:sym typeface="Arial"/>
                        </a:rPr>
                      </a:br>
                      <a:r>
                        <a:rPr b="1" lang="en-US" sz="3800">
                          <a:latin typeface="Arial"/>
                          <a:ea typeface="Arial"/>
                          <a:cs typeface="Arial"/>
                          <a:sym typeface="Arial"/>
                        </a:rPr>
                        <a:t>and Process </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571500" lvl="0" marL="571500" marR="0" rtl="0" algn="l">
                        <a:spcBef>
                          <a:spcPts val="0"/>
                        </a:spcBef>
                        <a:spcAft>
                          <a:spcPts val="0"/>
                        </a:spcAft>
                        <a:buClr>
                          <a:schemeClr val="dk1"/>
                        </a:buClr>
                        <a:buSzPts val="3800"/>
                        <a:buFont typeface="Arial"/>
                        <a:buChar char="•"/>
                      </a:pPr>
                      <a:r>
                        <a:rPr b="0" lang="en-US" sz="3800">
                          <a:latin typeface="Arial"/>
                          <a:ea typeface="Arial"/>
                          <a:cs typeface="Arial"/>
                          <a:sym typeface="Arial"/>
                        </a:rPr>
                        <a:t>What additional data is needed to capture the measures of investment and impact that we care about?</a:t>
                      </a:r>
                      <a:endParaRPr/>
                    </a:p>
                    <a:p>
                      <a:pPr indent="-571500" lvl="0" marL="571500" marR="0" rtl="0" algn="l">
                        <a:spcBef>
                          <a:spcPts val="1000"/>
                        </a:spcBef>
                        <a:spcAft>
                          <a:spcPts val="0"/>
                        </a:spcAft>
                        <a:buClr>
                          <a:schemeClr val="dk1"/>
                        </a:buClr>
                        <a:buSzPts val="3800"/>
                        <a:buFont typeface="Arial"/>
                        <a:buChar char="•"/>
                      </a:pPr>
                      <a:r>
                        <a:rPr b="0" lang="en-US" sz="3800">
                          <a:latin typeface="Arial"/>
                          <a:ea typeface="Arial"/>
                          <a:cs typeface="Arial"/>
                          <a:sym typeface="Arial"/>
                        </a:rPr>
                        <a:t>What resources remain uncertain or cannot be quantified? </a:t>
                      </a:r>
                      <a:endParaRPr/>
                    </a:p>
                    <a:p>
                      <a:pPr indent="0" lvl="0" marL="0" marR="0" rtl="0" algn="l">
                        <a:spcBef>
                          <a:spcPts val="0"/>
                        </a:spcBef>
                        <a:spcAft>
                          <a:spcPts val="0"/>
                        </a:spcAft>
                        <a:buNone/>
                      </a:pPr>
                      <a:r>
                        <a:t/>
                      </a:r>
                      <a:endParaRPr b="0" sz="3800">
                        <a:latin typeface="Arial"/>
                        <a:ea typeface="Arial"/>
                        <a:cs typeface="Arial"/>
                        <a:sym typeface="Arial"/>
                      </a:endParaRPr>
                    </a:p>
                  </a:txBody>
                  <a:tcPr marT="45725" marB="45725" marR="91450" marL="91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r>
            </a:tbl>
          </a:graphicData>
        </a:graphic>
      </p:graphicFrame>
      <p:pic>
        <p:nvPicPr>
          <p:cNvPr descr="Money outline" id="541" name="Google Shape;541;p18"/>
          <p:cNvPicPr preferRelativeResize="0"/>
          <p:nvPr/>
        </p:nvPicPr>
        <p:blipFill rotWithShape="1">
          <a:blip r:embed="rId3">
            <a:alphaModFix/>
          </a:blip>
          <a:srcRect b="0" l="0" r="0" t="0"/>
          <a:stretch/>
        </p:blipFill>
        <p:spPr>
          <a:xfrm>
            <a:off x="1289218" y="3322741"/>
            <a:ext cx="1828800" cy="1828800"/>
          </a:xfrm>
          <a:prstGeom prst="rect">
            <a:avLst/>
          </a:prstGeom>
          <a:noFill/>
          <a:ln>
            <a:noFill/>
          </a:ln>
        </p:spPr>
      </p:pic>
      <p:pic>
        <p:nvPicPr>
          <p:cNvPr descr="Decision chart outline" id="542" name="Google Shape;542;p18"/>
          <p:cNvPicPr preferRelativeResize="0"/>
          <p:nvPr/>
        </p:nvPicPr>
        <p:blipFill rotWithShape="1">
          <a:blip r:embed="rId4">
            <a:alphaModFix/>
          </a:blip>
          <a:srcRect b="0" l="0" r="0" t="0"/>
          <a:stretch/>
        </p:blipFill>
        <p:spPr>
          <a:xfrm>
            <a:off x="976612" y="6288374"/>
            <a:ext cx="1828800" cy="1828800"/>
          </a:xfrm>
          <a:prstGeom prst="rect">
            <a:avLst/>
          </a:prstGeom>
          <a:noFill/>
          <a:ln>
            <a:noFill/>
          </a:ln>
        </p:spPr>
      </p:pic>
      <p:pic>
        <p:nvPicPr>
          <p:cNvPr descr="Cause And Effect with solid fill" id="543" name="Google Shape;543;p18"/>
          <p:cNvPicPr preferRelativeResize="0"/>
          <p:nvPr/>
        </p:nvPicPr>
        <p:blipFill rotWithShape="1">
          <a:blip r:embed="rId5">
            <a:alphaModFix/>
          </a:blip>
          <a:srcRect b="0" l="0" r="0" t="0"/>
          <a:stretch/>
        </p:blipFill>
        <p:spPr>
          <a:xfrm>
            <a:off x="976612" y="9797567"/>
            <a:ext cx="1828800" cy="1828800"/>
          </a:xfrm>
          <a:prstGeom prst="rect">
            <a:avLst/>
          </a:prstGeom>
          <a:noFill/>
          <a:ln>
            <a:noFill/>
          </a:ln>
        </p:spPr>
      </p:pic>
      <p:sp>
        <p:nvSpPr>
          <p:cNvPr id="544" name="Google Shape;544;p18"/>
          <p:cNvSpPr txBox="1"/>
          <p:nvPr>
            <p:ph idx="12" type="sldNum"/>
          </p:nvPr>
        </p:nvSpPr>
        <p:spPr>
          <a:xfrm>
            <a:off x="22689949" y="12736392"/>
            <a:ext cx="1697227" cy="603512"/>
          </a:xfrm>
          <a:prstGeom prst="rect">
            <a:avLst/>
          </a:prstGeom>
          <a:solidFill>
            <a:schemeClr val="dk2"/>
          </a:solidFill>
          <a:ln>
            <a:noFill/>
          </a:ln>
        </p:spPr>
        <p:txBody>
          <a:bodyPr anchorCtr="0" anchor="ctr" bIns="45700" lIns="91425" spcFirstLastPara="1" rIns="0"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20"/>
          <p:cNvSpPr txBox="1"/>
          <p:nvPr>
            <p:ph idx="1" type="body"/>
          </p:nvPr>
        </p:nvSpPr>
        <p:spPr>
          <a:xfrm>
            <a:off x="1289322" y="974361"/>
            <a:ext cx="21948458" cy="154923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5600"/>
              <a:buNone/>
            </a:pPr>
            <a:r>
              <a:rPr lang="en-US"/>
              <a:t>Prioritizing programs with impact</a:t>
            </a:r>
            <a:endParaRPr/>
          </a:p>
        </p:txBody>
      </p:sp>
      <p:grpSp>
        <p:nvGrpSpPr>
          <p:cNvPr id="551" name="Google Shape;551;p20"/>
          <p:cNvGrpSpPr/>
          <p:nvPr/>
        </p:nvGrpSpPr>
        <p:grpSpPr>
          <a:xfrm>
            <a:off x="2241176" y="3639670"/>
            <a:ext cx="19023105" cy="8332900"/>
            <a:chOff x="0" y="0"/>
            <a:chExt cx="19023105" cy="8332900"/>
          </a:xfrm>
        </p:grpSpPr>
        <p:sp>
          <p:nvSpPr>
            <p:cNvPr id="552" name="Google Shape;552;p20"/>
            <p:cNvSpPr/>
            <p:nvPr/>
          </p:nvSpPr>
          <p:spPr>
            <a:xfrm>
              <a:off x="0" y="0"/>
              <a:ext cx="16169640" cy="2499870"/>
            </a:xfrm>
            <a:prstGeom prst="roundRect">
              <a:avLst>
                <a:gd fmla="val 10000" name="adj"/>
              </a:avLst>
            </a:prstGeom>
            <a:gradFill>
              <a:gsLst>
                <a:gs pos="0">
                  <a:srgbClr val="9FE1A3"/>
                </a:gs>
                <a:gs pos="50000">
                  <a:srgbClr val="91DB95"/>
                </a:gs>
                <a:gs pos="100000">
                  <a:srgbClr val="7DDA81"/>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0"/>
            <p:cNvSpPr txBox="1"/>
            <p:nvPr/>
          </p:nvSpPr>
          <p:spPr>
            <a:xfrm>
              <a:off x="73219" y="73219"/>
              <a:ext cx="13472084" cy="2353432"/>
            </a:xfrm>
            <a:prstGeom prst="rect">
              <a:avLst/>
            </a:prstGeom>
            <a:noFill/>
            <a:ln>
              <a:noFill/>
            </a:ln>
          </p:spPr>
          <p:txBody>
            <a:bodyPr anchorCtr="0" anchor="ctr" bIns="247650" lIns="247650" spcFirstLastPara="1" rIns="247650" wrap="square" tIns="247650">
              <a:noAutofit/>
            </a:bodyPr>
            <a:lstStyle/>
            <a:p>
              <a:pPr indent="0" lvl="0" marL="0" marR="0" rtl="0" algn="l">
                <a:lnSpc>
                  <a:spcPct val="90000"/>
                </a:lnSpc>
                <a:spcBef>
                  <a:spcPts val="0"/>
                </a:spcBef>
                <a:spcAft>
                  <a:spcPts val="0"/>
                </a:spcAft>
                <a:buClr>
                  <a:srgbClr val="40397F"/>
                </a:buClr>
                <a:buSzPts val="6500"/>
                <a:buFont typeface="Arial"/>
                <a:buNone/>
              </a:pPr>
              <a:r>
                <a:rPr lang="en-US" sz="6500">
                  <a:solidFill>
                    <a:srgbClr val="40397F"/>
                  </a:solidFill>
                  <a:latin typeface="Arial"/>
                  <a:ea typeface="Arial"/>
                  <a:cs typeface="Arial"/>
                  <a:sym typeface="Arial"/>
                </a:rPr>
                <a:t>Determine which programs to focus on</a:t>
              </a:r>
              <a:endParaRPr/>
            </a:p>
          </p:txBody>
        </p:sp>
        <p:sp>
          <p:nvSpPr>
            <p:cNvPr id="554" name="Google Shape;554;p20"/>
            <p:cNvSpPr/>
            <p:nvPr/>
          </p:nvSpPr>
          <p:spPr>
            <a:xfrm>
              <a:off x="776390" y="2980237"/>
              <a:ext cx="16169640" cy="2499870"/>
            </a:xfrm>
            <a:prstGeom prst="roundRect">
              <a:avLst>
                <a:gd fmla="val 10000" name="adj"/>
              </a:avLst>
            </a:prstGeom>
            <a:gradFill>
              <a:gsLst>
                <a:gs pos="0">
                  <a:srgbClr val="9FE1A3"/>
                </a:gs>
                <a:gs pos="50000">
                  <a:srgbClr val="91DB95"/>
                </a:gs>
                <a:gs pos="100000">
                  <a:srgbClr val="7DDA81"/>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20"/>
            <p:cNvSpPr txBox="1"/>
            <p:nvPr/>
          </p:nvSpPr>
          <p:spPr>
            <a:xfrm>
              <a:off x="849609" y="3053456"/>
              <a:ext cx="12971553" cy="2353432"/>
            </a:xfrm>
            <a:prstGeom prst="rect">
              <a:avLst/>
            </a:prstGeom>
            <a:noFill/>
            <a:ln>
              <a:noFill/>
            </a:ln>
          </p:spPr>
          <p:txBody>
            <a:bodyPr anchorCtr="0" anchor="ctr" bIns="247650" lIns="247650" spcFirstLastPara="1" rIns="247650" wrap="square" tIns="247650">
              <a:noAutofit/>
            </a:bodyPr>
            <a:lstStyle/>
            <a:p>
              <a:pPr indent="0" lvl="0" marL="0" marR="0" rtl="0" algn="l">
                <a:lnSpc>
                  <a:spcPct val="90000"/>
                </a:lnSpc>
                <a:spcBef>
                  <a:spcPts val="0"/>
                </a:spcBef>
                <a:spcAft>
                  <a:spcPts val="0"/>
                </a:spcAft>
                <a:buClr>
                  <a:srgbClr val="40397F"/>
                </a:buClr>
                <a:buSzPts val="6500"/>
                <a:buFont typeface="Arial"/>
                <a:buNone/>
              </a:pPr>
              <a:r>
                <a:rPr lang="en-US" sz="6500">
                  <a:solidFill>
                    <a:srgbClr val="40397F"/>
                  </a:solidFill>
                  <a:latin typeface="Arial"/>
                  <a:ea typeface="Arial"/>
                  <a:cs typeface="Arial"/>
                  <a:sym typeface="Arial"/>
                </a:rPr>
                <a:t>Prioritize programs based on impact</a:t>
              </a:r>
              <a:endParaRPr/>
            </a:p>
          </p:txBody>
        </p:sp>
        <p:sp>
          <p:nvSpPr>
            <p:cNvPr id="556" name="Google Shape;556;p20"/>
            <p:cNvSpPr/>
            <p:nvPr/>
          </p:nvSpPr>
          <p:spPr>
            <a:xfrm>
              <a:off x="2853465" y="5833030"/>
              <a:ext cx="16169640" cy="2499870"/>
            </a:xfrm>
            <a:prstGeom prst="roundRect">
              <a:avLst>
                <a:gd fmla="val 10000" name="adj"/>
              </a:avLst>
            </a:prstGeom>
            <a:gradFill>
              <a:gsLst>
                <a:gs pos="0">
                  <a:srgbClr val="9FE1A3"/>
                </a:gs>
                <a:gs pos="50000">
                  <a:srgbClr val="91DB95"/>
                </a:gs>
                <a:gs pos="100000">
                  <a:srgbClr val="7DDA81"/>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0"/>
            <p:cNvSpPr txBox="1"/>
            <p:nvPr/>
          </p:nvSpPr>
          <p:spPr>
            <a:xfrm>
              <a:off x="2926684" y="5906249"/>
              <a:ext cx="12971553" cy="2353432"/>
            </a:xfrm>
            <a:prstGeom prst="rect">
              <a:avLst/>
            </a:prstGeom>
            <a:noFill/>
            <a:ln>
              <a:noFill/>
            </a:ln>
          </p:spPr>
          <p:txBody>
            <a:bodyPr anchorCtr="0" anchor="ctr" bIns="247650" lIns="247650" spcFirstLastPara="1" rIns="247650" wrap="square" tIns="247650">
              <a:noAutofit/>
            </a:bodyPr>
            <a:lstStyle/>
            <a:p>
              <a:pPr indent="0" lvl="0" marL="0" marR="0" rtl="0" algn="l">
                <a:lnSpc>
                  <a:spcPct val="90000"/>
                </a:lnSpc>
                <a:spcBef>
                  <a:spcPts val="0"/>
                </a:spcBef>
                <a:spcAft>
                  <a:spcPts val="0"/>
                </a:spcAft>
                <a:buClr>
                  <a:srgbClr val="40397F"/>
                </a:buClr>
                <a:buSzPts val="6500"/>
                <a:buFont typeface="Arial"/>
                <a:buNone/>
              </a:pPr>
              <a:r>
                <a:rPr lang="en-US" sz="6500">
                  <a:solidFill>
                    <a:srgbClr val="40397F"/>
                  </a:solidFill>
                  <a:latin typeface="Arial"/>
                  <a:ea typeface="Arial"/>
                  <a:cs typeface="Arial"/>
                  <a:sym typeface="Arial"/>
                </a:rPr>
                <a:t>Determine which programs to stop, start, keep</a:t>
              </a:r>
              <a:endParaRPr/>
            </a:p>
          </p:txBody>
        </p:sp>
        <p:sp>
          <p:nvSpPr>
            <p:cNvPr id="558" name="Google Shape;558;p20"/>
            <p:cNvSpPr/>
            <p:nvPr/>
          </p:nvSpPr>
          <p:spPr>
            <a:xfrm>
              <a:off x="14544724" y="1895734"/>
              <a:ext cx="1624915" cy="1624915"/>
            </a:xfrm>
            <a:prstGeom prst="downArrow">
              <a:avLst>
                <a:gd fmla="val 55000" name="adj1"/>
                <a:gd fmla="val 45000" name="adj2"/>
              </a:avLst>
            </a:prstGeom>
            <a:solidFill>
              <a:srgbClr val="CCEACD">
                <a:alpha val="89803"/>
              </a:srgbClr>
            </a:solidFill>
            <a:ln cap="flat" cmpd="sng" w="12700">
              <a:solidFill>
                <a:srgbClr val="CCEACD">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20"/>
            <p:cNvSpPr txBox="1"/>
            <p:nvPr/>
          </p:nvSpPr>
          <p:spPr>
            <a:xfrm>
              <a:off x="14910330" y="1895734"/>
              <a:ext cx="893703" cy="1222749"/>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dk1"/>
                </a:buClr>
                <a:buSzPts val="3600"/>
                <a:buFont typeface="Arial"/>
                <a:buNone/>
              </a:pPr>
              <a:r>
                <a:t/>
              </a:r>
              <a:endParaRPr sz="3600">
                <a:solidFill>
                  <a:schemeClr val="dk1"/>
                </a:solidFill>
                <a:latin typeface="Arial"/>
                <a:ea typeface="Arial"/>
                <a:cs typeface="Arial"/>
                <a:sym typeface="Arial"/>
              </a:endParaRPr>
            </a:p>
          </p:txBody>
        </p:sp>
        <p:sp>
          <p:nvSpPr>
            <p:cNvPr id="560" name="Google Shape;560;p20"/>
            <p:cNvSpPr/>
            <p:nvPr/>
          </p:nvSpPr>
          <p:spPr>
            <a:xfrm>
              <a:off x="15971457" y="4795584"/>
              <a:ext cx="1624915" cy="1624915"/>
            </a:xfrm>
            <a:prstGeom prst="downArrow">
              <a:avLst>
                <a:gd fmla="val 55000" name="adj1"/>
                <a:gd fmla="val 45000" name="adj2"/>
              </a:avLst>
            </a:prstGeom>
            <a:solidFill>
              <a:srgbClr val="CCEACD">
                <a:alpha val="89803"/>
              </a:srgbClr>
            </a:solidFill>
            <a:ln cap="flat" cmpd="sng" w="12700">
              <a:solidFill>
                <a:srgbClr val="CCEACD">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0"/>
            <p:cNvSpPr txBox="1"/>
            <p:nvPr/>
          </p:nvSpPr>
          <p:spPr>
            <a:xfrm>
              <a:off x="16337063" y="4795584"/>
              <a:ext cx="893703" cy="1222749"/>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dk1"/>
                </a:buClr>
                <a:buSzPts val="3600"/>
                <a:buFont typeface="Arial"/>
                <a:buNone/>
              </a:pPr>
              <a:r>
                <a:t/>
              </a:r>
              <a:endParaRPr sz="3600">
                <a:solidFill>
                  <a:schemeClr val="dk1"/>
                </a:solidFill>
                <a:latin typeface="Arial"/>
                <a:ea typeface="Arial"/>
                <a:cs typeface="Arial"/>
                <a:sym typeface="Arial"/>
              </a:endParaRPr>
            </a:p>
          </p:txBody>
        </p:sp>
      </p:grpSp>
      <p:sp>
        <p:nvSpPr>
          <p:cNvPr id="562" name="Google Shape;562;p20"/>
          <p:cNvSpPr txBox="1"/>
          <p:nvPr>
            <p:ph idx="12" type="sldNum"/>
          </p:nvPr>
        </p:nvSpPr>
        <p:spPr>
          <a:xfrm>
            <a:off x="22689949" y="12736392"/>
            <a:ext cx="1697227" cy="603512"/>
          </a:xfrm>
          <a:prstGeom prst="rect">
            <a:avLst/>
          </a:prstGeom>
          <a:solidFill>
            <a:schemeClr val="lt1"/>
          </a:solidFill>
          <a:ln>
            <a:noFill/>
          </a:ln>
        </p:spPr>
        <p:txBody>
          <a:bodyPr anchorCtr="0" anchor="ctr" bIns="45700" lIns="91425" spcFirstLastPara="1" rIns="0"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22"/>
          <p:cNvSpPr txBox="1"/>
          <p:nvPr>
            <p:ph type="title"/>
          </p:nvPr>
        </p:nvSpPr>
        <p:spPr>
          <a:xfrm>
            <a:off x="2067951" y="2608729"/>
            <a:ext cx="20251272" cy="6938682"/>
          </a:xfrm>
          <a:prstGeom prst="rect">
            <a:avLst/>
          </a:prstGeom>
          <a:solidFill>
            <a:schemeClr val="lt1">
              <a:alpha val="0"/>
            </a:schemeClr>
          </a:solid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10000"/>
              <a:buFont typeface="Arial"/>
              <a:buNone/>
            </a:pPr>
            <a:r>
              <a:rPr lang="en-US">
                <a:solidFill>
                  <a:schemeClr val="lt1"/>
                </a:solidFill>
              </a:rPr>
              <a:t>Student-outcomes focused governance in action: </a:t>
            </a:r>
            <a:br>
              <a:rPr lang="en-US">
                <a:solidFill>
                  <a:schemeClr val="lt1"/>
                </a:solidFill>
              </a:rPr>
            </a:br>
            <a:r>
              <a:rPr lang="en-US">
                <a:solidFill>
                  <a:schemeClr val="lt1"/>
                </a:solidFill>
              </a:rPr>
              <a:t>Fresno Unified School District</a:t>
            </a:r>
            <a:endParaRPr/>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2"/>
          <p:cNvSpPr txBox="1"/>
          <p:nvPr>
            <p:ph type="title"/>
          </p:nvPr>
        </p:nvSpPr>
        <p:spPr>
          <a:xfrm>
            <a:off x="2074227" y="2377440"/>
            <a:ext cx="7680960" cy="8961120"/>
          </a:xfrm>
          <a:prstGeom prst="rect">
            <a:avLst/>
          </a:prstGeom>
          <a:solidFill>
            <a:schemeClr val="lt1">
              <a:alpha val="0"/>
            </a:schemeClr>
          </a:solid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8000"/>
              <a:buFont typeface="Arial"/>
              <a:buNone/>
            </a:pPr>
            <a:r>
              <a:rPr lang="en-US" sz="8000"/>
              <a:t>Today’s Webinar</a:t>
            </a:r>
            <a:endParaRPr/>
          </a:p>
        </p:txBody>
      </p:sp>
      <p:sp>
        <p:nvSpPr>
          <p:cNvPr id="396" name="Google Shape;396;p2"/>
          <p:cNvSpPr txBox="1"/>
          <p:nvPr>
            <p:ph idx="1" type="body"/>
          </p:nvPr>
        </p:nvSpPr>
        <p:spPr>
          <a:xfrm>
            <a:off x="13635317" y="2377440"/>
            <a:ext cx="9574306" cy="8961120"/>
          </a:xfrm>
          <a:prstGeom prst="rect">
            <a:avLst/>
          </a:prstGeom>
          <a:noFill/>
          <a:ln>
            <a:noFill/>
          </a:ln>
        </p:spPr>
        <p:txBody>
          <a:bodyPr anchorCtr="0" anchor="t" bIns="45700" lIns="91425" spcFirstLastPara="1" rIns="91425" wrap="square" tIns="45700">
            <a:normAutofit fontScale="85000" lnSpcReduction="20000"/>
          </a:bodyPr>
          <a:lstStyle/>
          <a:p>
            <a:pPr indent="-543877" lvl="0" marL="571500" rtl="0" algn="l">
              <a:lnSpc>
                <a:spcPct val="90000"/>
              </a:lnSpc>
              <a:spcBef>
                <a:spcPts val="0"/>
              </a:spcBef>
              <a:spcAft>
                <a:spcPts val="0"/>
              </a:spcAft>
              <a:buSzPct val="100000"/>
              <a:buFont typeface="Arial"/>
              <a:buChar char="•"/>
            </a:pPr>
            <a:r>
              <a:rPr lang="en-US" sz="5800"/>
              <a:t>Introductions and housekeeping</a:t>
            </a:r>
            <a:endParaRPr/>
          </a:p>
          <a:p>
            <a:pPr indent="-543877" lvl="0" marL="571500" rtl="0" algn="l">
              <a:lnSpc>
                <a:spcPct val="90000"/>
              </a:lnSpc>
              <a:spcBef>
                <a:spcPts val="4400"/>
              </a:spcBef>
              <a:spcAft>
                <a:spcPts val="0"/>
              </a:spcAft>
              <a:buSzPct val="100000"/>
              <a:buFont typeface="Arial"/>
              <a:buChar char="•"/>
            </a:pPr>
            <a:r>
              <a:rPr lang="en-US" sz="5800"/>
              <a:t>Trends impacting education finance in California</a:t>
            </a:r>
            <a:endParaRPr/>
          </a:p>
          <a:p>
            <a:pPr indent="-543877" lvl="0" marL="571500" rtl="0" algn="l">
              <a:lnSpc>
                <a:spcPct val="90000"/>
              </a:lnSpc>
              <a:spcBef>
                <a:spcPts val="4400"/>
              </a:spcBef>
              <a:spcAft>
                <a:spcPts val="0"/>
              </a:spcAft>
              <a:buSzPct val="100000"/>
              <a:buFont typeface="Arial"/>
              <a:buChar char="•"/>
            </a:pPr>
            <a:r>
              <a:rPr lang="en-US" sz="5800"/>
              <a:t>Prioritizing investments to maximize impact</a:t>
            </a:r>
            <a:endParaRPr/>
          </a:p>
          <a:p>
            <a:pPr indent="-543877" lvl="0" marL="571500" rtl="0" algn="l">
              <a:lnSpc>
                <a:spcPct val="90000"/>
              </a:lnSpc>
              <a:spcBef>
                <a:spcPts val="4400"/>
              </a:spcBef>
              <a:spcAft>
                <a:spcPts val="0"/>
              </a:spcAft>
              <a:buSzPct val="100000"/>
              <a:buFont typeface="Arial"/>
              <a:buChar char="•"/>
            </a:pPr>
            <a:r>
              <a:rPr lang="en-US" sz="5800"/>
              <a:t>Student outcomes-focused governance in action: Fresno Unified School District</a:t>
            </a:r>
            <a:endParaRPr sz="5800"/>
          </a:p>
          <a:p>
            <a:pPr indent="-543877" lvl="0" marL="571500" rtl="0" algn="l">
              <a:lnSpc>
                <a:spcPct val="90000"/>
              </a:lnSpc>
              <a:spcBef>
                <a:spcPts val="4400"/>
              </a:spcBef>
              <a:spcAft>
                <a:spcPts val="0"/>
              </a:spcAft>
              <a:buSzPct val="100000"/>
              <a:buChar char="•"/>
            </a:pPr>
            <a:r>
              <a:rPr lang="en-US" sz="5800"/>
              <a:t>Group discussion</a:t>
            </a:r>
            <a:endParaRPr sz="5800"/>
          </a:p>
          <a:p>
            <a:pPr indent="0" lvl="0" marL="0" rtl="0" algn="l">
              <a:lnSpc>
                <a:spcPct val="90000"/>
              </a:lnSpc>
              <a:spcBef>
                <a:spcPts val="4400"/>
              </a:spcBef>
              <a:spcAft>
                <a:spcPts val="0"/>
              </a:spcAft>
              <a:buClr>
                <a:schemeClr val="dk2"/>
              </a:buClr>
              <a:buSzPct val="100000"/>
              <a:buNone/>
            </a:pPr>
            <a:r>
              <a:t/>
            </a:r>
            <a:endParaRP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21"/>
          <p:cNvSpPr txBox="1"/>
          <p:nvPr>
            <p:ph type="title"/>
          </p:nvPr>
        </p:nvSpPr>
        <p:spPr>
          <a:xfrm>
            <a:off x="5335587" y="4389120"/>
            <a:ext cx="13716000" cy="4389120"/>
          </a:xfrm>
          <a:prstGeom prst="rect">
            <a:avLst/>
          </a:prstGeom>
          <a:solidFill>
            <a:schemeClr val="lt1">
              <a:alpha val="0"/>
            </a:schemeClr>
          </a:solid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10000"/>
              <a:buFont typeface="Arial"/>
              <a:buNone/>
            </a:pPr>
            <a:r>
              <a:rPr lang="en-US">
                <a:solidFill>
                  <a:schemeClr val="lt1"/>
                </a:solidFill>
              </a:rPr>
              <a:t>Group discussion</a:t>
            </a:r>
            <a:endParaRP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24"/>
          <p:cNvSpPr txBox="1"/>
          <p:nvPr>
            <p:ph type="title"/>
          </p:nvPr>
        </p:nvSpPr>
        <p:spPr>
          <a:xfrm>
            <a:off x="1677987" y="731520"/>
            <a:ext cx="21031200" cy="2926080"/>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8800"/>
              <a:buFont typeface="Arial"/>
              <a:buNone/>
            </a:pPr>
            <a:r>
              <a:rPr lang="en-US">
                <a:solidFill>
                  <a:schemeClr val="lt1"/>
                </a:solidFill>
              </a:rPr>
              <a:t>For additional information</a:t>
            </a:r>
            <a:endParaRPr/>
          </a:p>
        </p:txBody>
      </p:sp>
      <p:sp>
        <p:nvSpPr>
          <p:cNvPr id="578" name="Google Shape;578;p24"/>
          <p:cNvSpPr txBox="1"/>
          <p:nvPr>
            <p:ph idx="1" type="body"/>
          </p:nvPr>
        </p:nvSpPr>
        <p:spPr>
          <a:xfrm>
            <a:off x="1677987" y="3657601"/>
            <a:ext cx="10241280" cy="869632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5400"/>
              <a:buNone/>
            </a:pPr>
            <a:r>
              <a:rPr lang="en-US" sz="5400">
                <a:solidFill>
                  <a:schemeClr val="lt1"/>
                </a:solidFill>
              </a:rPr>
              <a:t>Mary Gardner Briggs</a:t>
            </a:r>
            <a:endParaRPr/>
          </a:p>
          <a:p>
            <a:pPr indent="0" lvl="0" marL="0" rtl="0" algn="l">
              <a:lnSpc>
                <a:spcPct val="100000"/>
              </a:lnSpc>
              <a:spcBef>
                <a:spcPts val="2000"/>
              </a:spcBef>
              <a:spcAft>
                <a:spcPts val="0"/>
              </a:spcAft>
              <a:buSzPts val="3200"/>
              <a:buNone/>
            </a:pPr>
            <a:r>
              <a:rPr lang="en-US" sz="3200">
                <a:solidFill>
                  <a:schemeClr val="lt1"/>
                </a:solidFill>
              </a:rPr>
              <a:t>Senior Director, Research and Education Policy Development</a:t>
            </a:r>
            <a:endParaRPr/>
          </a:p>
          <a:p>
            <a:pPr indent="0" lvl="0" marL="0" rtl="0" algn="l">
              <a:lnSpc>
                <a:spcPct val="100000"/>
              </a:lnSpc>
              <a:spcBef>
                <a:spcPts val="2000"/>
              </a:spcBef>
              <a:spcAft>
                <a:spcPts val="0"/>
              </a:spcAft>
              <a:buSzPts val="3200"/>
              <a:buNone/>
            </a:pPr>
            <a:r>
              <a:rPr lang="en-US" sz="3200">
                <a:solidFill>
                  <a:schemeClr val="lt1"/>
                </a:solidFill>
              </a:rPr>
              <a:t>California School Boards Association</a:t>
            </a:r>
            <a:endParaRPr/>
          </a:p>
          <a:p>
            <a:pPr indent="0" lvl="0" marL="0" rtl="0" algn="l">
              <a:lnSpc>
                <a:spcPct val="100000"/>
              </a:lnSpc>
              <a:spcBef>
                <a:spcPts val="2000"/>
              </a:spcBef>
              <a:spcAft>
                <a:spcPts val="0"/>
              </a:spcAft>
              <a:buSzPts val="3200"/>
              <a:buNone/>
            </a:pPr>
            <a:r>
              <a:rPr lang="en-US" sz="3200" u="sng">
                <a:solidFill>
                  <a:schemeClr val="lt1"/>
                </a:solidFill>
                <a:hlinkClick r:id="rId3">
                  <a:extLst>
                    <a:ext uri="{A12FA001-AC4F-418D-AE19-62706E023703}">
                      <ahyp:hlinkClr val="tx"/>
                    </a:ext>
                  </a:extLst>
                </a:hlinkClick>
              </a:rPr>
              <a:t>mbriggs@csba.org</a:t>
            </a:r>
            <a:endParaRPr sz="3200">
              <a:solidFill>
                <a:schemeClr val="lt1"/>
              </a:solidFill>
            </a:endParaRPr>
          </a:p>
          <a:p>
            <a:pPr indent="0" lvl="0" marL="0" rtl="0" algn="l">
              <a:lnSpc>
                <a:spcPct val="100000"/>
              </a:lnSpc>
              <a:spcBef>
                <a:spcPts val="2000"/>
              </a:spcBef>
              <a:spcAft>
                <a:spcPts val="0"/>
              </a:spcAft>
              <a:buSzPts val="3200"/>
              <a:buNone/>
            </a:pPr>
            <a:r>
              <a:t/>
            </a:r>
            <a:endParaRPr sz="3200">
              <a:solidFill>
                <a:schemeClr val="lt1"/>
              </a:solidFill>
            </a:endParaRPr>
          </a:p>
          <a:p>
            <a:pPr indent="-117476" lvl="0" marL="473076" rtl="0" algn="l">
              <a:lnSpc>
                <a:spcPct val="100000"/>
              </a:lnSpc>
              <a:spcBef>
                <a:spcPts val="2000"/>
              </a:spcBef>
              <a:spcAft>
                <a:spcPts val="0"/>
              </a:spcAft>
              <a:buSzPts val="5600"/>
              <a:buNone/>
            </a:pPr>
            <a:r>
              <a:t/>
            </a:r>
            <a:endParaRPr/>
          </a:p>
        </p:txBody>
      </p:sp>
      <p:sp>
        <p:nvSpPr>
          <p:cNvPr id="579" name="Google Shape;579;p24"/>
          <p:cNvSpPr txBox="1"/>
          <p:nvPr>
            <p:ph idx="2" type="body"/>
          </p:nvPr>
        </p:nvSpPr>
        <p:spPr>
          <a:xfrm>
            <a:off x="12467907" y="3657601"/>
            <a:ext cx="10241280" cy="8696326"/>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5400"/>
              <a:buNone/>
            </a:pPr>
            <a:r>
              <a:rPr lang="en-US" sz="5400">
                <a:solidFill>
                  <a:schemeClr val="lt1"/>
                </a:solidFill>
              </a:rPr>
              <a:t>Dr. Kelsey Krausen</a:t>
            </a:r>
            <a:endParaRPr/>
          </a:p>
          <a:p>
            <a:pPr indent="0" lvl="0" marL="0" rtl="0" algn="l">
              <a:lnSpc>
                <a:spcPct val="100000"/>
              </a:lnSpc>
              <a:spcBef>
                <a:spcPts val="2000"/>
              </a:spcBef>
              <a:spcAft>
                <a:spcPts val="0"/>
              </a:spcAft>
              <a:buSzPts val="3500"/>
              <a:buNone/>
            </a:pPr>
            <a:r>
              <a:rPr lang="en-US" sz="3500">
                <a:solidFill>
                  <a:schemeClr val="lt1"/>
                </a:solidFill>
              </a:rPr>
              <a:t>Director, Education Finance &amp; Systems Planning</a:t>
            </a:r>
            <a:endParaRPr/>
          </a:p>
          <a:p>
            <a:pPr indent="0" lvl="0" marL="0" rtl="0" algn="l">
              <a:lnSpc>
                <a:spcPct val="100000"/>
              </a:lnSpc>
              <a:spcBef>
                <a:spcPts val="2000"/>
              </a:spcBef>
              <a:spcAft>
                <a:spcPts val="0"/>
              </a:spcAft>
              <a:buSzPts val="3500"/>
              <a:buNone/>
            </a:pPr>
            <a:r>
              <a:rPr lang="en-US" sz="3500">
                <a:solidFill>
                  <a:schemeClr val="lt1"/>
                </a:solidFill>
              </a:rPr>
              <a:t>WestEd </a:t>
            </a:r>
            <a:endParaRPr/>
          </a:p>
          <a:p>
            <a:pPr indent="0" lvl="0" marL="0" rtl="0" algn="l">
              <a:lnSpc>
                <a:spcPct val="100000"/>
              </a:lnSpc>
              <a:spcBef>
                <a:spcPts val="2000"/>
              </a:spcBef>
              <a:spcAft>
                <a:spcPts val="0"/>
              </a:spcAft>
              <a:buSzPts val="3500"/>
              <a:buNone/>
            </a:pPr>
            <a:r>
              <a:rPr lang="en-US" sz="3500" u="sng">
                <a:solidFill>
                  <a:schemeClr val="lt1"/>
                </a:solidFill>
                <a:hlinkClick r:id="rId4">
                  <a:extLst>
                    <a:ext uri="{A12FA001-AC4F-418D-AE19-62706E023703}">
                      <ahyp:hlinkClr val="tx"/>
                    </a:ext>
                  </a:extLst>
                </a:hlinkClick>
              </a:rPr>
              <a:t>kkrausen@wested.org</a:t>
            </a:r>
            <a:endParaRPr sz="3500">
              <a:solidFill>
                <a:schemeClr val="lt1"/>
              </a:solidFill>
            </a:endParaRPr>
          </a:p>
          <a:p>
            <a:pPr indent="0" lvl="0" marL="0" rtl="0" algn="l">
              <a:lnSpc>
                <a:spcPct val="100000"/>
              </a:lnSpc>
              <a:spcBef>
                <a:spcPts val="2000"/>
              </a:spcBef>
              <a:spcAft>
                <a:spcPts val="0"/>
              </a:spcAft>
              <a:buSzPts val="4800"/>
              <a:buNone/>
            </a:pPr>
            <a:r>
              <a:t/>
            </a:r>
            <a:endParaRPr>
              <a:solidFill>
                <a:schemeClr val="lt1"/>
              </a:solidFill>
            </a:endParaRPr>
          </a:p>
          <a:p>
            <a:pPr indent="0" lvl="0" marL="0" rtl="0" algn="l">
              <a:lnSpc>
                <a:spcPct val="100000"/>
              </a:lnSpc>
              <a:spcBef>
                <a:spcPts val="2000"/>
              </a:spcBef>
              <a:spcAft>
                <a:spcPts val="0"/>
              </a:spcAft>
              <a:buSzPts val="4800"/>
              <a:buNone/>
            </a:pPr>
            <a:r>
              <a:rPr lang="en-US">
                <a:solidFill>
                  <a:schemeClr val="lt1"/>
                </a:solidFill>
              </a:rPr>
              <a:t>Patrick McClellan</a:t>
            </a:r>
            <a:endParaRPr/>
          </a:p>
          <a:p>
            <a:pPr indent="0" lvl="0" marL="0" rtl="0" algn="l">
              <a:lnSpc>
                <a:spcPct val="100000"/>
              </a:lnSpc>
              <a:spcBef>
                <a:spcPts val="2000"/>
              </a:spcBef>
              <a:spcAft>
                <a:spcPts val="0"/>
              </a:spcAft>
              <a:buSzPts val="3200"/>
              <a:buNone/>
            </a:pPr>
            <a:r>
              <a:rPr lang="en-US" sz="3200">
                <a:solidFill>
                  <a:schemeClr val="lt1"/>
                </a:solidFill>
              </a:rPr>
              <a:t>Research Associate, Education Finance &amp; Systems Planning</a:t>
            </a:r>
            <a:endParaRPr/>
          </a:p>
          <a:p>
            <a:pPr indent="0" lvl="0" marL="0" rtl="0" algn="l">
              <a:lnSpc>
                <a:spcPct val="100000"/>
              </a:lnSpc>
              <a:spcBef>
                <a:spcPts val="2000"/>
              </a:spcBef>
              <a:spcAft>
                <a:spcPts val="0"/>
              </a:spcAft>
              <a:buSzPts val="3200"/>
              <a:buNone/>
            </a:pPr>
            <a:r>
              <a:rPr lang="en-US" sz="3200">
                <a:solidFill>
                  <a:schemeClr val="lt1"/>
                </a:solidFill>
              </a:rPr>
              <a:t>WestEd</a:t>
            </a:r>
            <a:endParaRPr/>
          </a:p>
          <a:p>
            <a:pPr indent="0" lvl="0" marL="0" rtl="0" algn="l">
              <a:lnSpc>
                <a:spcPct val="100000"/>
              </a:lnSpc>
              <a:spcBef>
                <a:spcPts val="2000"/>
              </a:spcBef>
              <a:spcAft>
                <a:spcPts val="0"/>
              </a:spcAft>
              <a:buSzPts val="3200"/>
              <a:buNone/>
            </a:pPr>
            <a:r>
              <a:rPr lang="en-US" sz="3200" u="sng">
                <a:solidFill>
                  <a:schemeClr val="lt1"/>
                </a:solidFill>
                <a:hlinkClick r:id="rId5">
                  <a:extLst>
                    <a:ext uri="{A12FA001-AC4F-418D-AE19-62706E023703}">
                      <ahyp:hlinkClr val="tx"/>
                    </a:ext>
                  </a:extLst>
                </a:hlinkClick>
              </a:rPr>
              <a:t>pmcclel@wested.org</a:t>
            </a:r>
            <a:endParaRPr sz="3200">
              <a:solidFill>
                <a:schemeClr val="lt1"/>
              </a:solidFill>
            </a:endParaRPr>
          </a:p>
          <a:p>
            <a:pPr indent="0" lvl="0" marL="0" rtl="0" algn="l">
              <a:lnSpc>
                <a:spcPct val="100000"/>
              </a:lnSpc>
              <a:spcBef>
                <a:spcPts val="2000"/>
              </a:spcBef>
              <a:spcAft>
                <a:spcPts val="0"/>
              </a:spcAft>
              <a:buSzPts val="4800"/>
              <a:buNone/>
            </a:pPr>
            <a:r>
              <a:t/>
            </a:r>
            <a:endParaRPr>
              <a:solidFill>
                <a:schemeClr val="lt1"/>
              </a:solidFill>
            </a:endParaRPr>
          </a:p>
          <a:p>
            <a:pPr indent="0" lvl="0" marL="0" rtl="0" algn="l">
              <a:lnSpc>
                <a:spcPct val="100000"/>
              </a:lnSpc>
              <a:spcBef>
                <a:spcPts val="2000"/>
              </a:spcBef>
              <a:spcAft>
                <a:spcPts val="0"/>
              </a:spcAft>
              <a:buSzPts val="4800"/>
              <a:buNone/>
            </a:pPr>
            <a:r>
              <a:t/>
            </a:r>
            <a:endParaRPr>
              <a:solidFill>
                <a:schemeClr val="lt1"/>
              </a:solidFill>
            </a:endParaRP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3"/>
          <p:cNvSpPr txBox="1"/>
          <p:nvPr/>
        </p:nvSpPr>
        <p:spPr>
          <a:xfrm>
            <a:off x="1525587" y="2317899"/>
            <a:ext cx="21336000" cy="9484242"/>
          </a:xfrm>
          <a:prstGeom prst="rect">
            <a:avLst/>
          </a:prstGeom>
          <a:noFill/>
          <a:ln>
            <a:noFill/>
          </a:ln>
        </p:spPr>
        <p:txBody>
          <a:bodyPr anchorCtr="0" anchor="t" bIns="0" lIns="0" spcFirstLastPara="1" rIns="182875" wrap="square" tIns="0">
            <a:noAutofit/>
          </a:bodyPr>
          <a:lstStyle/>
          <a:p>
            <a:pPr indent="-914400" lvl="0" marL="914400" marR="0" rtl="0" algn="l">
              <a:spcBef>
                <a:spcPts val="0"/>
              </a:spcBef>
              <a:spcAft>
                <a:spcPts val="0"/>
              </a:spcAft>
              <a:buClr>
                <a:srgbClr val="06557E"/>
              </a:buClr>
              <a:buSzPts val="4800"/>
              <a:buFont typeface="NTR"/>
              <a:buChar char="▸"/>
            </a:pPr>
            <a:r>
              <a:rPr b="0" i="0" lang="en-US" sz="4800" u="none" cap="none" strike="noStrike">
                <a:solidFill>
                  <a:srgbClr val="636362"/>
                </a:solidFill>
                <a:latin typeface="Arial"/>
                <a:ea typeface="Arial"/>
                <a:cs typeface="Arial"/>
                <a:sym typeface="Arial"/>
              </a:rPr>
              <a:t>Please use the Q&amp;A feature to submit your questions. This is located on the ribbon below the speaker. The chat feature has been turned off.</a:t>
            </a:r>
            <a:endParaRPr/>
          </a:p>
          <a:p>
            <a:pPr indent="-609600" lvl="0" marL="914400" marR="0" rtl="0" algn="l">
              <a:spcBef>
                <a:spcPts val="2400"/>
              </a:spcBef>
              <a:spcAft>
                <a:spcPts val="0"/>
              </a:spcAft>
              <a:buClr>
                <a:srgbClr val="06557E"/>
              </a:buClr>
              <a:buSzPts val="4800"/>
              <a:buFont typeface="NTR"/>
              <a:buNone/>
            </a:pPr>
            <a:r>
              <a:t/>
            </a:r>
            <a:endParaRPr b="0" i="0" sz="4800" u="none" cap="none" strike="noStrike">
              <a:solidFill>
                <a:srgbClr val="636362"/>
              </a:solidFill>
              <a:latin typeface="Arial"/>
              <a:ea typeface="Arial"/>
              <a:cs typeface="Arial"/>
              <a:sym typeface="Arial"/>
            </a:endParaRPr>
          </a:p>
          <a:p>
            <a:pPr indent="-609600" lvl="0" marL="914400" marR="0" rtl="0" algn="l">
              <a:spcBef>
                <a:spcPts val="2400"/>
              </a:spcBef>
              <a:spcAft>
                <a:spcPts val="0"/>
              </a:spcAft>
              <a:buClr>
                <a:srgbClr val="06557E"/>
              </a:buClr>
              <a:buSzPts val="4800"/>
              <a:buFont typeface="NTR"/>
              <a:buNone/>
            </a:pPr>
            <a:r>
              <a:t/>
            </a:r>
            <a:endParaRPr b="0" i="0" sz="4800" u="none" cap="none" strike="noStrike">
              <a:solidFill>
                <a:srgbClr val="636362"/>
              </a:solidFill>
              <a:latin typeface="Arial"/>
              <a:ea typeface="Arial"/>
              <a:cs typeface="Arial"/>
              <a:sym typeface="Arial"/>
            </a:endParaRPr>
          </a:p>
          <a:p>
            <a:pPr indent="-609600" lvl="0" marL="914400" marR="0" rtl="0" algn="l">
              <a:spcBef>
                <a:spcPts val="2400"/>
              </a:spcBef>
              <a:spcAft>
                <a:spcPts val="0"/>
              </a:spcAft>
              <a:buClr>
                <a:srgbClr val="06557E"/>
              </a:buClr>
              <a:buSzPts val="4800"/>
              <a:buFont typeface="NTR"/>
              <a:buNone/>
            </a:pPr>
            <a:r>
              <a:t/>
            </a:r>
            <a:endParaRPr b="0" i="0" sz="4800" u="none" cap="none" strike="noStrike">
              <a:solidFill>
                <a:srgbClr val="636362"/>
              </a:solidFill>
              <a:latin typeface="Arial"/>
              <a:ea typeface="Arial"/>
              <a:cs typeface="Arial"/>
              <a:sym typeface="Arial"/>
            </a:endParaRPr>
          </a:p>
          <a:p>
            <a:pPr indent="-914400" lvl="0" marL="914400" marR="0" rtl="0" algn="l">
              <a:spcBef>
                <a:spcPts val="2400"/>
              </a:spcBef>
              <a:spcAft>
                <a:spcPts val="0"/>
              </a:spcAft>
              <a:buClr>
                <a:srgbClr val="06557E"/>
              </a:buClr>
              <a:buSzPts val="4800"/>
              <a:buFont typeface="NTR"/>
              <a:buChar char="▸"/>
            </a:pPr>
            <a:r>
              <a:rPr b="0" i="0" lang="en-US" sz="4800" u="none" cap="none" strike="noStrike">
                <a:solidFill>
                  <a:srgbClr val="636362"/>
                </a:solidFill>
                <a:latin typeface="Arial"/>
                <a:ea typeface="Arial"/>
                <a:cs typeface="Arial"/>
                <a:sym typeface="Arial"/>
              </a:rPr>
              <a:t>Your questions will be answered either in the Q&amp;A feature in writing or live by our presenters</a:t>
            </a:r>
            <a:endParaRPr/>
          </a:p>
          <a:p>
            <a:pPr indent="-609600" lvl="0" marL="914400" marR="0" rtl="0" algn="l">
              <a:spcBef>
                <a:spcPts val="2400"/>
              </a:spcBef>
              <a:spcAft>
                <a:spcPts val="0"/>
              </a:spcAft>
              <a:buClr>
                <a:srgbClr val="06557E"/>
              </a:buClr>
              <a:buSzPts val="4800"/>
              <a:buFont typeface="NTR"/>
              <a:buNone/>
            </a:pPr>
            <a:r>
              <a:t/>
            </a:r>
            <a:endParaRPr b="0" i="0" sz="4800" u="none" cap="none" strike="noStrike">
              <a:solidFill>
                <a:srgbClr val="636362"/>
              </a:solidFill>
              <a:latin typeface="Arial"/>
              <a:ea typeface="Arial"/>
              <a:cs typeface="Arial"/>
              <a:sym typeface="Arial"/>
            </a:endParaRPr>
          </a:p>
          <a:p>
            <a:pPr indent="-914400" lvl="0" marL="914400" marR="0" rtl="0" algn="l">
              <a:spcBef>
                <a:spcPts val="2400"/>
              </a:spcBef>
              <a:spcAft>
                <a:spcPts val="0"/>
              </a:spcAft>
              <a:buClr>
                <a:srgbClr val="06557E"/>
              </a:buClr>
              <a:buSzPts val="4800"/>
              <a:buFont typeface="NTR"/>
              <a:buChar char="▸"/>
            </a:pPr>
            <a:r>
              <a:rPr b="0" i="0" lang="en-US" sz="4800" u="none" cap="none" strike="noStrike">
                <a:solidFill>
                  <a:srgbClr val="636362"/>
                </a:solidFill>
                <a:latin typeface="Arial"/>
                <a:ea typeface="Arial"/>
                <a:cs typeface="Arial"/>
                <a:sym typeface="Arial"/>
              </a:rPr>
              <a:t>All attendees will receive a link to this video recording as well as resources in a follow up email after the webinar. </a:t>
            </a:r>
            <a:endParaRPr/>
          </a:p>
          <a:p>
            <a:pPr indent="-609600" lvl="0" marL="914400" marR="0" rtl="0" algn="l">
              <a:spcBef>
                <a:spcPts val="2400"/>
              </a:spcBef>
              <a:spcAft>
                <a:spcPts val="0"/>
              </a:spcAft>
              <a:buClr>
                <a:srgbClr val="06557E"/>
              </a:buClr>
              <a:buSzPts val="4800"/>
              <a:buFont typeface="NTR"/>
              <a:buNone/>
            </a:pPr>
            <a:r>
              <a:t/>
            </a:r>
            <a:endParaRPr b="0" i="0" sz="4800" u="none" cap="none" strike="noStrike">
              <a:solidFill>
                <a:srgbClr val="636362"/>
              </a:solidFill>
              <a:latin typeface="Arial"/>
              <a:ea typeface="Arial"/>
              <a:cs typeface="Arial"/>
              <a:sym typeface="Arial"/>
            </a:endParaRPr>
          </a:p>
        </p:txBody>
      </p:sp>
      <p:sp>
        <p:nvSpPr>
          <p:cNvPr id="403" name="Google Shape;403;p3"/>
          <p:cNvSpPr txBox="1"/>
          <p:nvPr/>
        </p:nvSpPr>
        <p:spPr>
          <a:xfrm>
            <a:off x="1525587" y="-35661"/>
            <a:ext cx="21336000" cy="2052734"/>
          </a:xfrm>
          <a:prstGeom prst="rect">
            <a:avLst/>
          </a:prstGeom>
          <a:noFill/>
          <a:ln>
            <a:noFill/>
          </a:ln>
        </p:spPr>
        <p:txBody>
          <a:bodyPr anchorCtr="0" anchor="t" bIns="45700" lIns="0" spcFirstLastPara="1" rIns="0" wrap="square" tIns="1188700">
            <a:noAutofit/>
          </a:bodyPr>
          <a:lstStyle/>
          <a:p>
            <a:pPr indent="0" lvl="0" marL="0" marR="0" rtl="0" algn="l">
              <a:lnSpc>
                <a:spcPct val="97222"/>
              </a:lnSpc>
              <a:spcBef>
                <a:spcPts val="0"/>
              </a:spcBef>
              <a:spcAft>
                <a:spcPts val="0"/>
              </a:spcAft>
              <a:buNone/>
            </a:pPr>
            <a:r>
              <a:rPr b="1" i="0" lang="en-US" sz="7200" u="none" cap="none" strike="noStrike">
                <a:solidFill>
                  <a:srgbClr val="004976"/>
                </a:solidFill>
                <a:latin typeface="Arial"/>
                <a:ea typeface="Arial"/>
                <a:cs typeface="Arial"/>
                <a:sym typeface="Arial"/>
              </a:rPr>
              <a:t>Housekeeping</a:t>
            </a:r>
            <a:endParaRPr/>
          </a:p>
        </p:txBody>
      </p:sp>
      <p:pic>
        <p:nvPicPr>
          <p:cNvPr descr="ZOOM Meeting Protocols for Virtual Presbytery Meetings | Presbytery of Lake  Michigan" id="404" name="Google Shape;404;p3"/>
          <p:cNvPicPr preferRelativeResize="0"/>
          <p:nvPr/>
        </p:nvPicPr>
        <p:blipFill rotWithShape="1">
          <a:blip r:embed="rId3">
            <a:alphaModFix/>
          </a:blip>
          <a:srcRect b="0" l="0" r="0" t="0"/>
          <a:stretch/>
        </p:blipFill>
        <p:spPr>
          <a:xfrm>
            <a:off x="1525587" y="3927980"/>
            <a:ext cx="21336000" cy="2593516"/>
          </a:xfrm>
          <a:prstGeom prst="rect">
            <a:avLst/>
          </a:prstGeom>
          <a:noFill/>
          <a:ln>
            <a:noFill/>
          </a:ln>
        </p:spPr>
      </p:pic>
    </p:spTree>
  </p:cSld>
  <p:clrMapOvr>
    <a:masterClrMapping/>
  </p:clrMapOvr>
  <mc:AlternateContent>
    <mc:Choice Requires="p14">
      <p:transition spd="med" p14:dur="65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g37aa6a27ca1_0_9"/>
          <p:cNvSpPr txBox="1"/>
          <p:nvPr>
            <p:ph idx="12" type="sldNum"/>
          </p:nvPr>
        </p:nvSpPr>
        <p:spPr>
          <a:xfrm>
            <a:off x="22689949" y="12736392"/>
            <a:ext cx="1697100" cy="603600"/>
          </a:xfrm>
          <a:prstGeom prst="rect">
            <a:avLst/>
          </a:prstGeom>
          <a:solidFill>
            <a:schemeClr val="lt1"/>
          </a:solidFill>
          <a:ln>
            <a:noFill/>
          </a:ln>
        </p:spPr>
        <p:txBody>
          <a:bodyPr anchorCtr="0" anchor="ctr" bIns="45700" lIns="91425" spcFirstLastPara="1" rIns="0"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411" name="Google Shape;411;g37aa6a27ca1_0_9"/>
          <p:cNvSpPr txBox="1"/>
          <p:nvPr>
            <p:ph idx="1" type="body"/>
          </p:nvPr>
        </p:nvSpPr>
        <p:spPr>
          <a:xfrm>
            <a:off x="1289322" y="974361"/>
            <a:ext cx="21948600" cy="15492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5600"/>
              <a:buNone/>
            </a:pPr>
            <a:r>
              <a:rPr lang="en-US"/>
              <a:t>Presenters</a:t>
            </a:r>
            <a:endParaRPr/>
          </a:p>
        </p:txBody>
      </p:sp>
      <p:pic>
        <p:nvPicPr>
          <p:cNvPr descr="A person in a blue shirt and black jacket&#10;&#10;AI-generated content may be incorrect." id="412" name="Google Shape;412;g37aa6a27ca1_0_9"/>
          <p:cNvPicPr preferRelativeResize="0"/>
          <p:nvPr/>
        </p:nvPicPr>
        <p:blipFill rotWithShape="1">
          <a:blip r:embed="rId3">
            <a:alphaModFix/>
          </a:blip>
          <a:srcRect b="24685" l="6985" r="5799" t="13322"/>
          <a:stretch/>
        </p:blipFill>
        <p:spPr>
          <a:xfrm>
            <a:off x="2502407" y="4546046"/>
            <a:ext cx="3252932" cy="347471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close-up of a person smiling&#10;&#10;AI-generated content may be incorrect." id="413" name="Google Shape;413;g37aa6a27ca1_0_9"/>
          <p:cNvPicPr preferRelativeResize="0"/>
          <p:nvPr/>
        </p:nvPicPr>
        <p:blipFill rotWithShape="1">
          <a:blip r:embed="rId4">
            <a:alphaModFix/>
          </a:blip>
          <a:srcRect b="2742" l="0" r="0" t="0"/>
          <a:stretch/>
        </p:blipFill>
        <p:spPr>
          <a:xfrm>
            <a:off x="7600933" y="4576583"/>
            <a:ext cx="3252933" cy="347471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14" name="Google Shape;414;g37aa6a27ca1_0_9"/>
          <p:cNvPicPr preferRelativeResize="0"/>
          <p:nvPr/>
        </p:nvPicPr>
        <p:blipFill rotWithShape="1">
          <a:blip r:embed="rId5">
            <a:alphaModFix/>
          </a:blip>
          <a:srcRect b="0" l="3192" r="3192" t="0"/>
          <a:stretch/>
        </p:blipFill>
        <p:spPr>
          <a:xfrm>
            <a:off x="12995329" y="4576583"/>
            <a:ext cx="3252935" cy="347472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person wearing a blue jacket and a necklace&#10;&#10;AI-generated content may be incorrect." id="415" name="Google Shape;415;g37aa6a27ca1_0_9"/>
          <p:cNvPicPr preferRelativeResize="0"/>
          <p:nvPr/>
        </p:nvPicPr>
        <p:blipFill rotWithShape="1">
          <a:blip r:embed="rId6">
            <a:alphaModFix/>
          </a:blip>
          <a:srcRect b="23532" l="0" r="0" t="5328"/>
          <a:stretch/>
        </p:blipFill>
        <p:spPr>
          <a:xfrm>
            <a:off x="18294196" y="4556387"/>
            <a:ext cx="3252935" cy="347471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16" name="Google Shape;416;g37aa6a27ca1_0_9"/>
          <p:cNvSpPr txBox="1"/>
          <p:nvPr/>
        </p:nvSpPr>
        <p:spPr>
          <a:xfrm>
            <a:off x="1603257" y="8862034"/>
            <a:ext cx="4774500" cy="187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400" u="none" cap="none" strike="noStrike">
                <a:solidFill>
                  <a:schemeClr val="lt1"/>
                </a:solidFill>
                <a:latin typeface="Arial"/>
                <a:ea typeface="Arial"/>
                <a:cs typeface="Arial"/>
                <a:sym typeface="Arial"/>
              </a:rPr>
              <a:t>Mary Briggs</a:t>
            </a:r>
            <a:endParaRPr/>
          </a:p>
          <a:p>
            <a:pPr indent="0" lvl="0" marL="0" marR="0" rtl="0" algn="ctr">
              <a:lnSpc>
                <a:spcPct val="120000"/>
              </a:lnSpc>
              <a:spcBef>
                <a:spcPts val="1200"/>
              </a:spcBef>
              <a:spcAft>
                <a:spcPts val="0"/>
              </a:spcAft>
              <a:buNone/>
            </a:pPr>
            <a:r>
              <a:rPr b="0" i="0" lang="en-US" sz="2400" u="none" cap="none" strike="noStrike">
                <a:solidFill>
                  <a:schemeClr val="lt1"/>
                </a:solidFill>
                <a:latin typeface="Arial"/>
                <a:ea typeface="Arial"/>
                <a:cs typeface="Arial"/>
                <a:sym typeface="Arial"/>
              </a:rPr>
              <a:t>Senior Director, Research &amp; Education Policy Development, CSBA</a:t>
            </a:r>
            <a:endParaRPr/>
          </a:p>
        </p:txBody>
      </p:sp>
      <p:sp>
        <p:nvSpPr>
          <p:cNvPr id="417" name="Google Shape;417;g37aa6a27ca1_0_9"/>
          <p:cNvSpPr txBox="1"/>
          <p:nvPr/>
        </p:nvSpPr>
        <p:spPr>
          <a:xfrm>
            <a:off x="6840157" y="8862034"/>
            <a:ext cx="4774500" cy="142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lt1"/>
                </a:solidFill>
              </a:rPr>
              <a:t>Dr. Kelsey Krausen</a:t>
            </a:r>
            <a:endParaRPr/>
          </a:p>
          <a:p>
            <a:pPr indent="0" lvl="0" marL="0" marR="0" rtl="0" algn="ctr">
              <a:lnSpc>
                <a:spcPct val="120000"/>
              </a:lnSpc>
              <a:spcBef>
                <a:spcPts val="1200"/>
              </a:spcBef>
              <a:spcAft>
                <a:spcPts val="0"/>
              </a:spcAft>
              <a:buNone/>
            </a:pPr>
            <a:r>
              <a:rPr b="0" i="0" lang="en-US" sz="2400" u="none" cap="none" strike="noStrike">
                <a:solidFill>
                  <a:schemeClr val="lt1"/>
                </a:solidFill>
                <a:latin typeface="Arial"/>
                <a:ea typeface="Arial"/>
                <a:cs typeface="Arial"/>
                <a:sym typeface="Arial"/>
              </a:rPr>
              <a:t>Director, </a:t>
            </a:r>
            <a:r>
              <a:rPr lang="en-US" sz="2400">
                <a:solidFill>
                  <a:schemeClr val="lt1"/>
                </a:solidFill>
              </a:rPr>
              <a:t>Education Finance and Systems Planning, WestEd</a:t>
            </a:r>
            <a:endParaRPr/>
          </a:p>
        </p:txBody>
      </p:sp>
      <p:sp>
        <p:nvSpPr>
          <p:cNvPr id="418" name="Google Shape;418;g37aa6a27ca1_0_9"/>
          <p:cNvSpPr txBox="1"/>
          <p:nvPr/>
        </p:nvSpPr>
        <p:spPr>
          <a:xfrm>
            <a:off x="12507932" y="8862034"/>
            <a:ext cx="4774500" cy="142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lt1"/>
                </a:solidFill>
              </a:rPr>
              <a:t>Patrick McClellan</a:t>
            </a:r>
            <a:endParaRPr/>
          </a:p>
          <a:p>
            <a:pPr indent="0" lvl="0" marL="0" marR="0" rtl="0" algn="ctr">
              <a:lnSpc>
                <a:spcPct val="120000"/>
              </a:lnSpc>
              <a:spcBef>
                <a:spcPts val="1200"/>
              </a:spcBef>
              <a:spcAft>
                <a:spcPts val="0"/>
              </a:spcAft>
              <a:buNone/>
            </a:pPr>
            <a:r>
              <a:rPr lang="en-US" sz="2400">
                <a:solidFill>
                  <a:schemeClr val="lt1"/>
                </a:solidFill>
              </a:rPr>
              <a:t>Education Finance Research Associate</a:t>
            </a:r>
            <a:r>
              <a:rPr lang="en-US" sz="2400">
                <a:solidFill>
                  <a:schemeClr val="lt1"/>
                </a:solidFill>
              </a:rPr>
              <a:t>, WestEd</a:t>
            </a:r>
            <a:endParaRPr sz="2400">
              <a:solidFill>
                <a:schemeClr val="lt1"/>
              </a:solidFill>
            </a:endParaRPr>
          </a:p>
        </p:txBody>
      </p:sp>
      <p:sp>
        <p:nvSpPr>
          <p:cNvPr id="419" name="Google Shape;419;g37aa6a27ca1_0_9"/>
          <p:cNvSpPr txBox="1"/>
          <p:nvPr/>
        </p:nvSpPr>
        <p:spPr>
          <a:xfrm>
            <a:off x="17533420" y="8862034"/>
            <a:ext cx="4774500" cy="1428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lt1"/>
                </a:solidFill>
              </a:rPr>
              <a:t>Valerie Florentino Davis</a:t>
            </a:r>
            <a:endParaRPr/>
          </a:p>
          <a:p>
            <a:pPr indent="0" lvl="0" marL="0" marR="0" rtl="0" algn="ctr">
              <a:lnSpc>
                <a:spcPct val="120000"/>
              </a:lnSpc>
              <a:spcBef>
                <a:spcPts val="1200"/>
              </a:spcBef>
              <a:spcAft>
                <a:spcPts val="0"/>
              </a:spcAft>
              <a:buNone/>
            </a:pPr>
            <a:r>
              <a:rPr lang="en-US" sz="2400">
                <a:solidFill>
                  <a:schemeClr val="lt1"/>
                </a:solidFill>
              </a:rPr>
              <a:t>Board President, Fresno Unified School District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6"/>
          <p:cNvSpPr txBox="1"/>
          <p:nvPr>
            <p:ph type="title"/>
          </p:nvPr>
        </p:nvSpPr>
        <p:spPr>
          <a:xfrm>
            <a:off x="1713200" y="3086002"/>
            <a:ext cx="15033931" cy="5808724"/>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rtl="0" algn="l">
              <a:lnSpc>
                <a:spcPct val="95000"/>
              </a:lnSpc>
              <a:spcBef>
                <a:spcPts val="0"/>
              </a:spcBef>
              <a:spcAft>
                <a:spcPts val="0"/>
              </a:spcAft>
              <a:buClr>
                <a:schemeClr val="lt1"/>
              </a:buClr>
              <a:buSzPts val="8000"/>
              <a:buFont typeface="Arial"/>
              <a:buNone/>
            </a:pPr>
            <a:r>
              <a:rPr lang="en-US"/>
              <a:t>Trends Impacting </a:t>
            </a:r>
            <a:br>
              <a:rPr lang="en-US"/>
            </a:br>
            <a:r>
              <a:rPr lang="en-US"/>
              <a:t>Education Finance in CA</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7"/>
          <p:cNvSpPr txBox="1"/>
          <p:nvPr>
            <p:ph idx="1" type="body"/>
          </p:nvPr>
        </p:nvSpPr>
        <p:spPr>
          <a:xfrm>
            <a:off x="17773650" y="3796753"/>
            <a:ext cx="5594331" cy="8014237"/>
          </a:xfrm>
          <a:prstGeom prst="rect">
            <a:avLst/>
          </a:prstGeom>
          <a:noFill/>
          <a:ln>
            <a:noFill/>
          </a:ln>
        </p:spPr>
        <p:txBody>
          <a:bodyPr anchorCtr="0" anchor="t" bIns="45700" lIns="91425" spcFirstLastPara="1" rIns="91425" wrap="square" tIns="45700">
            <a:normAutofit/>
          </a:bodyPr>
          <a:lstStyle/>
          <a:p>
            <a:pPr indent="-571500" lvl="0" marL="571500" rtl="0" algn="l">
              <a:lnSpc>
                <a:spcPct val="112000"/>
              </a:lnSpc>
              <a:spcBef>
                <a:spcPts val="1000"/>
              </a:spcBef>
              <a:spcAft>
                <a:spcPts val="0"/>
              </a:spcAft>
              <a:buSzPts val="5600"/>
              <a:buChar char="•"/>
            </a:pPr>
            <a:r>
              <a:rPr lang="en-US" sz="4000">
                <a:latin typeface="Arial"/>
                <a:ea typeface="Arial"/>
                <a:cs typeface="Arial"/>
                <a:sym typeface="Arial"/>
              </a:rPr>
              <a:t>Due to declining birth rates and migration patterns, public K–12 enrollment is likely to decline for the foreseeable future</a:t>
            </a:r>
            <a:endParaRPr/>
          </a:p>
          <a:p>
            <a:pPr indent="-571500" lvl="0" marL="571500" rtl="0" algn="l">
              <a:lnSpc>
                <a:spcPct val="112000"/>
              </a:lnSpc>
              <a:spcBef>
                <a:spcPts val="1000"/>
              </a:spcBef>
              <a:spcAft>
                <a:spcPts val="0"/>
              </a:spcAft>
              <a:buSzPts val="5600"/>
              <a:buChar char="•"/>
            </a:pPr>
            <a:r>
              <a:rPr lang="en-US" sz="4000">
                <a:latin typeface="Arial"/>
                <a:ea typeface="Arial"/>
                <a:cs typeface="Arial"/>
                <a:sym typeface="Arial"/>
              </a:rPr>
              <a:t>However, forecasted enrollment varies significantly by county</a:t>
            </a:r>
            <a:endParaRPr/>
          </a:p>
        </p:txBody>
      </p:sp>
      <p:sp>
        <p:nvSpPr>
          <p:cNvPr id="432" name="Google Shape;432;p7"/>
          <p:cNvSpPr txBox="1"/>
          <p:nvPr>
            <p:ph type="title"/>
          </p:nvPr>
        </p:nvSpPr>
        <p:spPr>
          <a:xfrm>
            <a:off x="1052504" y="1155285"/>
            <a:ext cx="22315476" cy="1577321"/>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5000"/>
              </a:lnSpc>
              <a:spcBef>
                <a:spcPts val="0"/>
              </a:spcBef>
              <a:spcAft>
                <a:spcPts val="0"/>
              </a:spcAft>
              <a:buClr>
                <a:schemeClr val="lt1"/>
              </a:buClr>
              <a:buSzPct val="111111"/>
              <a:buFont typeface="Helvetica Neue"/>
              <a:buNone/>
            </a:pPr>
            <a:r>
              <a:rPr lang="en-US">
                <a:latin typeface="Arial"/>
                <a:ea typeface="Arial"/>
                <a:cs typeface="Arial"/>
                <a:sym typeface="Arial"/>
              </a:rPr>
              <a:t>Public K–12 enrollment is forecasted to decline by 16% by 2044–45</a:t>
            </a:r>
            <a:endParaRPr/>
          </a:p>
        </p:txBody>
      </p:sp>
      <p:pic>
        <p:nvPicPr>
          <p:cNvPr id="433" name="Google Shape;433;p7"/>
          <p:cNvPicPr preferRelativeResize="0"/>
          <p:nvPr/>
        </p:nvPicPr>
        <p:blipFill rotWithShape="1">
          <a:blip r:embed="rId3">
            <a:alphaModFix/>
          </a:blip>
          <a:srcRect b="0" l="0" r="0" t="0"/>
          <a:stretch/>
        </p:blipFill>
        <p:spPr>
          <a:xfrm>
            <a:off x="292630" y="3420243"/>
            <a:ext cx="8879945" cy="8767256"/>
          </a:xfrm>
          <a:prstGeom prst="rect">
            <a:avLst/>
          </a:prstGeom>
          <a:noFill/>
          <a:ln>
            <a:noFill/>
          </a:ln>
        </p:spPr>
      </p:pic>
      <p:pic>
        <p:nvPicPr>
          <p:cNvPr id="434" name="Google Shape;434;p7"/>
          <p:cNvPicPr preferRelativeResize="0"/>
          <p:nvPr/>
        </p:nvPicPr>
        <p:blipFill rotWithShape="1">
          <a:blip r:embed="rId4">
            <a:alphaModFix/>
          </a:blip>
          <a:srcRect b="0" l="0" r="0" t="0"/>
          <a:stretch/>
        </p:blipFill>
        <p:spPr>
          <a:xfrm>
            <a:off x="8779405" y="3420243"/>
            <a:ext cx="8879945" cy="876725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8"/>
          <p:cNvSpPr txBox="1"/>
          <p:nvPr>
            <p:ph idx="1" type="body"/>
          </p:nvPr>
        </p:nvSpPr>
        <p:spPr>
          <a:xfrm>
            <a:off x="16123920" y="3796753"/>
            <a:ext cx="7244061" cy="8014237"/>
          </a:xfrm>
          <a:prstGeom prst="rect">
            <a:avLst/>
          </a:prstGeom>
          <a:noFill/>
          <a:ln>
            <a:noFill/>
          </a:ln>
        </p:spPr>
        <p:txBody>
          <a:bodyPr anchorCtr="0" anchor="t" bIns="45700" lIns="91425" spcFirstLastPara="1" rIns="91425" wrap="square" tIns="45700">
            <a:normAutofit/>
          </a:bodyPr>
          <a:lstStyle/>
          <a:p>
            <a:pPr indent="-571500" lvl="0" marL="571500" rtl="0" algn="l">
              <a:lnSpc>
                <a:spcPct val="112000"/>
              </a:lnSpc>
              <a:spcBef>
                <a:spcPts val="2600"/>
              </a:spcBef>
              <a:spcAft>
                <a:spcPts val="0"/>
              </a:spcAft>
              <a:buSzPts val="5600"/>
              <a:buChar char="•"/>
            </a:pPr>
            <a:r>
              <a:rPr lang="en-US" sz="4000">
                <a:latin typeface="Arial"/>
                <a:ea typeface="Arial"/>
                <a:cs typeface="Arial"/>
                <a:sym typeface="Arial"/>
              </a:rPr>
              <a:t>LCFF revenue growth is driving overall revenue stability</a:t>
            </a:r>
            <a:endParaRPr/>
          </a:p>
          <a:p>
            <a:pPr indent="-571500" lvl="0" marL="571500" rtl="0" algn="l">
              <a:lnSpc>
                <a:spcPct val="112000"/>
              </a:lnSpc>
              <a:spcBef>
                <a:spcPts val="1000"/>
              </a:spcBef>
              <a:spcAft>
                <a:spcPts val="0"/>
              </a:spcAft>
              <a:buSzPts val="5600"/>
              <a:buChar char="•"/>
            </a:pPr>
            <a:r>
              <a:rPr lang="en-US" sz="4000">
                <a:latin typeface="Arial"/>
                <a:ea typeface="Arial"/>
                <a:cs typeface="Arial"/>
                <a:sym typeface="Arial"/>
              </a:rPr>
              <a:t>LEAs project that federal revenues will change by 0% 2025–26 and 2027–28</a:t>
            </a:r>
            <a:endParaRPr/>
          </a:p>
          <a:p>
            <a:pPr indent="-571500" lvl="1" marL="1028700" rtl="0" algn="l">
              <a:lnSpc>
                <a:spcPct val="110000"/>
              </a:lnSpc>
              <a:spcBef>
                <a:spcPts val="1000"/>
              </a:spcBef>
              <a:spcAft>
                <a:spcPts val="0"/>
              </a:spcAft>
              <a:buSzPts val="4800"/>
              <a:buChar char="•"/>
            </a:pPr>
            <a:r>
              <a:rPr lang="en-US" sz="3600">
                <a:latin typeface="Arial"/>
                <a:ea typeface="Arial"/>
                <a:cs typeface="Arial"/>
                <a:sym typeface="Arial"/>
              </a:rPr>
              <a:t>Federal revenue had the widest range of projections of these data (-64% to +13%)</a:t>
            </a:r>
            <a:endParaRPr/>
          </a:p>
        </p:txBody>
      </p:sp>
      <p:sp>
        <p:nvSpPr>
          <p:cNvPr id="441" name="Google Shape;441;p8"/>
          <p:cNvSpPr txBox="1"/>
          <p:nvPr>
            <p:ph type="title"/>
          </p:nvPr>
        </p:nvSpPr>
        <p:spPr>
          <a:xfrm>
            <a:off x="1052505" y="786639"/>
            <a:ext cx="22315476" cy="1577321"/>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5000"/>
              </a:lnSpc>
              <a:spcBef>
                <a:spcPts val="0"/>
              </a:spcBef>
              <a:spcAft>
                <a:spcPts val="0"/>
              </a:spcAft>
              <a:buClr>
                <a:schemeClr val="lt1"/>
              </a:buClr>
              <a:buSzPct val="111111"/>
              <a:buFont typeface="Helvetica Neue"/>
              <a:buNone/>
            </a:pPr>
            <a:r>
              <a:rPr lang="en-US">
                <a:latin typeface="Arial"/>
                <a:ea typeface="Arial"/>
                <a:cs typeface="Arial"/>
                <a:sym typeface="Arial"/>
              </a:rPr>
              <a:t>LEAs are projecting declining ADA, modest revenue increases, and uncertainty in federal revenue</a:t>
            </a:r>
            <a:endParaRPr/>
          </a:p>
        </p:txBody>
      </p:sp>
      <p:graphicFrame>
        <p:nvGraphicFramePr>
          <p:cNvPr id="442" name="Google Shape;442;p8"/>
          <p:cNvGraphicFramePr/>
          <p:nvPr/>
        </p:nvGraphicFramePr>
        <p:xfrm>
          <a:off x="765001" y="3179660"/>
          <a:ext cx="13194839" cy="9248422"/>
        </p:xfrm>
        <a:graphic>
          <a:graphicData uri="http://schemas.openxmlformats.org/drawingml/2006/chart">
            <c:chart r:id="rId3"/>
          </a:graphicData>
        </a:graphic>
      </p:graphicFrame>
      <p:sp>
        <p:nvSpPr>
          <p:cNvPr id="443" name="Google Shape;443;p8"/>
          <p:cNvSpPr txBox="1"/>
          <p:nvPr/>
        </p:nvSpPr>
        <p:spPr>
          <a:xfrm>
            <a:off x="4412454" y="12482161"/>
            <a:ext cx="16260937"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en-US" sz="2800" u="none" cap="none" strike="noStrike">
                <a:solidFill>
                  <a:schemeClr val="dk1"/>
                </a:solidFill>
                <a:latin typeface="Arial"/>
                <a:ea typeface="Arial"/>
                <a:cs typeface="Arial"/>
                <a:sym typeface="Arial"/>
              </a:rPr>
              <a:t>Note</a:t>
            </a:r>
            <a:r>
              <a:rPr b="0" i="0" lang="en-US" sz="2800" u="none" cap="none" strike="noStrike">
                <a:solidFill>
                  <a:schemeClr val="dk1"/>
                </a:solidFill>
                <a:latin typeface="Arial"/>
                <a:ea typeface="Arial"/>
                <a:cs typeface="Arial"/>
                <a:sym typeface="Arial"/>
              </a:rPr>
              <a:t>. Data from multi-year projections described on approved budget documents for FY 2025–26. Budget documents obtained through June board meeting minutes.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9"/>
          <p:cNvSpPr txBox="1"/>
          <p:nvPr>
            <p:ph idx="1" type="body"/>
          </p:nvPr>
        </p:nvSpPr>
        <p:spPr>
          <a:xfrm>
            <a:off x="16123920" y="3796753"/>
            <a:ext cx="7498254" cy="8014237"/>
          </a:xfrm>
          <a:prstGeom prst="rect">
            <a:avLst/>
          </a:prstGeom>
          <a:noFill/>
          <a:ln>
            <a:noFill/>
          </a:ln>
        </p:spPr>
        <p:txBody>
          <a:bodyPr anchorCtr="0" anchor="t" bIns="45700" lIns="91425" spcFirstLastPara="1" rIns="91425" wrap="square" tIns="45700">
            <a:normAutofit/>
          </a:bodyPr>
          <a:lstStyle/>
          <a:p>
            <a:pPr indent="-571500" lvl="0" marL="571500" rtl="0" algn="l">
              <a:lnSpc>
                <a:spcPct val="112000"/>
              </a:lnSpc>
              <a:spcBef>
                <a:spcPts val="1000"/>
              </a:spcBef>
              <a:spcAft>
                <a:spcPts val="0"/>
              </a:spcAft>
              <a:buSzPts val="5600"/>
              <a:buChar char="•"/>
            </a:pPr>
            <a:r>
              <a:rPr lang="en-US" sz="4000">
                <a:latin typeface="Arial"/>
                <a:ea typeface="Arial"/>
                <a:cs typeface="Arial"/>
                <a:sym typeface="Arial"/>
              </a:rPr>
              <a:t>All district types are projecting minimal increases in expenditures, if at all</a:t>
            </a:r>
            <a:endParaRPr/>
          </a:p>
          <a:p>
            <a:pPr indent="-571500" lvl="0" marL="571500" rtl="0" algn="l">
              <a:lnSpc>
                <a:spcPct val="112000"/>
              </a:lnSpc>
              <a:spcBef>
                <a:spcPts val="1000"/>
              </a:spcBef>
              <a:spcAft>
                <a:spcPts val="0"/>
              </a:spcAft>
              <a:buSzPts val="5600"/>
              <a:buChar char="•"/>
            </a:pPr>
            <a:r>
              <a:rPr lang="en-US" sz="4000">
                <a:latin typeface="Arial"/>
                <a:ea typeface="Arial"/>
                <a:cs typeface="Arial"/>
                <a:sym typeface="Arial"/>
              </a:rPr>
              <a:t>Elementary and high school districts expect to draw down a significant portion of their reserves by FY 2027–28</a:t>
            </a:r>
            <a:endParaRPr/>
          </a:p>
        </p:txBody>
      </p:sp>
      <p:graphicFrame>
        <p:nvGraphicFramePr>
          <p:cNvPr id="450" name="Google Shape;450;p9"/>
          <p:cNvGraphicFramePr/>
          <p:nvPr/>
        </p:nvGraphicFramePr>
        <p:xfrm>
          <a:off x="765001" y="3179660"/>
          <a:ext cx="13194839" cy="9248422"/>
        </p:xfrm>
        <a:graphic>
          <a:graphicData uri="http://schemas.openxmlformats.org/drawingml/2006/chart">
            <c:chart r:id="rId3"/>
          </a:graphicData>
        </a:graphic>
      </p:graphicFrame>
      <p:sp>
        <p:nvSpPr>
          <p:cNvPr id="451" name="Google Shape;451;p9"/>
          <p:cNvSpPr txBox="1"/>
          <p:nvPr/>
        </p:nvSpPr>
        <p:spPr>
          <a:xfrm>
            <a:off x="765001" y="1307685"/>
            <a:ext cx="22755379" cy="1577321"/>
          </a:xfrm>
          <a:prstGeom prst="rect">
            <a:avLst/>
          </a:prstGeom>
          <a:noFill/>
          <a:ln>
            <a:noFill/>
          </a:ln>
        </p:spPr>
        <p:txBody>
          <a:bodyPr anchorCtr="0" anchor="t" bIns="45700" lIns="91425" spcFirstLastPara="1" rIns="91425" wrap="square" tIns="45700">
            <a:normAutofit fontScale="90000"/>
          </a:bodyPr>
          <a:lstStyle/>
          <a:p>
            <a:pPr indent="0" lvl="0" marL="0" marR="0" rtl="0" algn="l">
              <a:lnSpc>
                <a:spcPct val="105000"/>
              </a:lnSpc>
              <a:spcBef>
                <a:spcPts val="0"/>
              </a:spcBef>
              <a:spcAft>
                <a:spcPts val="0"/>
              </a:spcAft>
              <a:buClr>
                <a:schemeClr val="lt1"/>
              </a:buClr>
              <a:buSzPct val="111111"/>
              <a:buFont typeface="Helvetica Neue"/>
              <a:buNone/>
            </a:pPr>
            <a:r>
              <a:rPr b="1" lang="en-US" sz="6000">
                <a:solidFill>
                  <a:schemeClr val="lt1"/>
                </a:solidFill>
                <a:latin typeface="Arial"/>
                <a:ea typeface="Arial"/>
                <a:cs typeface="Arial"/>
                <a:sym typeface="Arial"/>
              </a:rPr>
              <a:t>LEAs are projecting deficit spending, but trends vary by district type</a:t>
            </a:r>
            <a:endParaRPr/>
          </a:p>
        </p:txBody>
      </p:sp>
      <p:sp>
        <p:nvSpPr>
          <p:cNvPr id="452" name="Google Shape;452;p9"/>
          <p:cNvSpPr txBox="1"/>
          <p:nvPr/>
        </p:nvSpPr>
        <p:spPr>
          <a:xfrm>
            <a:off x="4412454" y="12482161"/>
            <a:ext cx="16559111"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2800">
                <a:solidFill>
                  <a:schemeClr val="dk1"/>
                </a:solidFill>
                <a:latin typeface="Arial"/>
                <a:ea typeface="Arial"/>
                <a:cs typeface="Arial"/>
                <a:sym typeface="Arial"/>
              </a:rPr>
              <a:t>Note</a:t>
            </a:r>
            <a:r>
              <a:rPr lang="en-US" sz="2800">
                <a:solidFill>
                  <a:schemeClr val="dk1"/>
                </a:solidFill>
                <a:latin typeface="Arial"/>
                <a:ea typeface="Arial"/>
                <a:cs typeface="Arial"/>
                <a:sym typeface="Arial"/>
              </a:rPr>
              <a:t>. Data from multi-year projections described on approved budget documents for FY 2025–26. Budget documents obtained through June board meeting minutes.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10"/>
          <p:cNvSpPr txBox="1"/>
          <p:nvPr>
            <p:ph type="title"/>
          </p:nvPr>
        </p:nvSpPr>
        <p:spPr>
          <a:xfrm>
            <a:off x="1052504" y="649928"/>
            <a:ext cx="22315500" cy="1577400"/>
          </a:xfrm>
          <a:prstGeom prst="rect">
            <a:avLst/>
          </a:prstGeom>
          <a:noFill/>
          <a:ln>
            <a:noFill/>
          </a:ln>
        </p:spPr>
        <p:txBody>
          <a:bodyPr anchorCtr="0" anchor="t" bIns="45700" lIns="91425" spcFirstLastPara="1" rIns="91425" wrap="square" tIns="45700">
            <a:normAutofit/>
          </a:bodyPr>
          <a:lstStyle/>
          <a:p>
            <a:pPr indent="0" lvl="0" marL="0" rtl="0" algn="l">
              <a:lnSpc>
                <a:spcPct val="105000"/>
              </a:lnSpc>
              <a:spcBef>
                <a:spcPts val="0"/>
              </a:spcBef>
              <a:spcAft>
                <a:spcPts val="0"/>
              </a:spcAft>
              <a:buSzPts val="6000"/>
              <a:buNone/>
            </a:pPr>
            <a:r>
              <a:rPr lang="en-US"/>
              <a:t>District fiscal health follows broader economic trends</a:t>
            </a:r>
            <a:endParaRPr/>
          </a:p>
        </p:txBody>
      </p:sp>
      <p:graphicFrame>
        <p:nvGraphicFramePr>
          <p:cNvPr id="459" name="Google Shape;459;p10"/>
          <p:cNvGraphicFramePr/>
          <p:nvPr/>
        </p:nvGraphicFramePr>
        <p:xfrm>
          <a:off x="1052504" y="3378200"/>
          <a:ext cx="16534871" cy="8899172"/>
        </p:xfrm>
        <a:graphic>
          <a:graphicData uri="http://schemas.openxmlformats.org/drawingml/2006/chart">
            <c:chart r:id="rId3"/>
          </a:graphicData>
        </a:graphic>
      </p:graphicFrame>
      <p:sp>
        <p:nvSpPr>
          <p:cNvPr id="460" name="Google Shape;460;p10"/>
          <p:cNvSpPr txBox="1"/>
          <p:nvPr/>
        </p:nvSpPr>
        <p:spPr>
          <a:xfrm>
            <a:off x="17667595" y="3842084"/>
            <a:ext cx="6263225" cy="7253268"/>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chemeClr val="dk1"/>
              </a:buClr>
              <a:buSzPts val="3600"/>
              <a:buFont typeface="Arial"/>
              <a:buChar char="•"/>
            </a:pPr>
            <a:r>
              <a:rPr lang="en-US" sz="3600">
                <a:solidFill>
                  <a:schemeClr val="dk1"/>
                </a:solidFill>
                <a:latin typeface="Helvetica Neue"/>
                <a:ea typeface="Helvetica Neue"/>
                <a:cs typeface="Helvetica Neue"/>
                <a:sym typeface="Helvetica Neue"/>
              </a:rPr>
              <a:t>California school districts were in poor fiscal health during, and for several years after, the Great Recession</a:t>
            </a:r>
            <a:endParaRPr/>
          </a:p>
          <a:p>
            <a:pPr indent="-457200" lvl="0" marL="457200" marR="0" rtl="0" algn="l">
              <a:spcBef>
                <a:spcPts val="2000"/>
              </a:spcBef>
              <a:spcAft>
                <a:spcPts val="0"/>
              </a:spcAft>
              <a:buClr>
                <a:schemeClr val="dk1"/>
              </a:buClr>
              <a:buSzPts val="3600"/>
              <a:buFont typeface="Arial"/>
              <a:buChar char="•"/>
            </a:pPr>
            <a:r>
              <a:rPr lang="en-US" sz="3600">
                <a:solidFill>
                  <a:schemeClr val="dk1"/>
                </a:solidFill>
                <a:latin typeface="Helvetica Neue"/>
                <a:ea typeface="Helvetica Neue"/>
                <a:cs typeface="Helvetica Neue"/>
                <a:sym typeface="Helvetica Neue"/>
              </a:rPr>
              <a:t>The number of districts with a “Negative” or ”Qualified” certification is increasing, but low compared to previous years </a:t>
            </a:r>
            <a:endParaRPr/>
          </a:p>
          <a:p>
            <a:pPr indent="-457200" lvl="0" marL="457200" marR="0" rtl="0" algn="l">
              <a:spcBef>
                <a:spcPts val="2000"/>
              </a:spcBef>
              <a:spcAft>
                <a:spcPts val="0"/>
              </a:spcAft>
              <a:buClr>
                <a:schemeClr val="dk1"/>
              </a:buClr>
              <a:buSzPts val="3600"/>
              <a:buFont typeface="Arial"/>
              <a:buChar char="•"/>
            </a:pPr>
            <a:r>
              <a:rPr lang="en-US" sz="3600">
                <a:solidFill>
                  <a:schemeClr val="dk1"/>
                </a:solidFill>
                <a:latin typeface="Helvetica Neue"/>
                <a:ea typeface="Helvetica Neue"/>
                <a:cs typeface="Helvetica Neue"/>
                <a:sym typeface="Helvetica Neue"/>
              </a:rPr>
              <a:t>All pandemic relief funds have now been spent</a:t>
            </a:r>
            <a:endParaRPr/>
          </a:p>
        </p:txBody>
      </p:sp>
      <p:sp>
        <p:nvSpPr>
          <p:cNvPr id="461" name="Google Shape;461;p10"/>
          <p:cNvSpPr txBox="1"/>
          <p:nvPr/>
        </p:nvSpPr>
        <p:spPr>
          <a:xfrm>
            <a:off x="4412453" y="12482161"/>
            <a:ext cx="18049981"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2000">
                <a:solidFill>
                  <a:schemeClr val="dk1"/>
                </a:solidFill>
                <a:latin typeface="Arial"/>
                <a:ea typeface="Arial"/>
                <a:cs typeface="Arial"/>
                <a:sym typeface="Arial"/>
              </a:rPr>
              <a:t>Note</a:t>
            </a:r>
            <a:r>
              <a:rPr lang="en-US" sz="2000">
                <a:solidFill>
                  <a:schemeClr val="dk1"/>
                </a:solidFill>
                <a:latin typeface="Arial"/>
                <a:ea typeface="Arial"/>
                <a:cs typeface="Arial"/>
                <a:sym typeface="Arial"/>
              </a:rPr>
              <a:t>. Data from California Department of Education, July 2024. A “Negative” certification indicates an LEA </a:t>
            </a:r>
            <a:r>
              <a:rPr b="1" lang="en-US" sz="2000">
                <a:solidFill>
                  <a:schemeClr val="dk1"/>
                </a:solidFill>
                <a:latin typeface="Arial"/>
                <a:ea typeface="Arial"/>
                <a:cs typeface="Arial"/>
                <a:sym typeface="Arial"/>
              </a:rPr>
              <a:t>will not meet</a:t>
            </a:r>
            <a:r>
              <a:rPr lang="en-US" sz="2000">
                <a:solidFill>
                  <a:schemeClr val="dk1"/>
                </a:solidFill>
                <a:latin typeface="Arial"/>
                <a:ea typeface="Arial"/>
                <a:cs typeface="Arial"/>
                <a:sym typeface="Arial"/>
              </a:rPr>
              <a:t> its financial obligations in the current or subsequent fiscal year; a “Qualified” certification indicates an LEA </a:t>
            </a:r>
            <a:r>
              <a:rPr b="1" lang="en-US" sz="2000">
                <a:solidFill>
                  <a:schemeClr val="dk1"/>
                </a:solidFill>
                <a:latin typeface="Arial"/>
                <a:ea typeface="Arial"/>
                <a:cs typeface="Arial"/>
                <a:sym typeface="Arial"/>
              </a:rPr>
              <a:t>may not meet</a:t>
            </a:r>
            <a:r>
              <a:rPr lang="en-US" sz="2000">
                <a:solidFill>
                  <a:schemeClr val="dk1"/>
                </a:solidFill>
                <a:latin typeface="Arial"/>
                <a:ea typeface="Arial"/>
                <a:cs typeface="Arial"/>
                <a:sym typeface="Arial"/>
              </a:rPr>
              <a:t> its financial obligations in the current or two subsequent fiscal years.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Report Style Slides">
  <a:themeElements>
    <a:clrScheme name="WestEd">
      <a:dk1>
        <a:srgbClr val="010011"/>
      </a:dk1>
      <a:lt1>
        <a:srgbClr val="FAFCFE"/>
      </a:lt1>
      <a:dk2>
        <a:srgbClr val="3B3679"/>
      </a:dk2>
      <a:lt2>
        <a:srgbClr val="C2DDF6"/>
      </a:lt2>
      <a:accent1>
        <a:srgbClr val="33C440"/>
      </a:accent1>
      <a:accent2>
        <a:srgbClr val="004783"/>
      </a:accent2>
      <a:accent3>
        <a:srgbClr val="5E798F"/>
      </a:accent3>
      <a:accent4>
        <a:srgbClr val="5E4FCA"/>
      </a:accent4>
      <a:accent5>
        <a:srgbClr val="B2C1CD"/>
      </a:accent5>
      <a:accent6>
        <a:srgbClr val="BEF1B4"/>
      </a:accent6>
      <a:hlink>
        <a:srgbClr val="006ACF"/>
      </a:hlink>
      <a:folHlink>
        <a:srgbClr val="5EC6F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DO NOT USE (For Design Team Only) - Master">
  <a:themeElements>
    <a:clrScheme name="WestEd">
      <a:dk1>
        <a:srgbClr val="010011"/>
      </a:dk1>
      <a:lt1>
        <a:srgbClr val="FAFCFE"/>
      </a:lt1>
      <a:dk2>
        <a:srgbClr val="3B3679"/>
      </a:dk2>
      <a:lt2>
        <a:srgbClr val="C2DDF6"/>
      </a:lt2>
      <a:accent1>
        <a:srgbClr val="33C440"/>
      </a:accent1>
      <a:accent2>
        <a:srgbClr val="004783"/>
      </a:accent2>
      <a:accent3>
        <a:srgbClr val="5E4FCA"/>
      </a:accent3>
      <a:accent4>
        <a:srgbClr val="5E798F"/>
      </a:accent4>
      <a:accent5>
        <a:srgbClr val="B2C1CD"/>
      </a:accent5>
      <a:accent6>
        <a:srgbClr val="BEF1B4"/>
      </a:accent6>
      <a:hlink>
        <a:srgbClr val="006ACF"/>
      </a:hlink>
      <a:folHlink>
        <a:srgbClr val="5EC6F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Bulleted/Numbered Slides">
  <a:themeElements>
    <a:clrScheme name="WestEd">
      <a:dk1>
        <a:srgbClr val="010011"/>
      </a:dk1>
      <a:lt1>
        <a:srgbClr val="FAFCFE"/>
      </a:lt1>
      <a:dk2>
        <a:srgbClr val="3B3679"/>
      </a:dk2>
      <a:lt2>
        <a:srgbClr val="C2DDF6"/>
      </a:lt2>
      <a:accent1>
        <a:srgbClr val="33C440"/>
      </a:accent1>
      <a:accent2>
        <a:srgbClr val="004783"/>
      </a:accent2>
      <a:accent3>
        <a:srgbClr val="5E4FCA"/>
      </a:accent3>
      <a:accent4>
        <a:srgbClr val="5E798F"/>
      </a:accent4>
      <a:accent5>
        <a:srgbClr val="B2C1CD"/>
      </a:accent5>
      <a:accent6>
        <a:srgbClr val="BEF1B4"/>
      </a:accent6>
      <a:hlink>
        <a:srgbClr val="006ACF"/>
      </a:hlink>
      <a:folHlink>
        <a:srgbClr val="5EC6F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ection Breaks">
  <a:themeElements>
    <a:clrScheme name="WestEd">
      <a:dk1>
        <a:srgbClr val="010011"/>
      </a:dk1>
      <a:lt1>
        <a:srgbClr val="FAFCFE"/>
      </a:lt1>
      <a:dk2>
        <a:srgbClr val="3B3679"/>
      </a:dk2>
      <a:lt2>
        <a:srgbClr val="C2DDF6"/>
      </a:lt2>
      <a:accent1>
        <a:srgbClr val="33C440"/>
      </a:accent1>
      <a:accent2>
        <a:srgbClr val="004783"/>
      </a:accent2>
      <a:accent3>
        <a:srgbClr val="5E4FCA"/>
      </a:accent3>
      <a:accent4>
        <a:srgbClr val="5E798F"/>
      </a:accent4>
      <a:accent5>
        <a:srgbClr val="B2C1CD"/>
      </a:accent5>
      <a:accent6>
        <a:srgbClr val="BEF1B4"/>
      </a:accent6>
      <a:hlink>
        <a:srgbClr val="006ACF"/>
      </a:hlink>
      <a:folHlink>
        <a:srgbClr val="5EC6F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Title Slides">
  <a:themeElements>
    <a:clrScheme name="WestEd">
      <a:dk1>
        <a:srgbClr val="010011"/>
      </a:dk1>
      <a:lt1>
        <a:srgbClr val="FAFCFE"/>
      </a:lt1>
      <a:dk2>
        <a:srgbClr val="3B3679"/>
      </a:dk2>
      <a:lt2>
        <a:srgbClr val="C2DDF6"/>
      </a:lt2>
      <a:accent1>
        <a:srgbClr val="33C440"/>
      </a:accent1>
      <a:accent2>
        <a:srgbClr val="004783"/>
      </a:accent2>
      <a:accent3>
        <a:srgbClr val="5E4FCA"/>
      </a:accent3>
      <a:accent4>
        <a:srgbClr val="5E798F"/>
      </a:accent4>
      <a:accent5>
        <a:srgbClr val="B2C1CD"/>
      </a:accent5>
      <a:accent6>
        <a:srgbClr val="BEF1B4"/>
      </a:accent6>
      <a:hlink>
        <a:srgbClr val="006ACF"/>
      </a:hlink>
      <a:folHlink>
        <a:srgbClr val="5EC6F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2023-10-03T15:01:33Z</dcterms:created>
  <dc:creator>Gabriela Mottesi</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0x0101006426D612D95B5A4E9AC368F19C690CE7</vt:lpwstr>
  </property>
</Properties>
</file>