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60" r:id="rId1"/>
    <p:sldMasterId id="2147484056" r:id="rId2"/>
    <p:sldMasterId id="2147484076" r:id="rId3"/>
    <p:sldMasterId id="2147483660" r:id="rId4"/>
    <p:sldMasterId id="2147484202" r:id="rId5"/>
  </p:sldMasterIdLst>
  <p:notesMasterIdLst>
    <p:notesMasterId r:id="rId16"/>
  </p:notesMasterIdLst>
  <p:handoutMasterIdLst>
    <p:handoutMasterId r:id="rId17"/>
  </p:handoutMasterIdLst>
  <p:sldIdLst>
    <p:sldId id="285" r:id="rId6"/>
    <p:sldId id="258" r:id="rId7"/>
    <p:sldId id="304" r:id="rId8"/>
    <p:sldId id="307" r:id="rId9"/>
    <p:sldId id="309" r:id="rId10"/>
    <p:sldId id="269" r:id="rId11"/>
    <p:sldId id="311" r:id="rId12"/>
    <p:sldId id="306" r:id="rId13"/>
    <p:sldId id="293" r:id="rId14"/>
    <p:sldId id="260" r:id="rId1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0F2"/>
    <a:srgbClr val="595959"/>
    <a:srgbClr val="06557E"/>
    <a:srgbClr val="004976"/>
    <a:srgbClr val="636362"/>
    <a:srgbClr val="63666A"/>
    <a:srgbClr val="F1BE48"/>
    <a:srgbClr val="BECFDA"/>
    <a:srgbClr val="769DB4"/>
    <a:srgbClr val="E56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CCE7D-FB29-9BE0-B4C2-AF8A24E43C19}" v="4" dt="2026-02-16T23:35:20.554"/>
    <p1510:client id="{807B369B-D33F-C860-4B83-E4BAA565365E}" v="1152" dt="2026-02-17T22:58:45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8"/>
    <p:restoredTop sz="94105"/>
  </p:normalViewPr>
  <p:slideViewPr>
    <p:cSldViewPr snapToGrid="0">
      <p:cViewPr varScale="1">
        <p:scale>
          <a:sx n="72" d="100"/>
          <a:sy n="72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89E3E-EEAD-9C48-8C0F-36662F4F3632}" type="doc">
      <dgm:prSet loTypeId="urn:microsoft.com/office/officeart/2008/layout/AlternatingHexagon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465B41-72E9-5943-A0B5-E3C99BCB8D0F}">
      <dgm:prSet phldrT="[Text]"/>
      <dgm:spPr>
        <a:ln>
          <a:noFill/>
        </a:ln>
      </dgm:spPr>
      <dgm:t>
        <a:bodyPr/>
        <a:lstStyle/>
        <a:p>
          <a:r>
            <a:rPr lang="en-US"/>
            <a:t>AEC</a:t>
          </a:r>
        </a:p>
      </dgm:t>
    </dgm:pt>
    <dgm:pt modelId="{0C3F432C-E1DF-9346-8653-65A207F328BA}" type="parTrans" cxnId="{5363EF5B-0BED-BA4F-A77E-A4682D226A34}">
      <dgm:prSet/>
      <dgm:spPr/>
      <dgm:t>
        <a:bodyPr/>
        <a:lstStyle/>
        <a:p>
          <a:endParaRPr lang="en-US"/>
        </a:p>
      </dgm:t>
    </dgm:pt>
    <dgm:pt modelId="{8958D07E-4AA1-B94C-9C7F-CF59832E9360}" type="sibTrans" cxnId="{5363EF5B-0BED-BA4F-A77E-A4682D226A34}">
      <dgm:prSet/>
      <dgm:spPr>
        <a:solidFill>
          <a:schemeClr val="bg2"/>
        </a:solidFill>
        <a:ln>
          <a:noFill/>
        </a:ln>
      </dgm:spPr>
      <dgm:t>
        <a:bodyPr/>
        <a:lstStyle/>
        <a:p>
          <a:endParaRPr lang="en-US"/>
        </a:p>
      </dgm:t>
    </dgm:pt>
    <dgm:pt modelId="{155881FA-89A3-314F-B441-F852E07C9E14}">
      <dgm:prSet phldrT="[Text]"/>
      <dgm:spPr>
        <a:ln>
          <a:noFill/>
        </a:ln>
      </dgm:spPr>
      <dgm:t>
        <a:bodyPr/>
        <a:lstStyle/>
        <a:p>
          <a:r>
            <a:rPr lang="en-US"/>
            <a:t>Workshop</a:t>
          </a:r>
        </a:p>
      </dgm:t>
    </dgm:pt>
    <dgm:pt modelId="{90244B3A-FD8A-4940-BC80-6E50346FAF7B}" type="parTrans" cxnId="{35D45206-4A7A-B945-8090-268F2CB7F83C}">
      <dgm:prSet/>
      <dgm:spPr/>
      <dgm:t>
        <a:bodyPr/>
        <a:lstStyle/>
        <a:p>
          <a:endParaRPr lang="en-US"/>
        </a:p>
      </dgm:t>
    </dgm:pt>
    <dgm:pt modelId="{F1143AC0-CC51-E64B-ACEC-1A69C7F1BD79}" type="sibTrans" cxnId="{35D45206-4A7A-B945-8090-268F2CB7F83C}">
      <dgm:prSet/>
      <dgm:spPr>
        <a:solidFill>
          <a:schemeClr val="bg2"/>
        </a:solidFill>
        <a:ln>
          <a:noFill/>
        </a:ln>
      </dgm:spPr>
      <dgm:t>
        <a:bodyPr/>
        <a:lstStyle/>
        <a:p>
          <a:endParaRPr lang="en-US"/>
        </a:p>
      </dgm:t>
    </dgm:pt>
    <dgm:pt modelId="{2E997E0B-13DD-214D-9262-00EE49DC08D5}">
      <dgm:prSet phldrT="[Text]"/>
      <dgm:spPr>
        <a:ln>
          <a:noFill/>
        </a:ln>
      </dgm:spPr>
      <dgm:t>
        <a:bodyPr/>
        <a:lstStyle/>
        <a:p>
          <a:r>
            <a:rPr lang="en-US"/>
            <a:t>Conference</a:t>
          </a:r>
        </a:p>
      </dgm:t>
    </dgm:pt>
    <dgm:pt modelId="{8FF2E16B-06E1-ED4A-B366-B15AB0C60A52}" type="parTrans" cxnId="{0B33B25D-31E8-2540-97D0-792715BE83B6}">
      <dgm:prSet/>
      <dgm:spPr/>
      <dgm:t>
        <a:bodyPr/>
        <a:lstStyle/>
        <a:p>
          <a:endParaRPr lang="en-US"/>
        </a:p>
      </dgm:t>
    </dgm:pt>
    <dgm:pt modelId="{8EA4FC36-0CD9-0E40-90E2-1FFE0A44AC73}" type="sibTrans" cxnId="{0B33B25D-31E8-2540-97D0-792715BE83B6}">
      <dgm:prSet/>
      <dgm:spPr>
        <a:solidFill>
          <a:schemeClr val="bg2"/>
        </a:solidFill>
        <a:ln>
          <a:noFill/>
        </a:ln>
      </dgm:spPr>
      <dgm:t>
        <a:bodyPr/>
        <a:lstStyle/>
        <a:p>
          <a:endParaRPr lang="en-US"/>
        </a:p>
      </dgm:t>
    </dgm:pt>
    <dgm:pt modelId="{DA230784-CA49-424F-B1B8-70F9D1EEC5A2}" type="pres">
      <dgm:prSet presAssocID="{54E89E3E-EEAD-9C48-8C0F-36662F4F3632}" presName="Name0" presStyleCnt="0">
        <dgm:presLayoutVars>
          <dgm:chMax/>
          <dgm:chPref/>
          <dgm:dir/>
          <dgm:animLvl val="lvl"/>
        </dgm:presLayoutVars>
      </dgm:prSet>
      <dgm:spPr/>
    </dgm:pt>
    <dgm:pt modelId="{4872A8DF-0656-3748-9B66-4A976F04616D}" type="pres">
      <dgm:prSet presAssocID="{37465B41-72E9-5943-A0B5-E3C99BCB8D0F}" presName="composite" presStyleCnt="0"/>
      <dgm:spPr/>
    </dgm:pt>
    <dgm:pt modelId="{71C39CFD-58A5-F247-8222-F3A37C18DA1A}" type="pres">
      <dgm:prSet presAssocID="{37465B41-72E9-5943-A0B5-E3C99BCB8D0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05CC999-CEB5-434C-8C0B-4B8F8339C40B}" type="pres">
      <dgm:prSet presAssocID="{37465B41-72E9-5943-A0B5-E3C99BCB8D0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5686137-F726-8044-9F28-BE6EBA1B1C42}" type="pres">
      <dgm:prSet presAssocID="{37465B41-72E9-5943-A0B5-E3C99BCB8D0F}" presName="BalanceSpacing" presStyleCnt="0"/>
      <dgm:spPr/>
    </dgm:pt>
    <dgm:pt modelId="{4F335818-31EB-1D42-92DB-09AD803D5940}" type="pres">
      <dgm:prSet presAssocID="{37465B41-72E9-5943-A0B5-E3C99BCB8D0F}" presName="BalanceSpacing1" presStyleCnt="0"/>
      <dgm:spPr/>
    </dgm:pt>
    <dgm:pt modelId="{DDB05585-2272-864B-ACF6-F4B28FFE47FE}" type="pres">
      <dgm:prSet presAssocID="{8958D07E-4AA1-B94C-9C7F-CF59832E9360}" presName="Accent1Text" presStyleLbl="node1" presStyleIdx="1" presStyleCnt="6"/>
      <dgm:spPr/>
    </dgm:pt>
    <dgm:pt modelId="{5B11F57F-8BB0-FA4B-A03A-6EA83756ADD9}" type="pres">
      <dgm:prSet presAssocID="{8958D07E-4AA1-B94C-9C7F-CF59832E9360}" presName="spaceBetweenRectangles" presStyleCnt="0"/>
      <dgm:spPr/>
    </dgm:pt>
    <dgm:pt modelId="{7A4727B3-EB19-9744-8BD2-09B3FE8879C3}" type="pres">
      <dgm:prSet presAssocID="{155881FA-89A3-314F-B441-F852E07C9E14}" presName="composite" presStyleCnt="0"/>
      <dgm:spPr/>
    </dgm:pt>
    <dgm:pt modelId="{5351822B-C880-5D4C-B2CA-EBAC38CDCEBA}" type="pres">
      <dgm:prSet presAssocID="{155881FA-89A3-314F-B441-F852E07C9E1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BC449493-8EDF-654E-AB23-4EF4C56ABA93}" type="pres">
      <dgm:prSet presAssocID="{155881FA-89A3-314F-B441-F852E07C9E1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FD4F1A2-8BD0-0A43-B7D5-8B3441D8D557}" type="pres">
      <dgm:prSet presAssocID="{155881FA-89A3-314F-B441-F852E07C9E14}" presName="BalanceSpacing" presStyleCnt="0"/>
      <dgm:spPr/>
    </dgm:pt>
    <dgm:pt modelId="{631607C6-674F-D341-AA5D-89E6308E5755}" type="pres">
      <dgm:prSet presAssocID="{155881FA-89A3-314F-B441-F852E07C9E14}" presName="BalanceSpacing1" presStyleCnt="0"/>
      <dgm:spPr/>
    </dgm:pt>
    <dgm:pt modelId="{B11F685B-F4DD-A04C-8081-ADC469ECAB19}" type="pres">
      <dgm:prSet presAssocID="{F1143AC0-CC51-E64B-ACEC-1A69C7F1BD79}" presName="Accent1Text" presStyleLbl="node1" presStyleIdx="3" presStyleCnt="6"/>
      <dgm:spPr/>
    </dgm:pt>
    <dgm:pt modelId="{9D54CC4A-6E76-8D4E-9E10-CF94F614F166}" type="pres">
      <dgm:prSet presAssocID="{F1143AC0-CC51-E64B-ACEC-1A69C7F1BD79}" presName="spaceBetweenRectangles" presStyleCnt="0"/>
      <dgm:spPr/>
    </dgm:pt>
    <dgm:pt modelId="{64D469BC-5440-4340-B7DC-1085997FB0E5}" type="pres">
      <dgm:prSet presAssocID="{2E997E0B-13DD-214D-9262-00EE49DC08D5}" presName="composite" presStyleCnt="0"/>
      <dgm:spPr/>
    </dgm:pt>
    <dgm:pt modelId="{271DDB59-C791-0341-84F3-F5CDED0BF626}" type="pres">
      <dgm:prSet presAssocID="{2E997E0B-13DD-214D-9262-00EE49DC08D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102C5C5-FAA4-B54C-B811-FEFC5C24261B}" type="pres">
      <dgm:prSet presAssocID="{2E997E0B-13DD-214D-9262-00EE49DC08D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AFDE91F-7429-5543-B281-E05881962B30}" type="pres">
      <dgm:prSet presAssocID="{2E997E0B-13DD-214D-9262-00EE49DC08D5}" presName="BalanceSpacing" presStyleCnt="0"/>
      <dgm:spPr/>
    </dgm:pt>
    <dgm:pt modelId="{4ACD904D-2135-944E-83C5-B5073758BABD}" type="pres">
      <dgm:prSet presAssocID="{2E997E0B-13DD-214D-9262-00EE49DC08D5}" presName="BalanceSpacing1" presStyleCnt="0"/>
      <dgm:spPr/>
    </dgm:pt>
    <dgm:pt modelId="{C0BF769C-A0E0-4343-BD02-867E233FAE4A}" type="pres">
      <dgm:prSet presAssocID="{8EA4FC36-0CD9-0E40-90E2-1FFE0A44AC73}" presName="Accent1Text" presStyleLbl="node1" presStyleIdx="5" presStyleCnt="6"/>
      <dgm:spPr/>
    </dgm:pt>
  </dgm:ptLst>
  <dgm:cxnLst>
    <dgm:cxn modelId="{35D45206-4A7A-B945-8090-268F2CB7F83C}" srcId="{54E89E3E-EEAD-9C48-8C0F-36662F4F3632}" destId="{155881FA-89A3-314F-B441-F852E07C9E14}" srcOrd="1" destOrd="0" parTransId="{90244B3A-FD8A-4940-BC80-6E50346FAF7B}" sibTransId="{F1143AC0-CC51-E64B-ACEC-1A69C7F1BD79}"/>
    <dgm:cxn modelId="{CB4B2E1C-D108-6648-9053-CAD99F584740}" type="presOf" srcId="{8EA4FC36-0CD9-0E40-90E2-1FFE0A44AC73}" destId="{C0BF769C-A0E0-4343-BD02-867E233FAE4A}" srcOrd="0" destOrd="0" presId="urn:microsoft.com/office/officeart/2008/layout/AlternatingHexagons"/>
    <dgm:cxn modelId="{E7D87536-A8C3-1C42-9D41-1E6684D94FDB}" type="presOf" srcId="{37465B41-72E9-5943-A0B5-E3C99BCB8D0F}" destId="{71C39CFD-58A5-F247-8222-F3A37C18DA1A}" srcOrd="0" destOrd="0" presId="urn:microsoft.com/office/officeart/2008/layout/AlternatingHexagons"/>
    <dgm:cxn modelId="{BD9CF74F-6D49-0B4C-B1BE-7B8643B7CCD8}" type="presOf" srcId="{2E997E0B-13DD-214D-9262-00EE49DC08D5}" destId="{271DDB59-C791-0341-84F3-F5CDED0BF626}" srcOrd="0" destOrd="0" presId="urn:microsoft.com/office/officeart/2008/layout/AlternatingHexagons"/>
    <dgm:cxn modelId="{5363EF5B-0BED-BA4F-A77E-A4682D226A34}" srcId="{54E89E3E-EEAD-9C48-8C0F-36662F4F3632}" destId="{37465B41-72E9-5943-A0B5-E3C99BCB8D0F}" srcOrd="0" destOrd="0" parTransId="{0C3F432C-E1DF-9346-8653-65A207F328BA}" sibTransId="{8958D07E-4AA1-B94C-9C7F-CF59832E9360}"/>
    <dgm:cxn modelId="{0B33B25D-31E8-2540-97D0-792715BE83B6}" srcId="{54E89E3E-EEAD-9C48-8C0F-36662F4F3632}" destId="{2E997E0B-13DD-214D-9262-00EE49DC08D5}" srcOrd="2" destOrd="0" parTransId="{8FF2E16B-06E1-ED4A-B366-B15AB0C60A52}" sibTransId="{8EA4FC36-0CD9-0E40-90E2-1FFE0A44AC73}"/>
    <dgm:cxn modelId="{CFC7CB5D-EF23-B949-B941-6B24AA64CA3C}" type="presOf" srcId="{54E89E3E-EEAD-9C48-8C0F-36662F4F3632}" destId="{DA230784-CA49-424F-B1B8-70F9D1EEC5A2}" srcOrd="0" destOrd="0" presId="urn:microsoft.com/office/officeart/2008/layout/AlternatingHexagons"/>
    <dgm:cxn modelId="{C21C1E68-BC10-9C47-B8B6-8E26C50761D7}" type="presOf" srcId="{155881FA-89A3-314F-B441-F852E07C9E14}" destId="{5351822B-C880-5D4C-B2CA-EBAC38CDCEBA}" srcOrd="0" destOrd="0" presId="urn:microsoft.com/office/officeart/2008/layout/AlternatingHexagons"/>
    <dgm:cxn modelId="{2EA57BAA-DAB8-EB4B-96AE-6FDF307CEE1A}" type="presOf" srcId="{F1143AC0-CC51-E64B-ACEC-1A69C7F1BD79}" destId="{B11F685B-F4DD-A04C-8081-ADC469ECAB19}" srcOrd="0" destOrd="0" presId="urn:microsoft.com/office/officeart/2008/layout/AlternatingHexagons"/>
    <dgm:cxn modelId="{BE68E4E6-1A78-6848-A3B1-D597BC43A122}" type="presOf" srcId="{8958D07E-4AA1-B94C-9C7F-CF59832E9360}" destId="{DDB05585-2272-864B-ACF6-F4B28FFE47FE}" srcOrd="0" destOrd="0" presId="urn:microsoft.com/office/officeart/2008/layout/AlternatingHexagons"/>
    <dgm:cxn modelId="{D2395C74-A9AB-734D-8B8B-155B0E77A706}" type="presParOf" srcId="{DA230784-CA49-424F-B1B8-70F9D1EEC5A2}" destId="{4872A8DF-0656-3748-9B66-4A976F04616D}" srcOrd="0" destOrd="0" presId="urn:microsoft.com/office/officeart/2008/layout/AlternatingHexagons"/>
    <dgm:cxn modelId="{0CC64D6F-909C-884F-BE2F-C6CA4CB7133E}" type="presParOf" srcId="{4872A8DF-0656-3748-9B66-4A976F04616D}" destId="{71C39CFD-58A5-F247-8222-F3A37C18DA1A}" srcOrd="0" destOrd="0" presId="urn:microsoft.com/office/officeart/2008/layout/AlternatingHexagons"/>
    <dgm:cxn modelId="{586BF923-6137-2E4A-BB75-A2C2A82EBD49}" type="presParOf" srcId="{4872A8DF-0656-3748-9B66-4A976F04616D}" destId="{A05CC999-CEB5-434C-8C0B-4B8F8339C40B}" srcOrd="1" destOrd="0" presId="urn:microsoft.com/office/officeart/2008/layout/AlternatingHexagons"/>
    <dgm:cxn modelId="{465B13AC-DB69-0C4F-93D9-1D222129F8BF}" type="presParOf" srcId="{4872A8DF-0656-3748-9B66-4A976F04616D}" destId="{E5686137-F726-8044-9F28-BE6EBA1B1C42}" srcOrd="2" destOrd="0" presId="urn:microsoft.com/office/officeart/2008/layout/AlternatingHexagons"/>
    <dgm:cxn modelId="{79D16D3B-746E-CF40-9C7A-920DF3CD7C38}" type="presParOf" srcId="{4872A8DF-0656-3748-9B66-4A976F04616D}" destId="{4F335818-31EB-1D42-92DB-09AD803D5940}" srcOrd="3" destOrd="0" presId="urn:microsoft.com/office/officeart/2008/layout/AlternatingHexagons"/>
    <dgm:cxn modelId="{4ACC030A-5CB8-864C-94DE-A8C3361DA0BB}" type="presParOf" srcId="{4872A8DF-0656-3748-9B66-4A976F04616D}" destId="{DDB05585-2272-864B-ACF6-F4B28FFE47FE}" srcOrd="4" destOrd="0" presId="urn:microsoft.com/office/officeart/2008/layout/AlternatingHexagons"/>
    <dgm:cxn modelId="{E5F8140E-D552-854D-B4F7-4848913410E7}" type="presParOf" srcId="{DA230784-CA49-424F-B1B8-70F9D1EEC5A2}" destId="{5B11F57F-8BB0-FA4B-A03A-6EA83756ADD9}" srcOrd="1" destOrd="0" presId="urn:microsoft.com/office/officeart/2008/layout/AlternatingHexagons"/>
    <dgm:cxn modelId="{8CBC66DC-6642-F64A-9537-EB6D56B80425}" type="presParOf" srcId="{DA230784-CA49-424F-B1B8-70F9D1EEC5A2}" destId="{7A4727B3-EB19-9744-8BD2-09B3FE8879C3}" srcOrd="2" destOrd="0" presId="urn:microsoft.com/office/officeart/2008/layout/AlternatingHexagons"/>
    <dgm:cxn modelId="{D512DE00-BF3C-0E4C-8F79-2C48199BB539}" type="presParOf" srcId="{7A4727B3-EB19-9744-8BD2-09B3FE8879C3}" destId="{5351822B-C880-5D4C-B2CA-EBAC38CDCEBA}" srcOrd="0" destOrd="0" presId="urn:microsoft.com/office/officeart/2008/layout/AlternatingHexagons"/>
    <dgm:cxn modelId="{0A4C481C-142C-6147-9063-DD21AFE55566}" type="presParOf" srcId="{7A4727B3-EB19-9744-8BD2-09B3FE8879C3}" destId="{BC449493-8EDF-654E-AB23-4EF4C56ABA93}" srcOrd="1" destOrd="0" presId="urn:microsoft.com/office/officeart/2008/layout/AlternatingHexagons"/>
    <dgm:cxn modelId="{318E5679-D21F-F844-8675-58FAB9E34E4B}" type="presParOf" srcId="{7A4727B3-EB19-9744-8BD2-09B3FE8879C3}" destId="{8FD4F1A2-8BD0-0A43-B7D5-8B3441D8D557}" srcOrd="2" destOrd="0" presId="urn:microsoft.com/office/officeart/2008/layout/AlternatingHexagons"/>
    <dgm:cxn modelId="{429916A9-B34A-0A47-8A17-256B33605A21}" type="presParOf" srcId="{7A4727B3-EB19-9744-8BD2-09B3FE8879C3}" destId="{631607C6-674F-D341-AA5D-89E6308E5755}" srcOrd="3" destOrd="0" presId="urn:microsoft.com/office/officeart/2008/layout/AlternatingHexagons"/>
    <dgm:cxn modelId="{9E89228B-92DF-3040-8B26-883975A2CA3A}" type="presParOf" srcId="{7A4727B3-EB19-9744-8BD2-09B3FE8879C3}" destId="{B11F685B-F4DD-A04C-8081-ADC469ECAB19}" srcOrd="4" destOrd="0" presId="urn:microsoft.com/office/officeart/2008/layout/AlternatingHexagons"/>
    <dgm:cxn modelId="{BCCB5109-EA7A-334F-B43D-B1AEBD9562F4}" type="presParOf" srcId="{DA230784-CA49-424F-B1B8-70F9D1EEC5A2}" destId="{9D54CC4A-6E76-8D4E-9E10-CF94F614F166}" srcOrd="3" destOrd="0" presId="urn:microsoft.com/office/officeart/2008/layout/AlternatingHexagons"/>
    <dgm:cxn modelId="{4CF7D9D3-265B-9E41-9E05-492ABB5F9EC0}" type="presParOf" srcId="{DA230784-CA49-424F-B1B8-70F9D1EEC5A2}" destId="{64D469BC-5440-4340-B7DC-1085997FB0E5}" srcOrd="4" destOrd="0" presId="urn:microsoft.com/office/officeart/2008/layout/AlternatingHexagons"/>
    <dgm:cxn modelId="{CFCDA4C0-DFBF-BF45-9412-A4BFF93D279A}" type="presParOf" srcId="{64D469BC-5440-4340-B7DC-1085997FB0E5}" destId="{271DDB59-C791-0341-84F3-F5CDED0BF626}" srcOrd="0" destOrd="0" presId="urn:microsoft.com/office/officeart/2008/layout/AlternatingHexagons"/>
    <dgm:cxn modelId="{F4E1449A-40DF-0444-B87A-06D9E8BDB3CB}" type="presParOf" srcId="{64D469BC-5440-4340-B7DC-1085997FB0E5}" destId="{A102C5C5-FAA4-B54C-B811-FEFC5C24261B}" srcOrd="1" destOrd="0" presId="urn:microsoft.com/office/officeart/2008/layout/AlternatingHexagons"/>
    <dgm:cxn modelId="{0AB32882-0FD4-EA41-8A5E-93A4C9BE53AF}" type="presParOf" srcId="{64D469BC-5440-4340-B7DC-1085997FB0E5}" destId="{6AFDE91F-7429-5543-B281-E05881962B30}" srcOrd="2" destOrd="0" presId="urn:microsoft.com/office/officeart/2008/layout/AlternatingHexagons"/>
    <dgm:cxn modelId="{25798EB1-99AD-0F4A-A5E1-B5EC8808D2AD}" type="presParOf" srcId="{64D469BC-5440-4340-B7DC-1085997FB0E5}" destId="{4ACD904D-2135-944E-83C5-B5073758BABD}" srcOrd="3" destOrd="0" presId="urn:microsoft.com/office/officeart/2008/layout/AlternatingHexagons"/>
    <dgm:cxn modelId="{ED233861-B801-BB48-AE82-DE8507AB41C6}" type="presParOf" srcId="{64D469BC-5440-4340-B7DC-1085997FB0E5}" destId="{C0BF769C-A0E0-4343-BD02-867E233FAE4A}" srcOrd="4" destOrd="0" presId="urn:microsoft.com/office/officeart/2008/layout/AlternatingHexagon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39CFD-58A5-F247-8222-F3A37C18DA1A}">
      <dsp:nvSpPr>
        <dsp:cNvPr id="0" name=""/>
        <dsp:cNvSpPr/>
      </dsp:nvSpPr>
      <dsp:spPr>
        <a:xfrm rot="5400000">
          <a:off x="2166014" y="301740"/>
          <a:ext cx="1422576" cy="12376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AEC</a:t>
          </a:r>
        </a:p>
      </dsp:txBody>
      <dsp:txXfrm rot="-5400000">
        <a:off x="2451347" y="430958"/>
        <a:ext cx="851909" cy="979206"/>
      </dsp:txXfrm>
    </dsp:sp>
    <dsp:sp modelId="{A05CC999-CEB5-434C-8C0B-4B8F8339C40B}">
      <dsp:nvSpPr>
        <dsp:cNvPr id="0" name=""/>
        <dsp:cNvSpPr/>
      </dsp:nvSpPr>
      <dsp:spPr>
        <a:xfrm>
          <a:off x="3533679" y="493788"/>
          <a:ext cx="1587595" cy="853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05585-2272-864B-ACF6-F4B28FFE47FE}">
      <dsp:nvSpPr>
        <dsp:cNvPr id="0" name=""/>
        <dsp:cNvSpPr/>
      </dsp:nvSpPr>
      <dsp:spPr>
        <a:xfrm rot="5400000">
          <a:off x="829362" y="301740"/>
          <a:ext cx="1422576" cy="1237641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317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114695" y="430958"/>
        <a:ext cx="851909" cy="979206"/>
      </dsp:txXfrm>
    </dsp:sp>
    <dsp:sp modelId="{5351822B-C880-5D4C-B2CA-EBAC38CDCEBA}">
      <dsp:nvSpPr>
        <dsp:cNvPr id="0" name=""/>
        <dsp:cNvSpPr/>
      </dsp:nvSpPr>
      <dsp:spPr>
        <a:xfrm rot="5400000">
          <a:off x="1495127" y="1509223"/>
          <a:ext cx="1422576" cy="12376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Workshop</a:t>
          </a:r>
        </a:p>
      </dsp:txBody>
      <dsp:txXfrm rot="-5400000">
        <a:off x="1780460" y="1638441"/>
        <a:ext cx="851909" cy="979206"/>
      </dsp:txXfrm>
    </dsp:sp>
    <dsp:sp modelId="{BC449493-8EDF-654E-AB23-4EF4C56ABA93}">
      <dsp:nvSpPr>
        <dsp:cNvPr id="0" name=""/>
        <dsp:cNvSpPr/>
      </dsp:nvSpPr>
      <dsp:spPr>
        <a:xfrm>
          <a:off x="0" y="1701271"/>
          <a:ext cx="1536382" cy="853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F685B-F4DD-A04C-8081-ADC469ECAB19}">
      <dsp:nvSpPr>
        <dsp:cNvPr id="0" name=""/>
        <dsp:cNvSpPr/>
      </dsp:nvSpPr>
      <dsp:spPr>
        <a:xfrm rot="5400000">
          <a:off x="2831780" y="1509223"/>
          <a:ext cx="1422576" cy="1237641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317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117113" y="1638441"/>
        <a:ext cx="851909" cy="979206"/>
      </dsp:txXfrm>
    </dsp:sp>
    <dsp:sp modelId="{271DDB59-C791-0341-84F3-F5CDED0BF626}">
      <dsp:nvSpPr>
        <dsp:cNvPr id="0" name=""/>
        <dsp:cNvSpPr/>
      </dsp:nvSpPr>
      <dsp:spPr>
        <a:xfrm rot="5400000">
          <a:off x="2166014" y="2716706"/>
          <a:ext cx="1422576" cy="12376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Conference</a:t>
          </a:r>
        </a:p>
      </dsp:txBody>
      <dsp:txXfrm rot="-5400000">
        <a:off x="2451347" y="2845924"/>
        <a:ext cx="851909" cy="979206"/>
      </dsp:txXfrm>
    </dsp:sp>
    <dsp:sp modelId="{A102C5C5-FAA4-B54C-B811-FEFC5C24261B}">
      <dsp:nvSpPr>
        <dsp:cNvPr id="0" name=""/>
        <dsp:cNvSpPr/>
      </dsp:nvSpPr>
      <dsp:spPr>
        <a:xfrm>
          <a:off x="3533679" y="2908753"/>
          <a:ext cx="1587595" cy="853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F769C-A0E0-4343-BD02-867E233FAE4A}">
      <dsp:nvSpPr>
        <dsp:cNvPr id="0" name=""/>
        <dsp:cNvSpPr/>
      </dsp:nvSpPr>
      <dsp:spPr>
        <a:xfrm rot="5400000">
          <a:off x="829362" y="2716706"/>
          <a:ext cx="1422576" cy="1237641"/>
        </a:xfrm>
        <a:prstGeom prst="hexagon">
          <a:avLst>
            <a:gd name="adj" fmla="val 25000"/>
            <a:gd name="vf" fmla="val 115470"/>
          </a:avLst>
        </a:prstGeom>
        <a:solidFill>
          <a:schemeClr val="bg2"/>
        </a:solidFill>
        <a:ln w="317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114695" y="2845924"/>
        <a:ext cx="851909" cy="979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10A146-817B-D848-A204-DEEA25B5A1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B38F5-D6A0-6245-850E-EA2A345EB9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6E99EB7-8867-9F41-96C2-6D5955D03279}" type="datetimeFigureOut">
              <a:rPr lang="en-US" altLang="en-US"/>
              <a:pPr/>
              <a:t>5/6/26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CAAAC-69CE-3A42-B001-8B06C8417D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EE5F8-5F76-5943-A2D7-85352CBF71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8B15957-B3A0-0943-A309-DFB1E8077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5B694E-5E49-D04E-95F2-DE55558675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16B29-9B55-E848-9B36-6ECEA5CE177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F788762-3518-464E-9607-57A9A6886470}" type="datetimeFigureOut">
              <a:rPr lang="en-US" altLang="en-US"/>
              <a:pPr/>
              <a:t>5/6/26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519D6F9-A723-5447-AFBC-6C69670C69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1E3BA34-CF21-DD40-95EA-38AA3C601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C5E32-67E6-994B-BBBA-57BC9ED9D0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211E0-87A9-694F-942B-D5ABBB02A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791423E-9008-7E46-B477-FE6C28E1CE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1423E-9008-7E46-B477-FE6C28E1CED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09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Page 11 in the Handbook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91423E-9008-7E46-B477-FE6C28E1CED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63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61ED-70FD-3688-705D-E8ADEF750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554480"/>
            <a:ext cx="9601200" cy="22860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r>
              <a:rPr lang="en-US"/>
              <a:t>Presentation title here </a:t>
            </a:r>
            <a:br>
              <a:rPr lang="en-US"/>
            </a:br>
            <a:r>
              <a:rPr lang="en-US"/>
              <a:t>(2 lines max. is ideal)</a:t>
            </a:r>
          </a:p>
        </p:txBody>
      </p:sp>
    </p:spTree>
    <p:extLst>
      <p:ext uri="{BB962C8B-B14F-4D97-AF65-F5344CB8AC3E}">
        <p14:creationId xmlns:p14="http://schemas.microsoft.com/office/powerpoint/2010/main" val="236975424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rgbClr val="ED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748AF-DD64-DF4C-AC4B-9F1AF8D8F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194560"/>
            <a:ext cx="6858000" cy="219456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000" u="sng" baseline="0">
                <a:uFill>
                  <a:solidFill>
                    <a:schemeClr val="bg2"/>
                  </a:solidFill>
                </a:uFill>
              </a:defRPr>
            </a:lvl1pPr>
          </a:lstStyle>
          <a:p>
            <a:r>
              <a:rPr lang="en-US"/>
              <a:t>This is a divider slide. Insert headline here.</a:t>
            </a:r>
          </a:p>
        </p:txBody>
      </p:sp>
    </p:spTree>
    <p:extLst>
      <p:ext uri="{BB962C8B-B14F-4D97-AF65-F5344CB8AC3E}">
        <p14:creationId xmlns:p14="http://schemas.microsoft.com/office/powerpoint/2010/main" val="342138027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F7FE-ED8E-9A4A-8902-E91C8E181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554480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One-line headlines are best, but never go over two 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286E82-AB38-F7EF-6F4D-9213AFCD4F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920240"/>
            <a:ext cx="10515600" cy="4241482"/>
          </a:xfrm>
        </p:spPr>
        <p:txBody>
          <a:bodyPr tIns="365760"/>
          <a:lstStyle/>
          <a:p>
            <a:pPr lvl="0"/>
            <a:r>
              <a:rPr lang="en-US"/>
              <a:t>List only essential points</a:t>
            </a:r>
          </a:p>
          <a:p>
            <a:pPr lvl="1"/>
            <a:r>
              <a:rPr lang="en-US"/>
              <a:t>Distill text down to major takeaways</a:t>
            </a:r>
          </a:p>
          <a:p>
            <a:pPr lvl="0"/>
            <a:r>
              <a:rPr lang="en-US"/>
              <a:t>Avoid full sentences</a:t>
            </a:r>
          </a:p>
          <a:p>
            <a:pPr lvl="1"/>
            <a:r>
              <a:rPr lang="en-US"/>
              <a:t>Aim for less than 10 words per line</a:t>
            </a:r>
          </a:p>
          <a:p>
            <a:pPr lvl="1"/>
            <a:r>
              <a:rPr lang="en-US"/>
              <a:t>Aim for less than 7 lines per slide</a:t>
            </a:r>
          </a:p>
          <a:p>
            <a:pPr lvl="0"/>
            <a:r>
              <a:rPr lang="en-US"/>
              <a:t>Remember: This is a listening exercise for the audience</a:t>
            </a:r>
          </a:p>
        </p:txBody>
      </p:sp>
    </p:spTree>
    <p:extLst>
      <p:ext uri="{BB962C8B-B14F-4D97-AF65-F5344CB8AC3E}">
        <p14:creationId xmlns:p14="http://schemas.microsoft.com/office/powerpoint/2010/main" val="230597415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F7FE-ED8E-9A4A-8902-E91C8E181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Add headline here (2 lines max)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6A1643-2521-A49A-6368-2CFD5A9A099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920240"/>
            <a:ext cx="5120640" cy="425672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List only essential points</a:t>
            </a:r>
          </a:p>
          <a:p>
            <a:pPr lvl="1"/>
            <a:r>
              <a:rPr lang="en-US"/>
              <a:t>Distill text down to major takeaways</a:t>
            </a:r>
          </a:p>
          <a:p>
            <a:pPr lvl="0"/>
            <a:r>
              <a:rPr lang="en-US"/>
              <a:t>Avoid full sentences</a:t>
            </a:r>
          </a:p>
          <a:p>
            <a:pPr lvl="1"/>
            <a:r>
              <a:rPr lang="en-US"/>
              <a:t>Aim for 10 words max. per line</a:t>
            </a:r>
          </a:p>
          <a:p>
            <a:pPr lvl="1"/>
            <a:r>
              <a:rPr lang="en-US"/>
              <a:t>Aim for 7 lines max. per slide</a:t>
            </a:r>
          </a:p>
          <a:p>
            <a:pPr lvl="0"/>
            <a:r>
              <a:rPr lang="en-US"/>
              <a:t>Remember: This is a listening exercise for the audience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D9CDF54-DF5E-4130-02A4-C691C45261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3160" y="1920240"/>
            <a:ext cx="5120640" cy="4256723"/>
          </a:xfrm>
        </p:spPr>
        <p:txBody>
          <a:bodyPr/>
          <a:lstStyle/>
          <a:p>
            <a:pPr lvl="0"/>
            <a:r>
              <a:rPr lang="en-US"/>
              <a:t>You can use either box to add additional text, a picture, chart, SmartArt, etc. </a:t>
            </a:r>
          </a:p>
        </p:txBody>
      </p:sp>
    </p:spTree>
    <p:extLst>
      <p:ext uri="{BB962C8B-B14F-4D97-AF65-F5344CB8AC3E}">
        <p14:creationId xmlns:p14="http://schemas.microsoft.com/office/powerpoint/2010/main" val="269662047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F7FE-ED8E-9A4A-8902-E91C8E181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Add headline here (1 line max)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286E82-AB38-F7EF-6F4D-9213AFCD4F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920240"/>
            <a:ext cx="10515600" cy="424148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A large picture, chart, table, etc. could be used here.</a:t>
            </a:r>
          </a:p>
        </p:txBody>
      </p:sp>
    </p:spTree>
    <p:extLst>
      <p:ext uri="{BB962C8B-B14F-4D97-AF65-F5344CB8AC3E}">
        <p14:creationId xmlns:p14="http://schemas.microsoft.com/office/powerpoint/2010/main" val="79189460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9423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ol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2B2BFA-3A64-DA49-93EA-5E17E3703F66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/>
          <a:srcRect l="11338" t="6819" b="183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2159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  <p15:guide id="2" orient="horz" pos="384" userDrawn="1">
          <p15:clr>
            <a:srgbClr val="FBAE40"/>
          </p15:clr>
        </p15:guide>
        <p15:guide id="3" pos="4160" userDrawn="1">
          <p15:clr>
            <a:srgbClr val="FBAE40"/>
          </p15:clr>
        </p15:guide>
        <p15:guide id="4" orient="horz" pos="393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ol w/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D00E4F-F770-5F43-A7D0-B054F359ADC1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/>
          <a:srcRect l="11338" t="6819" b="183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71797-457A-EB93-8782-889E46C9B8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2295525"/>
            <a:ext cx="6629400" cy="2266949"/>
          </a:xfrm>
          <a:solidFill>
            <a:schemeClr val="tx2">
              <a:alpha val="85000"/>
            </a:schemeClr>
          </a:solidFill>
        </p:spPr>
        <p:txBody>
          <a:bodyPr lIns="365760" tIns="274320" rIns="365760" bIns="274320"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a short statement here. Highlight a key point or small phrase (1–3 words) by changing it to yellow and bold.</a:t>
            </a:r>
          </a:p>
        </p:txBody>
      </p:sp>
    </p:spTree>
    <p:extLst>
      <p:ext uri="{BB962C8B-B14F-4D97-AF65-F5344CB8AC3E}">
        <p14:creationId xmlns:p14="http://schemas.microsoft.com/office/powerpoint/2010/main" val="34666365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  <p15:guide id="2" orient="horz" pos="384" userDrawn="1">
          <p15:clr>
            <a:srgbClr val="FBAE40"/>
          </p15:clr>
        </p15:guide>
        <p15:guide id="3" pos="4160" userDrawn="1">
          <p15:clr>
            <a:srgbClr val="FBAE40"/>
          </p15:clr>
        </p15:guide>
        <p15:guide id="4" orient="horz" pos="393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ol w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729F-D442-4B4D-886D-74479C550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66700"/>
            <a:ext cx="5486400" cy="12146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headline here </a:t>
            </a:r>
            <a:br>
              <a:rPr lang="en-US"/>
            </a:br>
            <a:r>
              <a:rPr lang="en-US"/>
              <a:t>(2 lines max.)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F0C3B-73ED-D24B-B66E-89A276AD7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950" t="6997" r="41960" b="44032"/>
          <a:stretch/>
        </p:blipFill>
        <p:spPr>
          <a:xfrm>
            <a:off x="7341704" y="0"/>
            <a:ext cx="4850296" cy="6858000"/>
          </a:xfrm>
          <a:prstGeom prst="rect">
            <a:avLst/>
          </a:prstGeom>
          <a:effectLst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51299-35F3-8A49-913D-E751C8F791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1375" y="1676400"/>
            <a:ext cx="54864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E0838-96C1-4C41-A34F-BE6C63DD58CB}"/>
              </a:ext>
            </a:extLst>
          </p:cNvPr>
          <p:cNvSpPr/>
          <p:nvPr userDrawn="1"/>
        </p:nvSpPr>
        <p:spPr>
          <a:xfrm>
            <a:off x="774700" y="0"/>
            <a:ext cx="5669280" cy="870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  <a:p>
            <a:pPr algn="ctr"/>
            <a:r>
              <a:rPr lang="en-US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883101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C14456-4A2A-1741-9397-C650A1174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81" r="11563" b="178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8476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  <p15:guide id="2" orient="horz" pos="384" userDrawn="1">
          <p15:clr>
            <a:srgbClr val="FBAE40"/>
          </p15:clr>
        </p15:guide>
        <p15:guide id="3" pos="4160" userDrawn="1">
          <p15:clr>
            <a:srgbClr val="FBAE40"/>
          </p15:clr>
        </p15:guide>
        <p15:guide id="4" orient="horz" pos="393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 w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729F-D442-4B4D-886D-74479C550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1800" y="266700"/>
            <a:ext cx="4572000" cy="12146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headline here</a:t>
            </a:r>
            <a:br>
              <a:rPr lang="en-US"/>
            </a:br>
            <a:r>
              <a:rPr lang="en-US"/>
              <a:t>(2 lines max.)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51299-35F3-8A49-913D-E751C8F791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81800" y="1676400"/>
            <a:ext cx="45720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E0838-96C1-4C41-A34F-BE6C63DD58CB}"/>
              </a:ext>
            </a:extLst>
          </p:cNvPr>
          <p:cNvSpPr/>
          <p:nvPr userDrawn="1"/>
        </p:nvSpPr>
        <p:spPr>
          <a:xfrm>
            <a:off x="6644640" y="0"/>
            <a:ext cx="4846320" cy="870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  <a:p>
            <a:pPr algn="ctr"/>
            <a:r>
              <a:rPr lang="en-US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6C7A03-CFD9-184D-B0A7-A94CCF5E7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859" r="21010" b="14474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2551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9F5F-3176-5E46-ABBC-8AF0FED95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194560"/>
            <a:ext cx="6858000" cy="219456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000" u="sng" baseline="0">
                <a:uFill>
                  <a:solidFill>
                    <a:schemeClr val="bg2"/>
                  </a:solidFill>
                </a:uFill>
              </a:defRPr>
            </a:lvl1pPr>
          </a:lstStyle>
          <a:p>
            <a:r>
              <a:rPr lang="en-US"/>
              <a:t>This is a divider slide. Insert headline here.</a:t>
            </a:r>
          </a:p>
        </p:txBody>
      </p:sp>
    </p:spTree>
    <p:extLst>
      <p:ext uri="{BB962C8B-B14F-4D97-AF65-F5344CB8AC3E}">
        <p14:creationId xmlns:p14="http://schemas.microsoft.com/office/powerpoint/2010/main" val="352041446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BFEF-BD1B-CD45-B7C9-D058370CE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8360" y="1784566"/>
            <a:ext cx="7955280" cy="284281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Add a statement here. (5 lines max.) Highlight a key point or small phrase (1-3 words) by changing it to yellow and bold.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0CBA73-75F2-BCCA-79EB-C6A059828B5A}"/>
              </a:ext>
            </a:extLst>
          </p:cNvPr>
          <p:cNvSpPr/>
          <p:nvPr userDrawn="1"/>
        </p:nvSpPr>
        <p:spPr>
          <a:xfrm>
            <a:off x="774700" y="1"/>
            <a:ext cx="10642600" cy="87087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69117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Slide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9C7520-1E28-B240-A21B-81E69B6F2A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A2EAC-0CD8-0D4E-880D-C349C0AE03A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5337B-54A1-2542-9EE4-AB7FB3DC2A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EA03EC-3FBD-2248-8362-FE37B34643E9}" type="datetime4">
              <a:rPr lang="en-US" altLang="en-US" smtClean="0"/>
              <a:t>May 6, 2026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1ED4E-0486-3743-B9AA-52AABA8B5D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396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5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61ED-70FD-3688-705D-E8ADEF750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554480"/>
            <a:ext cx="9601200" cy="22860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r>
              <a:rPr lang="en-US"/>
              <a:t>Presentation title here </a:t>
            </a:r>
            <a:br>
              <a:rPr lang="en-US"/>
            </a:br>
            <a:r>
              <a:rPr lang="en-US"/>
              <a:t>(2 lines max. is ideal)</a:t>
            </a:r>
          </a:p>
        </p:txBody>
      </p:sp>
    </p:spTree>
    <p:extLst>
      <p:ext uri="{BB962C8B-B14F-4D97-AF65-F5344CB8AC3E}">
        <p14:creationId xmlns:p14="http://schemas.microsoft.com/office/powerpoint/2010/main" val="2369754247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9F5F-3176-5E46-ABBC-8AF0FED95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194560"/>
            <a:ext cx="6858000" cy="219456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5000" u="sng" baseline="0">
                <a:uFill>
                  <a:solidFill>
                    <a:schemeClr val="bg2"/>
                  </a:solidFill>
                </a:uFill>
              </a:defRPr>
            </a:lvl1pPr>
          </a:lstStyle>
          <a:p>
            <a:r>
              <a:rPr lang="en-US"/>
              <a:t>This is a divider slide. Insert headline here.</a:t>
            </a:r>
          </a:p>
        </p:txBody>
      </p:sp>
    </p:spTree>
    <p:extLst>
      <p:ext uri="{BB962C8B-B14F-4D97-AF65-F5344CB8AC3E}">
        <p14:creationId xmlns:p14="http://schemas.microsoft.com/office/powerpoint/2010/main" val="352041446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BFEF-BD1B-CD45-B7C9-D058370CE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8360" y="1784566"/>
            <a:ext cx="7955280" cy="2842818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Add a statement here. (5 lines max.) Highlight a key point or small phrase (1-3 words) by changing it to yellow and bold.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0CBA73-75F2-BCCA-79EB-C6A059828B5A}"/>
              </a:ext>
            </a:extLst>
          </p:cNvPr>
          <p:cNvSpPr/>
          <p:nvPr userDrawn="1"/>
        </p:nvSpPr>
        <p:spPr>
          <a:xfrm>
            <a:off x="774700" y="1"/>
            <a:ext cx="10642600" cy="87087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69117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BFEF-BD1B-CD45-B7C9-D058370CE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463040"/>
          </a:xfrm>
        </p:spPr>
        <p:txBody>
          <a:bodyPr tIns="0"/>
          <a:lstStyle/>
          <a:p>
            <a:r>
              <a:rPr lang="en-US"/>
              <a:t>One-line headlines are best, but never go over two 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C26685-9114-AD4F-A438-F428020D033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828800"/>
            <a:ext cx="10515600" cy="4348163"/>
          </a:xfrm>
        </p:spPr>
        <p:txBody>
          <a:bodyPr/>
          <a:lstStyle/>
          <a:p>
            <a:pPr lvl="0"/>
            <a:r>
              <a:rPr lang="en-US"/>
              <a:t>List only essential points</a:t>
            </a:r>
          </a:p>
          <a:p>
            <a:pPr lvl="1"/>
            <a:r>
              <a:rPr lang="en-US"/>
              <a:t>Distill text down to major takeaways</a:t>
            </a:r>
          </a:p>
          <a:p>
            <a:pPr lvl="0"/>
            <a:r>
              <a:rPr lang="en-US"/>
              <a:t>Avoid full sentences</a:t>
            </a:r>
          </a:p>
          <a:p>
            <a:pPr lvl="1"/>
            <a:r>
              <a:rPr lang="en-US"/>
              <a:t>Aim for less than 10 words per line</a:t>
            </a:r>
          </a:p>
          <a:p>
            <a:pPr lvl="1"/>
            <a:r>
              <a:rPr lang="en-US"/>
              <a:t>Aim for less than 7 lines per slide</a:t>
            </a:r>
          </a:p>
          <a:p>
            <a:pPr lvl="0"/>
            <a:r>
              <a:rPr lang="en-US"/>
              <a:t>Remember: This is a listening exercise for the audience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0CBA73-75F2-BCCA-79EB-C6A059828B5A}"/>
              </a:ext>
            </a:extLst>
          </p:cNvPr>
          <p:cNvSpPr/>
          <p:nvPr userDrawn="1"/>
        </p:nvSpPr>
        <p:spPr>
          <a:xfrm>
            <a:off x="774700" y="1"/>
            <a:ext cx="10642600" cy="87087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081657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B156-D6D8-4C4D-BD35-4E94B26152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headline here (2 lines max.)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AEA1031-8FE5-F747-818D-624974D57C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925515"/>
            <a:ext cx="5120640" cy="4251448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List only essential points</a:t>
            </a:r>
          </a:p>
          <a:p>
            <a:pPr lvl="1"/>
            <a:r>
              <a:rPr lang="en-US"/>
              <a:t>Distill text down to major takeaways</a:t>
            </a:r>
          </a:p>
          <a:p>
            <a:pPr lvl="0"/>
            <a:r>
              <a:rPr lang="en-US"/>
              <a:t>Avoid full sentences</a:t>
            </a:r>
          </a:p>
          <a:p>
            <a:pPr lvl="1"/>
            <a:r>
              <a:rPr lang="en-US"/>
              <a:t>Aim for 10 words max. per line</a:t>
            </a:r>
          </a:p>
          <a:p>
            <a:pPr lvl="1"/>
            <a:r>
              <a:rPr lang="en-US"/>
              <a:t>Aim for 7 lines max. per slide</a:t>
            </a:r>
          </a:p>
          <a:p>
            <a:pPr lvl="0"/>
            <a:r>
              <a:rPr lang="en-US"/>
              <a:t>Remember: This is a listening exercise for the audience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C8372A9-9794-FF4D-AC66-730E52772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3160" y="1925515"/>
            <a:ext cx="5120640" cy="425144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You can use either box to add additional text, a picture, chart, SmartArt, etc.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601D7A-7866-47FF-0532-AA2FCBC9076F}"/>
              </a:ext>
            </a:extLst>
          </p:cNvPr>
          <p:cNvSpPr/>
          <p:nvPr userDrawn="1"/>
        </p:nvSpPr>
        <p:spPr>
          <a:xfrm>
            <a:off x="774700" y="1"/>
            <a:ext cx="10642600" cy="87087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572555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/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00F5359-8092-A847-B47A-FD206EC2C39C}"/>
              </a:ext>
            </a:extLst>
          </p:cNvPr>
          <p:cNvSpPr/>
          <p:nvPr userDrawn="1"/>
        </p:nvSpPr>
        <p:spPr>
          <a:xfrm rot="5400000">
            <a:off x="5715000" y="381000"/>
            <a:ext cx="6858000" cy="6096000"/>
          </a:xfrm>
          <a:custGeom>
            <a:avLst/>
            <a:gdLst>
              <a:gd name="connsiteX0" fmla="*/ 0 w 6858000"/>
              <a:gd name="connsiteY0" fmla="*/ 6096000 h 6096000"/>
              <a:gd name="connsiteX1" fmla="*/ 0 w 6858000"/>
              <a:gd name="connsiteY1" fmla="*/ 0 h 6096000"/>
              <a:gd name="connsiteX2" fmla="*/ 6858000 w 6858000"/>
              <a:gd name="connsiteY2" fmla="*/ 0 h 6096000"/>
              <a:gd name="connsiteX3" fmla="*/ 6858000 w 6858000"/>
              <a:gd name="connsiteY3" fmla="*/ 6096000 h 6096000"/>
              <a:gd name="connsiteX4" fmla="*/ 3590614 w 6858000"/>
              <a:gd name="connsiteY4" fmla="*/ 6096000 h 6096000"/>
              <a:gd name="connsiteX5" fmla="*/ 3429000 w 6858000"/>
              <a:gd name="connsiteY5" fmla="*/ 5934386 h 6096000"/>
              <a:gd name="connsiteX6" fmla="*/ 3267386 w 6858000"/>
              <a:gd name="connsiteY6" fmla="*/ 6096000 h 6096000"/>
              <a:gd name="connsiteX7" fmla="*/ 0 w 6858000"/>
              <a:gd name="connsiteY7" fmla="*/ 609600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096000">
                <a:moveTo>
                  <a:pt x="0" y="6096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6096000"/>
                </a:lnTo>
                <a:lnTo>
                  <a:pt x="3590614" y="6096000"/>
                </a:lnTo>
                <a:lnTo>
                  <a:pt x="3429000" y="5934386"/>
                </a:lnTo>
                <a:lnTo>
                  <a:pt x="3267386" y="6096000"/>
                </a:lnTo>
                <a:lnTo>
                  <a:pt x="0" y="6096000"/>
                </a:lnTo>
                <a:close/>
              </a:path>
            </a:pathLst>
          </a:custGeom>
          <a:solidFill>
            <a:srgbClr val="EDF0F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0B156-D6D8-4C4D-BD35-4E94B26152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320" y="1188720"/>
            <a:ext cx="3840480" cy="448056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Add a short statement here. Highlight a key point or small phrase (1–3 words) by changing it to yellow and bold.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C8372A9-9794-FF4D-AC66-730E52772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93934" y="2152116"/>
            <a:ext cx="3840480" cy="351716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buClr>
                <a:schemeClr val="tx2"/>
              </a:buClr>
              <a:defRPr sz="1600">
                <a:solidFill>
                  <a:schemeClr val="tx1"/>
                </a:solidFill>
              </a:defRPr>
            </a:lvl2pPr>
            <a:lvl3pPr marL="685800" indent="0">
              <a:lnSpc>
                <a:spcPct val="90000"/>
              </a:lnSpc>
              <a:buClr>
                <a:schemeClr val="tx2"/>
              </a:buClr>
              <a:buNone/>
              <a:defRPr sz="16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buClr>
                <a:schemeClr val="tx2"/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buClr>
                <a:schemeClr val="tx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List only essential points</a:t>
            </a:r>
          </a:p>
          <a:p>
            <a:pPr lvl="0"/>
            <a:r>
              <a:rPr lang="en-US"/>
              <a:t>Use words sparingly</a:t>
            </a:r>
          </a:p>
          <a:p>
            <a:pPr lvl="1"/>
            <a:r>
              <a:rPr lang="en-US"/>
              <a:t>Aim for less than 10 words per line and less than 7 lines per slide</a:t>
            </a:r>
          </a:p>
          <a:p>
            <a:pPr lvl="0"/>
            <a:r>
              <a:rPr lang="en-US"/>
              <a:t>Remember: This is a listening exercise for the audience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7710F10-3A3F-B440-B7A1-76CEDA1FB6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93934" y="1188720"/>
            <a:ext cx="3840480" cy="963396"/>
          </a:xfrm>
        </p:spPr>
        <p:txBody>
          <a:bodyPr tIns="0" bIns="91440" anchor="b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a headline here.     (2 lines max.)</a:t>
            </a:r>
          </a:p>
        </p:txBody>
      </p:sp>
    </p:spTree>
    <p:extLst>
      <p:ext uri="{BB962C8B-B14F-4D97-AF65-F5344CB8AC3E}">
        <p14:creationId xmlns:p14="http://schemas.microsoft.com/office/powerpoint/2010/main" val="225840072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/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59349-68BB-18AC-4639-BB927C38623D}"/>
              </a:ext>
            </a:extLst>
          </p:cNvPr>
          <p:cNvSpPr/>
          <p:nvPr userDrawn="1"/>
        </p:nvSpPr>
        <p:spPr>
          <a:xfrm>
            <a:off x="4873752" y="0"/>
            <a:ext cx="7318248" cy="6858000"/>
          </a:xfrm>
          <a:prstGeom prst="rect">
            <a:avLst/>
          </a:prstGeom>
          <a:solidFill>
            <a:srgbClr val="EDF0F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7710F10-3A3F-B440-B7A1-76CEDA1FB6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48530" y="1109133"/>
            <a:ext cx="3291840" cy="1594738"/>
          </a:xfrm>
        </p:spPr>
        <p:txBody>
          <a:bodyPr tIns="0" bIns="91440" anchor="b">
            <a:noAutofit/>
          </a:bodyPr>
          <a:lstStyle>
            <a:lvl1pPr marL="0" indent="0">
              <a:lnSpc>
                <a:spcPct val="9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a short headline here. (3 lines max.)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AFA224-A2DE-7828-7CE8-FC9AC332C60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87483" y="1188719"/>
            <a:ext cx="5475250" cy="4480560"/>
          </a:xfrm>
        </p:spPr>
        <p:txBody>
          <a:bodyPr tIns="0" bIns="0" anchor="ctr" anchorCtr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9250" indent="0">
              <a:buNone/>
              <a:defRPr>
                <a:solidFill>
                  <a:schemeClr val="accent1"/>
                </a:solidFill>
              </a:defRPr>
            </a:lvl2pPr>
            <a:lvl3pPr marL="685800" indent="0">
              <a:buNone/>
              <a:defRPr>
                <a:solidFill>
                  <a:schemeClr val="accent1"/>
                </a:solidFill>
              </a:defRPr>
            </a:lvl3pPr>
            <a:lvl4pPr marL="1035050" indent="0">
              <a:buNone/>
              <a:defRPr>
                <a:solidFill>
                  <a:schemeClr val="accent1"/>
                </a:solidFill>
              </a:defRPr>
            </a:lvl4pPr>
            <a:lvl5pPr marL="13716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NOTE: This is an ideal spot to place a picture, chart, graph, table, etc.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8DB40D0-2ABE-65DF-F7E8-84459551E2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530" y="2703872"/>
            <a:ext cx="3291840" cy="29654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Highlight an important takeaway. Apply yellow and bold to 1-3 words to give extra importance.</a:t>
            </a:r>
          </a:p>
        </p:txBody>
      </p:sp>
    </p:spTree>
    <p:extLst>
      <p:ext uri="{BB962C8B-B14F-4D97-AF65-F5344CB8AC3E}">
        <p14:creationId xmlns:p14="http://schemas.microsoft.com/office/powerpoint/2010/main" val="3310406656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14686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BFEF-BD1B-CD45-B7C9-D058370CE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760"/>
            <a:ext cx="10515600" cy="1554480"/>
          </a:xfrm>
        </p:spPr>
        <p:txBody>
          <a:bodyPr tIns="0"/>
          <a:lstStyle/>
          <a:p>
            <a:r>
              <a:rPr lang="en-US"/>
              <a:t>One-line headlines are best, but never go over two lines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C26685-9114-AD4F-A438-F428020D033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920240"/>
            <a:ext cx="10515600" cy="4256723"/>
          </a:xfrm>
        </p:spPr>
        <p:txBody>
          <a:bodyPr/>
          <a:lstStyle/>
          <a:p>
            <a:pPr lvl="0"/>
            <a:r>
              <a:rPr lang="en-US"/>
              <a:t>List only essential points</a:t>
            </a:r>
          </a:p>
          <a:p>
            <a:pPr lvl="1"/>
            <a:r>
              <a:rPr lang="en-US"/>
              <a:t>Distill text down to major takeaways</a:t>
            </a:r>
          </a:p>
          <a:p>
            <a:pPr lvl="0"/>
            <a:r>
              <a:rPr lang="en-US"/>
              <a:t>Avoid full sentences</a:t>
            </a:r>
          </a:p>
          <a:p>
            <a:pPr lvl="1"/>
            <a:r>
              <a:rPr lang="en-US"/>
              <a:t>Aim for less than 10 words per line</a:t>
            </a:r>
          </a:p>
          <a:p>
            <a:pPr lvl="1"/>
            <a:r>
              <a:rPr lang="en-US"/>
              <a:t>Aim for less than 7 lines per slide</a:t>
            </a:r>
          </a:p>
          <a:p>
            <a:pPr lvl="0"/>
            <a:r>
              <a:rPr lang="en-US"/>
              <a:t>Remember: This is a listening exercise for the audience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0CBA73-75F2-BCCA-79EB-C6A059828B5A}"/>
              </a:ext>
            </a:extLst>
          </p:cNvPr>
          <p:cNvSpPr/>
          <p:nvPr userDrawn="1"/>
        </p:nvSpPr>
        <p:spPr>
          <a:xfrm>
            <a:off x="774700" y="1"/>
            <a:ext cx="10642600" cy="87087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081657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12180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um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B156-D6D8-4C4D-BD35-4E94B26152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headline here (2 lines max.)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AEA1031-8FE5-F747-818D-624974D57C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920240"/>
            <a:ext cx="5120640" cy="425672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/>
              <a:t>List only essential points</a:t>
            </a:r>
          </a:p>
          <a:p>
            <a:pPr lvl="1"/>
            <a:r>
              <a:rPr lang="en-US"/>
              <a:t>Distill text down to major takeaways</a:t>
            </a:r>
          </a:p>
          <a:p>
            <a:pPr lvl="0"/>
            <a:r>
              <a:rPr lang="en-US"/>
              <a:t>Avoid full sentences</a:t>
            </a:r>
          </a:p>
          <a:p>
            <a:pPr lvl="1"/>
            <a:r>
              <a:rPr lang="en-US"/>
              <a:t>Aim for 10 words max. per line</a:t>
            </a:r>
          </a:p>
          <a:p>
            <a:pPr lvl="1"/>
            <a:r>
              <a:rPr lang="en-US"/>
              <a:t>Aim for 7 lines max. per slide</a:t>
            </a:r>
          </a:p>
          <a:p>
            <a:pPr lvl="0"/>
            <a:r>
              <a:rPr lang="en-US"/>
              <a:t>Remember: This is a listening exercise for the audience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C8372A9-9794-FF4D-AC66-730E52772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3160" y="1920240"/>
            <a:ext cx="5120640" cy="425672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You can use either box to add additional text, a picture, chart, SmartArt, etc.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601D7A-7866-47FF-0532-AA2FCBC9076F}"/>
              </a:ext>
            </a:extLst>
          </p:cNvPr>
          <p:cNvSpPr/>
          <p:nvPr userDrawn="1"/>
        </p:nvSpPr>
        <p:spPr>
          <a:xfrm>
            <a:off x="774700" y="1"/>
            <a:ext cx="10642600" cy="87087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57255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/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400F5359-8092-A847-B47A-FD206EC2C39C}"/>
              </a:ext>
            </a:extLst>
          </p:cNvPr>
          <p:cNvSpPr/>
          <p:nvPr userDrawn="1"/>
        </p:nvSpPr>
        <p:spPr>
          <a:xfrm rot="5400000">
            <a:off x="5715000" y="381000"/>
            <a:ext cx="6858000" cy="6096000"/>
          </a:xfrm>
          <a:custGeom>
            <a:avLst/>
            <a:gdLst>
              <a:gd name="connsiteX0" fmla="*/ 0 w 6858000"/>
              <a:gd name="connsiteY0" fmla="*/ 6096000 h 6096000"/>
              <a:gd name="connsiteX1" fmla="*/ 0 w 6858000"/>
              <a:gd name="connsiteY1" fmla="*/ 0 h 6096000"/>
              <a:gd name="connsiteX2" fmla="*/ 6858000 w 6858000"/>
              <a:gd name="connsiteY2" fmla="*/ 0 h 6096000"/>
              <a:gd name="connsiteX3" fmla="*/ 6858000 w 6858000"/>
              <a:gd name="connsiteY3" fmla="*/ 6096000 h 6096000"/>
              <a:gd name="connsiteX4" fmla="*/ 3590614 w 6858000"/>
              <a:gd name="connsiteY4" fmla="*/ 6096000 h 6096000"/>
              <a:gd name="connsiteX5" fmla="*/ 3429000 w 6858000"/>
              <a:gd name="connsiteY5" fmla="*/ 5934386 h 6096000"/>
              <a:gd name="connsiteX6" fmla="*/ 3267386 w 6858000"/>
              <a:gd name="connsiteY6" fmla="*/ 6096000 h 6096000"/>
              <a:gd name="connsiteX7" fmla="*/ 0 w 6858000"/>
              <a:gd name="connsiteY7" fmla="*/ 609600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096000">
                <a:moveTo>
                  <a:pt x="0" y="60960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6096000"/>
                </a:lnTo>
                <a:lnTo>
                  <a:pt x="3590614" y="6096000"/>
                </a:lnTo>
                <a:lnTo>
                  <a:pt x="3429000" y="5934386"/>
                </a:lnTo>
                <a:lnTo>
                  <a:pt x="3267386" y="6096000"/>
                </a:lnTo>
                <a:lnTo>
                  <a:pt x="0" y="6096000"/>
                </a:lnTo>
                <a:close/>
              </a:path>
            </a:pathLst>
          </a:custGeom>
          <a:solidFill>
            <a:srgbClr val="EDF0F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C30A7EA-970C-C144-B07C-A1325C28C280}"/>
              </a:ext>
            </a:extLst>
          </p:cNvPr>
          <p:cNvSpPr/>
          <p:nvPr userDrawn="1"/>
        </p:nvSpPr>
        <p:spPr>
          <a:xfrm rot="5400000">
            <a:off x="5902487" y="3418367"/>
            <a:ext cx="365760" cy="21266"/>
          </a:xfrm>
          <a:custGeom>
            <a:avLst/>
            <a:gdLst>
              <a:gd name="connsiteX0" fmla="*/ 0 w 365760"/>
              <a:gd name="connsiteY0" fmla="*/ 21266 h 21266"/>
              <a:gd name="connsiteX1" fmla="*/ 21266 w 365760"/>
              <a:gd name="connsiteY1" fmla="*/ 0 h 21266"/>
              <a:gd name="connsiteX2" fmla="*/ 344494 w 365760"/>
              <a:gd name="connsiteY2" fmla="*/ 0 h 21266"/>
              <a:gd name="connsiteX3" fmla="*/ 365760 w 365760"/>
              <a:gd name="connsiteY3" fmla="*/ 21266 h 21266"/>
              <a:gd name="connsiteX4" fmla="*/ 0 w 365760"/>
              <a:gd name="connsiteY4" fmla="*/ 21266 h 2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" h="21266">
                <a:moveTo>
                  <a:pt x="0" y="21266"/>
                </a:moveTo>
                <a:lnTo>
                  <a:pt x="21266" y="0"/>
                </a:lnTo>
                <a:lnTo>
                  <a:pt x="344494" y="0"/>
                </a:lnTo>
                <a:lnTo>
                  <a:pt x="365760" y="21266"/>
                </a:lnTo>
                <a:lnTo>
                  <a:pt x="0" y="212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0B156-D6D8-4C4D-BD35-4E94B26152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320" y="1188720"/>
            <a:ext cx="3840480" cy="448056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Add a short statement here. Highlight a key point or small phrase (1–3 words) by changing it to yellow and bold.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C8372A9-9794-FF4D-AC66-730E52772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93934" y="2152116"/>
            <a:ext cx="3840480" cy="3517164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chemeClr val="tx2"/>
              </a:buClr>
              <a:defRPr sz="1800">
                <a:solidFill>
                  <a:schemeClr val="tx1"/>
                </a:solidFill>
              </a:defRPr>
            </a:lvl1pPr>
            <a:lvl2pPr>
              <a:lnSpc>
                <a:spcPct val="90000"/>
              </a:lnSpc>
              <a:buClr>
                <a:schemeClr val="tx2"/>
              </a:buClr>
              <a:defRPr sz="1600">
                <a:solidFill>
                  <a:schemeClr val="tx1"/>
                </a:solidFill>
              </a:defRPr>
            </a:lvl2pPr>
            <a:lvl3pPr marL="685800" indent="0">
              <a:lnSpc>
                <a:spcPct val="90000"/>
              </a:lnSpc>
              <a:buClr>
                <a:schemeClr val="tx2"/>
              </a:buClr>
              <a:buNone/>
              <a:defRPr sz="16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buClr>
                <a:schemeClr val="tx2"/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buClr>
                <a:schemeClr val="tx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List only essential points</a:t>
            </a:r>
          </a:p>
          <a:p>
            <a:pPr lvl="0"/>
            <a:r>
              <a:rPr lang="en-US"/>
              <a:t>Use words sparingly</a:t>
            </a:r>
          </a:p>
          <a:p>
            <a:pPr lvl="1"/>
            <a:r>
              <a:rPr lang="en-US"/>
              <a:t>Aim for less than 10 words per line and less than 7 lines per slide</a:t>
            </a:r>
          </a:p>
          <a:p>
            <a:pPr lvl="0"/>
            <a:r>
              <a:rPr lang="en-US"/>
              <a:t>Remember: This is a listening exercise for the audience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7710F10-3A3F-B440-B7A1-76CEDA1FB6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93934" y="1188720"/>
            <a:ext cx="3840480" cy="963396"/>
          </a:xfrm>
        </p:spPr>
        <p:txBody>
          <a:bodyPr tIns="0" bIns="91440" anchor="b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a headline here.     (2 lines max.)</a:t>
            </a:r>
          </a:p>
        </p:txBody>
      </p:sp>
    </p:spTree>
    <p:extLst>
      <p:ext uri="{BB962C8B-B14F-4D97-AF65-F5344CB8AC3E}">
        <p14:creationId xmlns:p14="http://schemas.microsoft.com/office/powerpoint/2010/main" val="22584007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/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59349-68BB-18AC-4639-BB927C38623D}"/>
              </a:ext>
            </a:extLst>
          </p:cNvPr>
          <p:cNvSpPr/>
          <p:nvPr userDrawn="1"/>
        </p:nvSpPr>
        <p:spPr>
          <a:xfrm>
            <a:off x="4873752" y="0"/>
            <a:ext cx="7318248" cy="6858000"/>
          </a:xfrm>
          <a:prstGeom prst="rect">
            <a:avLst/>
          </a:prstGeom>
          <a:solidFill>
            <a:srgbClr val="EDF0F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7710F10-3A3F-B440-B7A1-76CEDA1FB6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48530" y="1109133"/>
            <a:ext cx="3291840" cy="1594738"/>
          </a:xfrm>
        </p:spPr>
        <p:txBody>
          <a:bodyPr tIns="0" bIns="91440" anchor="b">
            <a:noAutofit/>
          </a:bodyPr>
          <a:lstStyle>
            <a:lvl1pPr marL="0" indent="0">
              <a:lnSpc>
                <a:spcPct val="9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a short headline here. (3 lines max.)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AFA224-A2DE-7828-7CE8-FC9AC332C60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87483" y="1188719"/>
            <a:ext cx="5475250" cy="4480560"/>
          </a:xfrm>
        </p:spPr>
        <p:txBody>
          <a:bodyPr tIns="0" bIns="0" anchor="ctr" anchorCtr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349250" indent="0">
              <a:buNone/>
              <a:defRPr>
                <a:solidFill>
                  <a:schemeClr val="accent1"/>
                </a:solidFill>
              </a:defRPr>
            </a:lvl2pPr>
            <a:lvl3pPr marL="685800" indent="0">
              <a:buNone/>
              <a:defRPr>
                <a:solidFill>
                  <a:schemeClr val="accent1"/>
                </a:solidFill>
              </a:defRPr>
            </a:lvl3pPr>
            <a:lvl4pPr marL="1035050" indent="0">
              <a:buNone/>
              <a:defRPr>
                <a:solidFill>
                  <a:schemeClr val="accent1"/>
                </a:solidFill>
              </a:defRPr>
            </a:lvl4pPr>
            <a:lvl5pPr marL="13716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NOTE: This is an ideal spot to place a picture, chart, graph, table, etc.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8DB40D0-2ABE-65DF-F7E8-84459551E2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530" y="2703872"/>
            <a:ext cx="3291840" cy="29654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Highlight an important takeaway. Apply yellow and bold to 1-3 words to give extra importance.</a:t>
            </a:r>
          </a:p>
        </p:txBody>
      </p:sp>
    </p:spTree>
    <p:extLst>
      <p:ext uri="{BB962C8B-B14F-4D97-AF65-F5344CB8AC3E}">
        <p14:creationId xmlns:p14="http://schemas.microsoft.com/office/powerpoint/2010/main" val="331040665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14686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12180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42993-C615-C943-B815-6788D8C4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554480"/>
          </a:xfrm>
          <a:prstGeom prst="rect">
            <a:avLst/>
          </a:prstGeom>
        </p:spPr>
        <p:txBody>
          <a:bodyPr vert="horz" lIns="91440" tIns="0" rIns="91440" bIns="9144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5DBD1-1CD3-9D43-BB71-E0A8A2413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0240"/>
            <a:ext cx="10515600" cy="4251960"/>
          </a:xfrm>
          <a:prstGeom prst="rect">
            <a:avLst/>
          </a:prstGeom>
        </p:spPr>
        <p:txBody>
          <a:bodyPr vert="horz" lIns="91440" tIns="36576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2082E-980C-73C0-651E-262549B35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180136"/>
            <a:ext cx="411480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4A03B-3CB9-966A-58FE-8E452B61A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4517" y="6180136"/>
            <a:ext cx="64008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B393D9B6-F461-6F4F-A35A-50D34C98A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CFC94C9-A867-A11F-38E2-6FA328EA1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253" y="6180136"/>
            <a:ext cx="210312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August 4, 2023</a:t>
            </a:r>
          </a:p>
        </p:txBody>
      </p:sp>
    </p:spTree>
    <p:extLst>
      <p:ext uri="{BB962C8B-B14F-4D97-AF65-F5344CB8AC3E}">
        <p14:creationId xmlns:p14="http://schemas.microsoft.com/office/powerpoint/2010/main" val="369623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91" r:id="rId2"/>
    <p:sldLayoutId id="2147484199" r:id="rId3"/>
    <p:sldLayoutId id="2147484193" r:id="rId4"/>
    <p:sldLayoutId id="2147484194" r:id="rId5"/>
    <p:sldLayoutId id="2147484196" r:id="rId6"/>
    <p:sldLayoutId id="2147484198" r:id="rId7"/>
    <p:sldLayoutId id="2147484189" r:id="rId8"/>
    <p:sldLayoutId id="2147484197" r:id="rId9"/>
  </p:sldLayoutIdLst>
  <p:transition spd="med">
    <p:fade/>
  </p:transition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 kern="1200" cap="none" baseline="0">
          <a:solidFill>
            <a:schemeClr val="bg1"/>
          </a:solidFill>
          <a:latin typeface="Arial"/>
          <a:ea typeface="ＭＳ Ｐゴシック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33363" indent="-23336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4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1pPr>
      <a:lvl2pPr marL="576263" indent="-22701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0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2pPr>
      <a:lvl3pPr marL="917575" indent="-23177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0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3pPr>
      <a:lvl4pPr marL="1260475" indent="-22542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0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4pPr>
      <a:lvl5pPr marL="1603375" indent="-23177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0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orient="horz" pos="96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10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D2240F-747A-1147-AEAD-A0C4DA9D89BF}"/>
              </a:ext>
            </a:extLst>
          </p:cNvPr>
          <p:cNvSpPr/>
          <p:nvPr userDrawn="1"/>
        </p:nvSpPr>
        <p:spPr>
          <a:xfrm>
            <a:off x="774700" y="0"/>
            <a:ext cx="10642600" cy="87086"/>
          </a:xfrm>
          <a:prstGeom prst="rect">
            <a:avLst/>
          </a:prstGeom>
          <a:solidFill>
            <a:srgbClr val="F1B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17946-7E97-EA43-8A57-8DEF85D1C519}"/>
              </a:ext>
            </a:extLst>
          </p:cNvPr>
          <p:cNvSpPr/>
          <p:nvPr userDrawn="1"/>
        </p:nvSpPr>
        <p:spPr>
          <a:xfrm>
            <a:off x="11609711" y="5708405"/>
            <a:ext cx="582291" cy="992458"/>
          </a:xfrm>
          <a:prstGeom prst="rect">
            <a:avLst/>
          </a:prstGeom>
          <a:solidFill>
            <a:srgbClr val="ED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r>
              <a:rPr lang="en-US"/>
              <a:t>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E3320D-7B22-6A4C-98E1-93FE6CF3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554480"/>
          </a:xfrm>
          <a:prstGeom prst="rect">
            <a:avLst/>
          </a:prstGeom>
        </p:spPr>
        <p:txBody>
          <a:bodyPr vert="horz" lIns="91440" tIns="0" rIns="91440" bIns="9144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D9A98-381E-A243-A208-650591A88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0240"/>
            <a:ext cx="10515600" cy="4251959"/>
          </a:xfrm>
          <a:prstGeom prst="rect">
            <a:avLst/>
          </a:prstGeom>
        </p:spPr>
        <p:txBody>
          <a:bodyPr vert="horz" lIns="91440" tIns="36576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490D2-1A97-4ED8-E9E0-F072A3A8E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6992" y="6181344"/>
            <a:ext cx="210312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August 4,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89F02-D7F4-82B4-90AD-4022B2265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181344"/>
            <a:ext cx="411480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73026-3B46-1517-3256-4E51565E1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3848" y="6181344"/>
            <a:ext cx="64008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2D3C04EB-3C21-1042-8481-06E83C0B3E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60E29A5-B705-307C-100D-F666213A8F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27664" y="6045587"/>
            <a:ext cx="425075" cy="5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192" r:id="rId2"/>
    <p:sldLayoutId id="2147484195" r:id="rId3"/>
    <p:sldLayoutId id="2147484200" r:id="rId4"/>
    <p:sldLayoutId id="2147484201" r:id="rId5"/>
  </p:sldLayoutIdLst>
  <p:transition spd="med">
    <p:fade/>
  </p:transition>
  <p:hf hdr="0" ftr="0" dt="0"/>
  <p:txStyles>
    <p:titleStyle>
      <a:lvl1pPr algn="l" rtl="0" eaLnBrk="1" fontAlgn="base" hangingPunct="1">
        <a:lnSpc>
          <a:spcPct val="8000"/>
        </a:lnSpc>
        <a:spcBef>
          <a:spcPct val="0"/>
        </a:spcBef>
        <a:spcAft>
          <a:spcPct val="0"/>
        </a:spcAft>
        <a:defRPr sz="4400" b="1" kern="1200" cap="none" baseline="0">
          <a:solidFill>
            <a:schemeClr val="tx2"/>
          </a:solidFill>
          <a:latin typeface="Arial"/>
          <a:ea typeface="ＭＳ Ｐゴシック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33363" indent="-23336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2"/>
        </a:buClr>
        <a:buSzPct val="120000"/>
        <a:buFont typeface="System Font Regular"/>
        <a:buChar char="‣"/>
        <a:tabLst/>
        <a:defRPr sz="24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+mn-cs"/>
        </a:defRPr>
      </a:lvl1pPr>
      <a:lvl2pPr marL="576263" indent="-22701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2"/>
        </a:buClr>
        <a:buSzPct val="120000"/>
        <a:buFont typeface="System Font Regular"/>
        <a:buChar char="‣"/>
        <a:tabLst/>
        <a:defRPr sz="20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+mn-cs"/>
        </a:defRPr>
      </a:lvl2pPr>
      <a:lvl3pPr marL="917575" indent="-23177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2"/>
        </a:buClr>
        <a:buSzPct val="120000"/>
        <a:buFont typeface="System Font Regular"/>
        <a:buChar char="‣"/>
        <a:tabLst/>
        <a:defRPr sz="20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+mn-cs"/>
        </a:defRPr>
      </a:lvl3pPr>
      <a:lvl4pPr marL="1260475" indent="-22542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2"/>
        </a:buClr>
        <a:buSzPct val="120000"/>
        <a:buFont typeface="System Font Regular"/>
        <a:buChar char="‣"/>
        <a:tabLst/>
        <a:defRPr sz="20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+mn-cs"/>
        </a:defRPr>
      </a:lvl4pPr>
      <a:lvl5pPr marL="1603375" indent="-23177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tx2"/>
        </a:buClr>
        <a:buSzPct val="120000"/>
        <a:buFont typeface="System Font Regular"/>
        <a:buChar char="‣"/>
        <a:tabLst/>
        <a:defRPr sz="2000" kern="1200">
          <a:solidFill>
            <a:schemeClr val="tx1"/>
          </a:solidFill>
          <a:latin typeface="Arial"/>
          <a:ea typeface="ＭＳ Ｐゴシック" panose="020B0600070205080204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936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19F131-9DA8-5B45-93E6-0B291064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55448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4E2D3-24A6-D640-A50F-23B64E0B1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11680"/>
            <a:ext cx="10515600" cy="4165283"/>
          </a:xfrm>
          <a:prstGeom prst="rect">
            <a:avLst/>
          </a:prstGeom>
        </p:spPr>
        <p:txBody>
          <a:bodyPr vert="horz" lIns="91440" tIns="45720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616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</p:sldLayoutIdLst>
  <p:transition spd="med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20000"/>
        <a:buFont typeface="Arial" panose="020B0604020202020204" pitchFamily="34" charset="0"/>
        <a:buChar char="‣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81025" indent="-22225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20000"/>
        <a:buFont typeface="Arial" panose="020B0604020202020204" pitchFamily="34" charset="0"/>
        <a:buChar char="‣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20750" indent="-22225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20000"/>
        <a:buFont typeface="Arial" panose="020B0604020202020204" pitchFamily="34" charset="0"/>
        <a:buChar char="‣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2540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20000"/>
        <a:buFont typeface="Arial" panose="020B0604020202020204" pitchFamily="34" charset="0"/>
        <a:buChar char="‣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8138" indent="-2540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SzPct val="120000"/>
        <a:buFont typeface="Arial" panose="020B0604020202020204" pitchFamily="34" charset="0"/>
        <a:buChar char="‣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52" userDrawn="1">
          <p15:clr>
            <a:srgbClr val="F26B43"/>
          </p15:clr>
        </p15:guide>
        <p15:guide id="2" orient="horz" pos="3912" userDrawn="1">
          <p15:clr>
            <a:srgbClr val="F26B43"/>
          </p15:clr>
        </p15:guide>
        <p15:guide id="3" orient="horz" pos="168" userDrawn="1">
          <p15:clr>
            <a:srgbClr val="F26B43"/>
          </p15:clr>
        </p15:guide>
        <p15:guide id="4" pos="528" userDrawn="1">
          <p15:clr>
            <a:srgbClr val="F26B43"/>
          </p15:clr>
        </p15:guide>
        <p15:guide id="5" orient="horz" pos="936" userDrawn="1">
          <p15:clr>
            <a:srgbClr val="F26B43"/>
          </p15:clr>
        </p15:guide>
        <p15:guide id="6" orient="horz" pos="105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842993-C615-C943-B815-6788D8C4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463040"/>
          </a:xfrm>
          <a:prstGeom prst="rect">
            <a:avLst/>
          </a:prstGeom>
        </p:spPr>
        <p:txBody>
          <a:bodyPr vert="horz" lIns="91440" tIns="0" rIns="91440" bIns="9144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5DBD1-1CD3-9D43-BB71-E0A8A2413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8800"/>
            <a:ext cx="10515600" cy="4343400"/>
          </a:xfrm>
          <a:prstGeom prst="rect">
            <a:avLst/>
          </a:prstGeom>
        </p:spPr>
        <p:txBody>
          <a:bodyPr vert="horz" lIns="91440" tIns="36576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2082E-980C-73C0-651E-262549B35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180136"/>
            <a:ext cx="411480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4A03B-3CB9-966A-58FE-8E452B61A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4517" y="6180136"/>
            <a:ext cx="64008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B393D9B6-F461-6F4F-A35A-50D34C98A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CFC94C9-A867-A11F-38E2-6FA328EA1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253" y="6180136"/>
            <a:ext cx="2103120" cy="36512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August 4, 2023</a:t>
            </a:r>
          </a:p>
        </p:txBody>
      </p:sp>
    </p:spTree>
    <p:extLst>
      <p:ext uri="{BB962C8B-B14F-4D97-AF65-F5344CB8AC3E}">
        <p14:creationId xmlns:p14="http://schemas.microsoft.com/office/powerpoint/2010/main" val="369623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</p:sldLayoutIdLst>
  <p:transition spd="med">
    <p:fade/>
  </p:transition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400" b="1" kern="1200" cap="none" baseline="0">
          <a:solidFill>
            <a:schemeClr val="bg1"/>
          </a:solidFill>
          <a:latin typeface="Arial"/>
          <a:ea typeface="ＭＳ Ｐゴシック" panose="020B0600070205080204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rgbClr val="06557E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33363" indent="-23336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4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1pPr>
      <a:lvl2pPr marL="576263" indent="-22701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0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2pPr>
      <a:lvl3pPr marL="917575" indent="-23177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0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3pPr>
      <a:lvl4pPr marL="1260475" indent="-22542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0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4pPr>
      <a:lvl5pPr marL="1603375" indent="-231775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Clr>
          <a:schemeClr val="bg2"/>
        </a:buClr>
        <a:buSzPct val="120000"/>
        <a:buFont typeface="System Font Regular"/>
        <a:buChar char="‣"/>
        <a:tabLst/>
        <a:defRPr sz="2000" kern="1200">
          <a:solidFill>
            <a:schemeClr val="bg1"/>
          </a:solidFill>
          <a:latin typeface="Arial"/>
          <a:ea typeface="ＭＳ Ｐゴシック" panose="020B0600070205080204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orient="horz" pos="96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AF525-81EB-D97D-4E9D-7C43AC40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54480"/>
            <a:ext cx="9601200" cy="22860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/>
              </a:rPr>
              <a:t>The CSBA County Board Handbook: Fiscal Leadership and 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5244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98004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9AAAD1-5AC7-AE44-BA4E-B4EAFDC384D9}"/>
              </a:ext>
            </a:extLst>
          </p:cNvPr>
          <p:cNvSpPr txBox="1"/>
          <p:nvPr/>
        </p:nvSpPr>
        <p:spPr>
          <a:xfrm>
            <a:off x="762000" y="1158949"/>
            <a:ext cx="10668000" cy="4742121"/>
          </a:xfrm>
          <a:prstGeom prst="rect">
            <a:avLst/>
          </a:prstGeom>
          <a:noFill/>
        </p:spPr>
        <p:txBody>
          <a:bodyPr wrap="square" lIns="0" tIns="0" rIns="91440" bIns="0" rtlCol="0" anchor="t">
            <a:noAutofit/>
          </a:bodyPr>
          <a:lstStyle/>
          <a:p>
            <a:pPr marL="457200" indent="-457200">
              <a:spcAft>
                <a:spcPts val="1200"/>
              </a:spcAft>
              <a:buClr>
                <a:srgbClr val="06557E"/>
              </a:buClr>
              <a:buFont typeface="System Font Regular"/>
              <a:buChar char="▸"/>
            </a:pPr>
            <a:r>
              <a:rPr lang="en-US" sz="2400">
                <a:solidFill>
                  <a:srgbClr val="636362"/>
                </a:solidFill>
                <a:latin typeface="Arial"/>
                <a:ea typeface="ＭＳ Ｐゴシック"/>
                <a:cs typeface="Arial"/>
              </a:rPr>
              <a:t>Please use the Q&amp;A feature to submit your questions. This is located on the ribbon below the speaker. The chat feature has been turned off.</a:t>
            </a:r>
          </a:p>
          <a:p>
            <a:pPr marL="457200" indent="-457200">
              <a:spcAft>
                <a:spcPts val="1200"/>
              </a:spcAft>
              <a:buClr>
                <a:srgbClr val="06557E"/>
              </a:buClr>
              <a:buFont typeface="System Font Regular"/>
              <a:buChar char="▸"/>
            </a:pPr>
            <a:endParaRPr lang="en-US" sz="2400">
              <a:solidFill>
                <a:srgbClr val="636362"/>
              </a:solidFill>
              <a:latin typeface="Arial"/>
              <a:ea typeface="ＭＳ Ｐゴシック"/>
              <a:cs typeface="Arial"/>
            </a:endParaRPr>
          </a:p>
          <a:p>
            <a:pPr marL="457200" indent="-457200">
              <a:spcAft>
                <a:spcPts val="1200"/>
              </a:spcAft>
              <a:buClr>
                <a:srgbClr val="06557E"/>
              </a:buClr>
              <a:buFont typeface="System Font Regular"/>
              <a:buChar char="▸"/>
            </a:pPr>
            <a:endParaRPr lang="en-US" sz="2400">
              <a:solidFill>
                <a:srgbClr val="636362"/>
              </a:solidFill>
              <a:latin typeface="Arial"/>
              <a:ea typeface="ＭＳ Ｐゴシック"/>
              <a:cs typeface="Arial"/>
            </a:endParaRPr>
          </a:p>
          <a:p>
            <a:pPr marL="457200" indent="-457200">
              <a:spcAft>
                <a:spcPts val="1200"/>
              </a:spcAft>
              <a:buClr>
                <a:srgbClr val="06557E"/>
              </a:buClr>
              <a:buFont typeface="System Font Regular"/>
              <a:buChar char="▸"/>
            </a:pPr>
            <a:endParaRPr lang="en-US" sz="2400">
              <a:solidFill>
                <a:srgbClr val="636362"/>
              </a:solidFill>
              <a:latin typeface="Arial"/>
              <a:ea typeface="ＭＳ Ｐゴシック"/>
              <a:cs typeface="Arial"/>
            </a:endParaRPr>
          </a:p>
          <a:p>
            <a:pPr marL="457200" indent="-457200">
              <a:spcAft>
                <a:spcPts val="1200"/>
              </a:spcAft>
              <a:buClr>
                <a:srgbClr val="06557E"/>
              </a:buClr>
              <a:buFont typeface="System Font Regular"/>
              <a:buChar char="▸"/>
            </a:pPr>
            <a:r>
              <a:rPr lang="en-US" sz="2400">
                <a:solidFill>
                  <a:srgbClr val="636362"/>
                </a:solidFill>
                <a:latin typeface="Arial"/>
                <a:ea typeface="ＭＳ Ｐゴシック"/>
                <a:cs typeface="Arial"/>
              </a:rPr>
              <a:t>Your questions will be answered either in the Q&amp;A feature in writing or live by our presenters</a:t>
            </a:r>
          </a:p>
          <a:p>
            <a:pPr marL="457200" indent="-457200">
              <a:spcAft>
                <a:spcPts val="1200"/>
              </a:spcAft>
              <a:buClr>
                <a:srgbClr val="06557E"/>
              </a:buClr>
              <a:buFont typeface="System Font Regular"/>
              <a:buChar char="▸"/>
            </a:pPr>
            <a:endParaRPr lang="en-US" sz="2400">
              <a:solidFill>
                <a:srgbClr val="636362"/>
              </a:solidFill>
              <a:latin typeface="Arial"/>
              <a:ea typeface="ＭＳ Ｐゴシック"/>
              <a:cs typeface="Arial"/>
            </a:endParaRPr>
          </a:p>
          <a:p>
            <a:pPr marL="457200" indent="-457200">
              <a:spcAft>
                <a:spcPts val="1200"/>
              </a:spcAft>
              <a:buClr>
                <a:srgbClr val="06557E"/>
              </a:buClr>
              <a:buFont typeface="System Font Regular"/>
              <a:buChar char="▸"/>
            </a:pPr>
            <a:r>
              <a:rPr lang="en-US" sz="2400">
                <a:solidFill>
                  <a:srgbClr val="636362"/>
                </a:solidFill>
                <a:latin typeface="Arial"/>
                <a:ea typeface="ＭＳ Ｐゴシック"/>
                <a:cs typeface="Arial"/>
              </a:rPr>
              <a:t>All attendees will receive a link to this video recording as well as resources in a follow up email after the webinar. </a:t>
            </a:r>
          </a:p>
          <a:p>
            <a:pPr marL="457200" indent="-457200">
              <a:spcAft>
                <a:spcPts val="1200"/>
              </a:spcAft>
              <a:buClr>
                <a:srgbClr val="06557E"/>
              </a:buClr>
              <a:buFont typeface="System Font Regular"/>
              <a:buChar char="▸"/>
            </a:pPr>
            <a:endParaRPr lang="en-US" sz="2400">
              <a:solidFill>
                <a:srgbClr val="636362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0CE8DC-D438-9940-BC94-405D5E56E376}"/>
              </a:ext>
            </a:extLst>
          </p:cNvPr>
          <p:cNvSpPr txBox="1"/>
          <p:nvPr/>
        </p:nvSpPr>
        <p:spPr>
          <a:xfrm>
            <a:off x="762000" y="-17831"/>
            <a:ext cx="10668000" cy="1026367"/>
          </a:xfrm>
          <a:prstGeom prst="rect">
            <a:avLst/>
          </a:prstGeom>
          <a:noFill/>
        </p:spPr>
        <p:txBody>
          <a:bodyPr wrap="square" lIns="0" tIns="594360" rIns="0" rtlCol="0" anchor="t"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>
                <a:solidFill>
                  <a:srgbClr val="004976"/>
                </a:solidFill>
              </a:rPr>
              <a:t>Housekeeping</a:t>
            </a:r>
          </a:p>
        </p:txBody>
      </p:sp>
      <p:pic>
        <p:nvPicPr>
          <p:cNvPr id="2" name="Picture 2" descr="ZOOM Meeting Protocols for Virtual Presbytery Meetings | Presbytery of Lake  Michigan">
            <a:extLst>
              <a:ext uri="{FF2B5EF4-FFF2-40B4-BE49-F238E27FC236}">
                <a16:creationId xmlns:a16="http://schemas.microsoft.com/office/drawing/2014/main" id="{2F9AFA9F-FC7B-D046-D78A-02E26AA65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1963990"/>
            <a:ext cx="10668000" cy="12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5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5377E-54E3-B2BA-F8BC-4134DC975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0D2F-DBE3-1319-A482-73968DB4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1176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/>
                <a:cs typeface="Arial"/>
              </a:rPr>
              <a:t>Panelists: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BA8B84-3905-3997-1E86-83A7BACD15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579345"/>
            <a:ext cx="10515600" cy="4241482"/>
          </a:xfrm>
        </p:spPr>
        <p:txBody>
          <a:bodyPr vert="horz" lIns="91440" tIns="365760" rIns="91440" bIns="91440" rtlCol="0" anchor="t">
            <a:normAutofit/>
          </a:bodyPr>
          <a:lstStyle/>
          <a:p>
            <a:pPr marL="514350" indent="-514350">
              <a:buFont typeface="Arial"/>
              <a:buChar char="•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Travis </a:t>
            </a:r>
            <a:r>
              <a:rPr lang="en-US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Haskill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Assistant Superintendent, Fiscal Services, Butte COE</a:t>
            </a:r>
          </a:p>
          <a:p>
            <a:pPr marL="514350" indent="-514350">
              <a:buFont typeface="Arial"/>
              <a:buChar char="•"/>
            </a:pPr>
            <a:endParaRPr lang="en-US" dirty="0">
              <a:effectLst/>
              <a:latin typeface="+mn-lt"/>
            </a:endParaRPr>
          </a:p>
          <a:p>
            <a:pPr marL="514350" indent="-514350">
              <a:buFont typeface="Arial"/>
              <a:buChar char="•"/>
            </a:pPr>
            <a:r>
              <a:rPr lang="en-US" dirty="0">
                <a:ea typeface="ＭＳ Ｐゴシック"/>
                <a:cs typeface="Arial"/>
              </a:rPr>
              <a:t>Aaron Heinz, Deputy Superintendent, Colusa COE; Immediate Past-President, California Association of School Business Officials 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ea typeface="ＭＳ Ｐゴシック"/>
              <a:cs typeface="Arial"/>
            </a:endParaRPr>
          </a:p>
          <a:p>
            <a:pPr marL="0" indent="0">
              <a:buNone/>
            </a:pPr>
            <a:r>
              <a:rPr lang="en-US" b="1" dirty="0">
                <a:ea typeface="ＭＳ Ｐゴシック"/>
                <a:cs typeface="Arial"/>
              </a:rPr>
              <a:t>Moderator:</a:t>
            </a:r>
            <a:endParaRPr lang="en-US" b="1" dirty="0">
              <a:cs typeface="Arial"/>
            </a:endParaRPr>
          </a:p>
          <a:p>
            <a:pPr marL="514350" indent="-514350">
              <a:buFont typeface="Arial"/>
              <a:buChar char="•"/>
            </a:pPr>
            <a:endParaRPr lang="en-US" dirty="0">
              <a:ea typeface="ＭＳ Ｐゴシック"/>
              <a:cs typeface="Arial"/>
            </a:endParaRPr>
          </a:p>
          <a:p>
            <a:pPr marL="514350" indent="-514350">
              <a:buFont typeface="Arial"/>
              <a:buChar char="•"/>
            </a:pPr>
            <a:r>
              <a:rPr lang="en-US" dirty="0">
                <a:ea typeface="ＭＳ Ｐゴシック"/>
                <a:cs typeface="Arial"/>
              </a:rPr>
              <a:t>Mike Walsh, CSBA Director, County Board Services</a:t>
            </a:r>
            <a:endParaRPr lang="en-US" dirty="0"/>
          </a:p>
          <a:p>
            <a:pPr marL="233045" indent="-233045">
              <a:buFont typeface="Arial"/>
              <a:buChar char="•"/>
            </a:pPr>
            <a:endParaRPr lang="en-US" dirty="0">
              <a:cs typeface="Arial"/>
            </a:endParaRPr>
          </a:p>
          <a:p>
            <a:pPr marL="514350" indent="-514350">
              <a:buFont typeface="Arial"/>
              <a:buChar char="•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109250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054E7-F6F2-CCD4-DD30-F89DCD3A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DF5E3D-4733-11A1-C641-10CD1075F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811" y="764406"/>
            <a:ext cx="4152247" cy="53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5674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037CBCF-4D6C-BCD1-6811-7DF790293143}"/>
              </a:ext>
            </a:extLst>
          </p:cNvPr>
          <p:cNvSpPr/>
          <p:nvPr/>
        </p:nvSpPr>
        <p:spPr>
          <a:xfrm>
            <a:off x="-88802" y="0"/>
            <a:ext cx="12369603" cy="141111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6BEE548-A969-162F-976D-B4F2FFAAF561}"/>
              </a:ext>
            </a:extLst>
          </p:cNvPr>
          <p:cNvSpPr txBox="1"/>
          <p:nvPr/>
        </p:nvSpPr>
        <p:spPr>
          <a:xfrm>
            <a:off x="952188" y="406006"/>
            <a:ext cx="10451653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7040"/>
              </a:lnSpc>
            </a:pPr>
            <a:r>
              <a:rPr lang="en-US" sz="5866" spc="234" dirty="0">
                <a:solidFill>
                  <a:srgbClr val="1F497D"/>
                </a:solidFill>
                <a:latin typeface="Advent Pro Medium Bold"/>
              </a:rPr>
              <a:t>A Quick Note: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17C01DC-2B66-A0B2-3CD5-01D7AE675873}"/>
              </a:ext>
            </a:extLst>
          </p:cNvPr>
          <p:cNvGrpSpPr/>
          <p:nvPr/>
        </p:nvGrpSpPr>
        <p:grpSpPr>
          <a:xfrm>
            <a:off x="5540047" y="2939589"/>
            <a:ext cx="3507823" cy="3507823"/>
            <a:chOff x="0" y="0"/>
            <a:chExt cx="6350000" cy="63500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12ABD48-E79D-71E5-8CB9-5DF51AC8FE60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CD64B">
                <a:alpha val="69804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530B496-E12D-5215-3EA8-C8A7B6411D96}"/>
              </a:ext>
            </a:extLst>
          </p:cNvPr>
          <p:cNvGrpSpPr>
            <a:grpSpLocks noChangeAspect="1"/>
          </p:cNvGrpSpPr>
          <p:nvPr/>
        </p:nvGrpSpPr>
        <p:grpSpPr>
          <a:xfrm>
            <a:off x="6423323" y="-366704"/>
            <a:ext cx="6378811" cy="6378786"/>
            <a:chOff x="0" y="0"/>
            <a:chExt cx="6350000" cy="63499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FA9A2D8-B7CD-F402-C288-402BD47280F3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7001" b="-17001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CC9E74CC-E3C7-7EB3-ACD7-4E891C7D3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07190" flipH="1">
            <a:off x="4799962" y="1932988"/>
            <a:ext cx="3981061" cy="965407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DA41AEC8-097D-B269-8FFA-F6ECD8315D63}"/>
              </a:ext>
            </a:extLst>
          </p:cNvPr>
          <p:cNvSpPr txBox="1"/>
          <p:nvPr/>
        </p:nvSpPr>
        <p:spPr>
          <a:xfrm>
            <a:off x="952188" y="1384610"/>
            <a:ext cx="5286050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600"/>
              </a:lnSpc>
            </a:pPr>
            <a:r>
              <a:rPr lang="en-US" sz="4667" dirty="0">
                <a:solidFill>
                  <a:srgbClr val="1F497D"/>
                </a:solidFill>
                <a:latin typeface="Barlow Condensed Bold"/>
              </a:rPr>
              <a:t>Technical &amp; Adaptive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15A9EDC-8508-E2FF-A98E-15AD6ED3E3E3}"/>
              </a:ext>
            </a:extLst>
          </p:cNvPr>
          <p:cNvSpPr txBox="1"/>
          <p:nvPr/>
        </p:nvSpPr>
        <p:spPr>
          <a:xfrm>
            <a:off x="685800" y="2302890"/>
            <a:ext cx="4282342" cy="225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49"/>
              </a:lnSpc>
              <a:spcBef>
                <a:spcPct val="0"/>
              </a:spcBef>
            </a:pPr>
            <a:r>
              <a:rPr lang="en-US" sz="3549" dirty="0">
                <a:solidFill>
                  <a:srgbClr val="FF0000"/>
                </a:solidFill>
                <a:latin typeface="Advent Pro Medium Bold"/>
              </a:rPr>
              <a:t>Compliance</a:t>
            </a:r>
            <a:r>
              <a:rPr lang="en-US" sz="3549" dirty="0">
                <a:solidFill>
                  <a:srgbClr val="000000"/>
                </a:solidFill>
                <a:latin typeface="Advent Pro Medium Bold"/>
              </a:rPr>
              <a:t> - Programs, practices, services, policies, plans, interventions, etc.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EFDE418-DAC1-068D-6617-782613E38BA4}"/>
              </a:ext>
            </a:extLst>
          </p:cNvPr>
          <p:cNvSpPr txBox="1"/>
          <p:nvPr/>
        </p:nvSpPr>
        <p:spPr>
          <a:xfrm>
            <a:off x="952188" y="4618169"/>
            <a:ext cx="4282342" cy="225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49"/>
              </a:lnSpc>
              <a:spcBef>
                <a:spcPct val="0"/>
              </a:spcBef>
            </a:pPr>
            <a:r>
              <a:rPr lang="en-US" sz="3549" dirty="0">
                <a:solidFill>
                  <a:srgbClr val="FF0000"/>
                </a:solidFill>
                <a:latin typeface="Advent Pro Medium Bold"/>
              </a:rPr>
              <a:t>Transformation</a:t>
            </a:r>
            <a:r>
              <a:rPr lang="en-US" sz="3549" dirty="0">
                <a:solidFill>
                  <a:srgbClr val="000000"/>
                </a:solidFill>
                <a:latin typeface="Advent Pro Medium Bold"/>
              </a:rPr>
              <a:t> - Values, attitudes, biases, beliefs, experiences, relationships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372CD0B-266B-29C6-D74F-F337C3765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59331" flipH="1" flipV="1">
            <a:off x="4772766" y="3716581"/>
            <a:ext cx="3981061" cy="9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0268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7CEA5A-EF21-A042-8C4E-64CF99666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188720"/>
            <a:ext cx="3840480" cy="4480560"/>
          </a:xfrm>
        </p:spPr>
        <p:txBody>
          <a:bodyPr anchor="ctr">
            <a:normAutofit/>
          </a:bodyPr>
          <a:lstStyle/>
          <a:p>
            <a:r>
              <a:rPr lang="en-US" b="1" dirty="0"/>
              <a:t>Closure</a:t>
            </a:r>
            <a:r>
              <a:rPr lang="en-US" dirty="0"/>
              <a:t> – the quality of member relations within the board.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Brokerage </a:t>
            </a:r>
            <a:r>
              <a:rPr lang="en-US" dirty="0"/>
              <a:t>– board member influence on outside stakeholders and those with influence.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0B6A69-1A35-8C47-AD37-0DB13A2577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41" r="3041"/>
          <a:stretch>
            <a:fillRect/>
          </a:stretch>
        </p:blipFill>
        <p:spPr>
          <a:xfrm>
            <a:off x="7833418" y="2364150"/>
            <a:ext cx="2204920" cy="3517164"/>
          </a:xfrm>
          <a:prstGeom prst="rect">
            <a:avLst/>
          </a:pr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0DD96-E170-6E45-A135-5690456CD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93934" y="1188720"/>
            <a:ext cx="3840480" cy="963396"/>
          </a:xfrm>
        </p:spPr>
        <p:txBody>
          <a:bodyPr anchor="b">
            <a:normAutofit/>
          </a:bodyPr>
          <a:lstStyle/>
          <a:p>
            <a:r>
              <a:rPr lang="en-US"/>
              <a:t>School Board Capital</a:t>
            </a:r>
          </a:p>
        </p:txBody>
      </p:sp>
    </p:spTree>
    <p:extLst>
      <p:ext uri="{BB962C8B-B14F-4D97-AF65-F5344CB8AC3E}">
        <p14:creationId xmlns:p14="http://schemas.microsoft.com/office/powerpoint/2010/main" val="186241680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7F933-0D0E-E7AC-B777-A6ECDA346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B0577-0CD4-DA81-3865-E6405154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463040"/>
          </a:xfrm>
        </p:spPr>
        <p:txBody>
          <a:bodyPr>
            <a:normAutofit/>
          </a:bodyPr>
          <a:lstStyle/>
          <a:p>
            <a:r>
              <a:rPr lang="en-US" dirty="0"/>
              <a:t>Limited closure warnings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9AAD8E-8DB1-9635-9152-0708F7FC44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9" y="1828801"/>
            <a:ext cx="10589591" cy="446524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dirty="0"/>
              <a:t>Limited closure leads to individuals acting for their own interests rather than the good of the entire organization.</a:t>
            </a:r>
          </a:p>
          <a:p>
            <a:r>
              <a:rPr lang="en-US" dirty="0"/>
              <a:t>Ongoing power struggles</a:t>
            </a:r>
          </a:p>
          <a:p>
            <a:r>
              <a:rPr lang="en-US" dirty="0"/>
              <a:t>Missed opportunities</a:t>
            </a:r>
          </a:p>
          <a:p>
            <a:r>
              <a:rPr lang="en-US" dirty="0"/>
              <a:t>Loss of influence in the community</a:t>
            </a:r>
          </a:p>
          <a:p>
            <a:r>
              <a:rPr lang="en-US" dirty="0"/>
              <a:t>Focus on a specific interest group only</a:t>
            </a:r>
          </a:p>
          <a:p>
            <a:pPr marL="0" indent="0">
              <a:buNone/>
            </a:pPr>
            <a:r>
              <a:rPr lang="en-US" dirty="0"/>
              <a:t>The cure</a:t>
            </a:r>
          </a:p>
          <a:p>
            <a:r>
              <a:rPr lang="en-US" dirty="0"/>
              <a:t>Team building that focuses on developing trust, collaboration, and articulating a shared vision</a:t>
            </a:r>
          </a:p>
        </p:txBody>
      </p:sp>
    </p:spTree>
    <p:extLst>
      <p:ext uri="{BB962C8B-B14F-4D97-AF65-F5344CB8AC3E}">
        <p14:creationId xmlns:p14="http://schemas.microsoft.com/office/powerpoint/2010/main" val="401021280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2953A-B01E-454A-9146-D2E95043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194560"/>
            <a:ext cx="6858000" cy="2194560"/>
          </a:xfrm>
        </p:spPr>
        <p:txBody>
          <a:bodyPr>
            <a:normAutofit/>
          </a:bodyPr>
          <a:lstStyle/>
          <a:p>
            <a:pPr algn="ctr"/>
            <a:r>
              <a:rPr lang="en-US">
                <a:ea typeface="ＭＳ Ｐゴシック"/>
              </a:rPr>
              <a:t>Q&amp;A</a:t>
            </a:r>
            <a:endParaRPr lang="en-US">
              <a:uFill>
                <a:solidFill>
                  <a:srgbClr val="F1BE48"/>
                </a:solidFill>
              </a:u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220159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37B-23DC-622C-705B-DFEC5BDC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554480"/>
          </a:xfrm>
        </p:spPr>
        <p:txBody>
          <a:bodyPr/>
          <a:lstStyle/>
          <a:p>
            <a:r>
              <a:rPr lang="en-US"/>
              <a:t>Upcoming Events: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743C9018-DE98-8DAD-ADA6-92F23B6DE71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8057180"/>
              </p:ext>
            </p:extLst>
          </p:nvPr>
        </p:nvGraphicFramePr>
        <p:xfrm>
          <a:off x="838200" y="1920875"/>
          <a:ext cx="5121275" cy="42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50004B-2662-774F-4356-63A6DB6ED94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33160" y="365760"/>
            <a:ext cx="5725478" cy="6492240"/>
          </a:xfrm>
        </p:spPr>
        <p:txBody>
          <a:bodyPr vert="horz" lIns="91440" tIns="365760" rIns="91440" bIns="9144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ea typeface="ＭＳ Ｐゴシック"/>
              <a:cs typeface="Arial"/>
            </a:endParaRPr>
          </a:p>
          <a:p>
            <a:pPr marL="233045" indent="-233045"/>
            <a:r>
              <a:rPr lang="en-US" dirty="0">
                <a:ea typeface="ＭＳ Ｐゴシック"/>
              </a:rPr>
              <a:t>County MIG  </a:t>
            </a:r>
          </a:p>
          <a:p>
            <a:pPr marL="0" indent="0">
              <a:buNone/>
            </a:pPr>
            <a:r>
              <a:rPr lang="en-US" dirty="0">
                <a:ea typeface="ＭＳ Ｐゴシック"/>
              </a:rPr>
              <a:t>    Aug 14-15,Yolo COE</a:t>
            </a:r>
          </a:p>
          <a:p>
            <a:pPr marL="0" indent="0" algn="ctr">
              <a:buNone/>
            </a:pPr>
            <a:r>
              <a:rPr lang="en-US" dirty="0">
                <a:ea typeface="ＭＳ Ｐゴシック"/>
              </a:rPr>
              <a:t> Sep 24 - </a:t>
            </a:r>
            <a:r>
              <a:rPr lang="en-US" dirty="0">
                <a:ea typeface="ＭＳ Ｐゴシック"/>
                <a:cs typeface="Arial"/>
              </a:rPr>
              <a:t>Marina Del Rey Marriott</a:t>
            </a:r>
          </a:p>
          <a:p>
            <a:pPr marL="0" indent="0" algn="ctr">
              <a:buNone/>
            </a:pPr>
            <a:endParaRPr lang="en-US" dirty="0">
              <a:ea typeface="ＭＳ Ｐゴシック"/>
              <a:cs typeface="Arial"/>
            </a:endParaRPr>
          </a:p>
          <a:p>
            <a:pPr marL="233045" indent="-233045"/>
            <a:r>
              <a:rPr lang="en-US" dirty="0">
                <a:ea typeface="ＭＳ Ｐゴシック"/>
              </a:rPr>
              <a:t>Counties Conference </a:t>
            </a:r>
          </a:p>
          <a:p>
            <a:pPr marL="0" indent="0">
              <a:buNone/>
            </a:pPr>
            <a:r>
              <a:rPr lang="en-US" dirty="0">
                <a:ea typeface="ＭＳ Ｐゴシック"/>
              </a:rPr>
              <a:t>    Sep 25-27, 2026 </a:t>
            </a:r>
          </a:p>
          <a:p>
            <a:pPr marL="0" indent="0">
              <a:buNone/>
            </a:pPr>
            <a:r>
              <a:rPr lang="en-US" dirty="0">
                <a:ea typeface="ＭＳ Ｐゴシック"/>
              </a:rPr>
              <a:t>    Marina Del Rey Marriott              	Registration opens May 13th </a:t>
            </a:r>
          </a:p>
          <a:p>
            <a:pPr marL="0" indent="0">
              <a:buNone/>
            </a:pPr>
            <a:endParaRPr lang="en-US" dirty="0">
              <a:ea typeface="ＭＳ Ｐゴシック"/>
            </a:endParaRPr>
          </a:p>
          <a:p>
            <a:r>
              <a:rPr lang="en-US" dirty="0">
                <a:ea typeface="ＭＳ Ｐゴシック"/>
              </a:rPr>
              <a:t>Call for Proposals Friday, June 12, 2026	</a:t>
            </a:r>
          </a:p>
          <a:p>
            <a:pPr lvl="1"/>
            <a:r>
              <a:rPr lang="en-US" dirty="0">
                <a:ea typeface="ＭＳ Ｐゴシック"/>
              </a:rPr>
              <a:t>Advocacy, Governance &amp; Policy</a:t>
            </a:r>
          </a:p>
          <a:p>
            <a:pPr lvl="1"/>
            <a:r>
              <a:rPr lang="en-US" dirty="0">
                <a:ea typeface="ＭＳ Ｐゴシック"/>
              </a:rPr>
              <a:t>Funding, Workforce &amp; Educational Access</a:t>
            </a:r>
          </a:p>
          <a:p>
            <a:pPr lvl="1"/>
            <a:r>
              <a:rPr lang="en-US" dirty="0">
                <a:ea typeface="ＭＳ Ｐゴシック"/>
              </a:rPr>
              <a:t>Student Well-Being, Safety &amp; Success</a:t>
            </a:r>
          </a:p>
          <a:p>
            <a:pPr marL="0" indent="0">
              <a:buNone/>
            </a:pPr>
            <a:r>
              <a:rPr lang="en-US" dirty="0">
                <a:ea typeface="ＭＳ Ｐゴシック"/>
              </a:rPr>
              <a:t>	</a:t>
            </a:r>
          </a:p>
          <a:p>
            <a:pPr marL="233045" indent="-233045"/>
            <a:endParaRPr lang="en-US" dirty="0"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dirty="0"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703320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ue Background">
  <a:themeElements>
    <a:clrScheme name="Custom 1">
      <a:dk1>
        <a:srgbClr val="626669"/>
      </a:dk1>
      <a:lt1>
        <a:srgbClr val="FFFFFF"/>
      </a:lt1>
      <a:dk2>
        <a:srgbClr val="004976"/>
      </a:dk2>
      <a:lt2>
        <a:srgbClr val="F1BE48"/>
      </a:lt2>
      <a:accent1>
        <a:srgbClr val="006787"/>
      </a:accent1>
      <a:accent2>
        <a:srgbClr val="3B8CCB"/>
      </a:accent2>
      <a:accent3>
        <a:srgbClr val="4C8C2B"/>
      </a:accent3>
      <a:accent4>
        <a:srgbClr val="BCBD00"/>
      </a:accent4>
      <a:accent5>
        <a:srgbClr val="E00053"/>
      </a:accent5>
      <a:accent6>
        <a:srgbClr val="EF9347"/>
      </a:accent6>
      <a:hlink>
        <a:srgbClr val="626669"/>
      </a:hlink>
      <a:folHlink>
        <a:srgbClr val="929392"/>
      </a:folHlink>
    </a:clrScheme>
    <a:fontScheme name="Arial Bold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BA-PP-Template-Widescreen-2023" id="{94595C88-09A6-F142-8AB1-35F74776919F}" vid="{35DBFCEE-52EA-9F49-9692-8B2189464843}"/>
    </a:ext>
  </a:extLst>
</a:theme>
</file>

<file path=ppt/theme/theme2.xml><?xml version="1.0" encoding="utf-8"?>
<a:theme xmlns:a="http://schemas.openxmlformats.org/drawingml/2006/main" name="Light Background">
  <a:themeElements>
    <a:clrScheme name="Custom 1">
      <a:dk1>
        <a:srgbClr val="626669"/>
      </a:dk1>
      <a:lt1>
        <a:srgbClr val="FFFFFF"/>
      </a:lt1>
      <a:dk2>
        <a:srgbClr val="004976"/>
      </a:dk2>
      <a:lt2>
        <a:srgbClr val="F1BE48"/>
      </a:lt2>
      <a:accent1>
        <a:srgbClr val="006787"/>
      </a:accent1>
      <a:accent2>
        <a:srgbClr val="3B8CCB"/>
      </a:accent2>
      <a:accent3>
        <a:srgbClr val="4C8C2B"/>
      </a:accent3>
      <a:accent4>
        <a:srgbClr val="BCBD00"/>
      </a:accent4>
      <a:accent5>
        <a:srgbClr val="E00053"/>
      </a:accent5>
      <a:accent6>
        <a:srgbClr val="EF9347"/>
      </a:accent6>
      <a:hlink>
        <a:srgbClr val="626669"/>
      </a:hlink>
      <a:folHlink>
        <a:srgbClr val="929392"/>
      </a:folHlink>
    </a:clrScheme>
    <a:fontScheme name="Arial Bold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BA-PP-Template-Widescreen-2023" id="{94595C88-09A6-F142-8AB1-35F74776919F}" vid="{D64FBB69-9586-0746-B830-99FE1970F6DE}"/>
    </a:ext>
  </a:extLst>
</a:theme>
</file>

<file path=ppt/theme/theme3.xml><?xml version="1.0" encoding="utf-8"?>
<a:theme xmlns:a="http://schemas.openxmlformats.org/drawingml/2006/main" name="Image Layouts">
  <a:themeElements>
    <a:clrScheme name="CSBA">
      <a:dk1>
        <a:srgbClr val="626669"/>
      </a:dk1>
      <a:lt1>
        <a:srgbClr val="FFFFFF"/>
      </a:lt1>
      <a:dk2>
        <a:srgbClr val="004976"/>
      </a:dk2>
      <a:lt2>
        <a:srgbClr val="F1BE48"/>
      </a:lt2>
      <a:accent1>
        <a:srgbClr val="006787"/>
      </a:accent1>
      <a:accent2>
        <a:srgbClr val="3B8CCB"/>
      </a:accent2>
      <a:accent3>
        <a:srgbClr val="4C8C2B"/>
      </a:accent3>
      <a:accent4>
        <a:srgbClr val="BCBD00"/>
      </a:accent4>
      <a:accent5>
        <a:srgbClr val="E00053"/>
      </a:accent5>
      <a:accent6>
        <a:srgbClr val="EF9347"/>
      </a:accent6>
      <a:hlink>
        <a:srgbClr val="626669"/>
      </a:hlink>
      <a:folHlink>
        <a:srgbClr val="929392"/>
      </a:folHlink>
    </a:clrScheme>
    <a:fontScheme name="Arial Bold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BA-PP-Template-Widescreen-2023" id="{94595C88-09A6-F142-8AB1-35F74776919F}" vid="{4F5F7478-D8AF-734F-8165-A6F5D637CAB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Blue Background">
  <a:themeElements>
    <a:clrScheme name="Custom 1">
      <a:dk1>
        <a:srgbClr val="626669"/>
      </a:dk1>
      <a:lt1>
        <a:srgbClr val="FFFFFF"/>
      </a:lt1>
      <a:dk2>
        <a:srgbClr val="004976"/>
      </a:dk2>
      <a:lt2>
        <a:srgbClr val="F1BE48"/>
      </a:lt2>
      <a:accent1>
        <a:srgbClr val="006787"/>
      </a:accent1>
      <a:accent2>
        <a:srgbClr val="3B8CCB"/>
      </a:accent2>
      <a:accent3>
        <a:srgbClr val="4C8C2B"/>
      </a:accent3>
      <a:accent4>
        <a:srgbClr val="BCBD00"/>
      </a:accent4>
      <a:accent5>
        <a:srgbClr val="E00053"/>
      </a:accent5>
      <a:accent6>
        <a:srgbClr val="EF9347"/>
      </a:accent6>
      <a:hlink>
        <a:srgbClr val="626669"/>
      </a:hlink>
      <a:folHlink>
        <a:srgbClr val="929392"/>
      </a:folHlink>
    </a:clrScheme>
    <a:fontScheme name="Arial Bold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BA-PP-Template2023-Widescreen" id="{04F23D55-DB3D-9842-B067-D4B62CF6F230}" vid="{C29EF48F-3FEC-FE48-92FE-99B77A8751D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CSBA-PP-Template-Widescreen-2023</Template>
  <TotalTime>1067</TotalTime>
  <Words>323</Words>
  <Application>Microsoft Macintosh PowerPoint</Application>
  <PresentationFormat>Widescreen</PresentationFormat>
  <Paragraphs>54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ＭＳ Ｐゴシック</vt:lpstr>
      <vt:lpstr>Advent Pro Medium Bold</vt:lpstr>
      <vt:lpstr>Aptos</vt:lpstr>
      <vt:lpstr>Aptos Display</vt:lpstr>
      <vt:lpstr>Arial</vt:lpstr>
      <vt:lpstr>Arial Bold</vt:lpstr>
      <vt:lpstr>Barlow Condensed Bold</vt:lpstr>
      <vt:lpstr>Calibri</vt:lpstr>
      <vt:lpstr>System Font Regular</vt:lpstr>
      <vt:lpstr>Wingdings</vt:lpstr>
      <vt:lpstr>Blue Background</vt:lpstr>
      <vt:lpstr>Light Background</vt:lpstr>
      <vt:lpstr>Image Layouts</vt:lpstr>
      <vt:lpstr>office theme</vt:lpstr>
      <vt:lpstr>Blue Background</vt:lpstr>
      <vt:lpstr>The CSBA County Board Handbook: Fiscal Leadership and Governance</vt:lpstr>
      <vt:lpstr>PowerPoint Presentation</vt:lpstr>
      <vt:lpstr>Panelists:</vt:lpstr>
      <vt:lpstr>PowerPoint Presentation</vt:lpstr>
      <vt:lpstr>PowerPoint Presentation</vt:lpstr>
      <vt:lpstr>Closure – the quality of member relations within the board.  Brokerage – board member influence on outside stakeholders and those with influence.</vt:lpstr>
      <vt:lpstr>Limited closure warnings</vt:lpstr>
      <vt:lpstr>Q&amp;A</vt:lpstr>
      <vt:lpstr>Upcoming Events: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  (2 lines max. is ideal)</dc:title>
  <dc:creator>Amy Christianson</dc:creator>
  <cp:lastModifiedBy>Michael Walsh</cp:lastModifiedBy>
  <cp:revision>4</cp:revision>
  <dcterms:created xsi:type="dcterms:W3CDTF">2023-09-09T00:11:30Z</dcterms:created>
  <dcterms:modified xsi:type="dcterms:W3CDTF">2026-05-07T15:40:50Z</dcterms:modified>
</cp:coreProperties>
</file>