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0" r:id="rId1"/>
    <p:sldMasterId id="2147484056" r:id="rId2"/>
    <p:sldMasterId id="2147484076" r:id="rId3"/>
    <p:sldMasterId id="2147483660" r:id="rId4"/>
    <p:sldMasterId id="2147484202" r:id="rId5"/>
  </p:sldMasterIdLst>
  <p:notesMasterIdLst>
    <p:notesMasterId r:id="rId17"/>
  </p:notesMasterIdLst>
  <p:handoutMasterIdLst>
    <p:handoutMasterId r:id="rId18"/>
  </p:handoutMasterIdLst>
  <p:sldIdLst>
    <p:sldId id="285" r:id="rId6"/>
    <p:sldId id="258" r:id="rId7"/>
    <p:sldId id="304" r:id="rId8"/>
    <p:sldId id="307" r:id="rId9"/>
    <p:sldId id="309" r:id="rId10"/>
    <p:sldId id="269" r:id="rId11"/>
    <p:sldId id="311" r:id="rId12"/>
    <p:sldId id="308" r:id="rId13"/>
    <p:sldId id="306" r:id="rId14"/>
    <p:sldId id="293" r:id="rId15"/>
    <p:sldId id="260"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2"/>
    <a:srgbClr val="595959"/>
    <a:srgbClr val="06557E"/>
    <a:srgbClr val="004976"/>
    <a:srgbClr val="636362"/>
    <a:srgbClr val="63666A"/>
    <a:srgbClr val="F1BE48"/>
    <a:srgbClr val="BECFDA"/>
    <a:srgbClr val="769DB4"/>
    <a:srgbClr val="E56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4"/>
    <p:restoredTop sz="94765"/>
  </p:normalViewPr>
  <p:slideViewPr>
    <p:cSldViewPr snapToGrid="0">
      <p:cViewPr varScale="1">
        <p:scale>
          <a:sx n="89" d="100"/>
          <a:sy n="89" d="100"/>
        </p:scale>
        <p:origin x="1424" y="17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89E3E-EEAD-9C48-8C0F-36662F4F3632}"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37465B41-72E9-5943-A0B5-E3C99BCB8D0F}">
      <dgm:prSet phldrT="[Text]"/>
      <dgm:spPr>
        <a:ln>
          <a:noFill/>
        </a:ln>
      </dgm:spPr>
      <dgm:t>
        <a:bodyPr/>
        <a:lstStyle/>
        <a:p>
          <a:r>
            <a:rPr lang="en-US"/>
            <a:t>AEC</a:t>
          </a:r>
        </a:p>
      </dgm:t>
    </dgm:pt>
    <dgm:pt modelId="{0C3F432C-E1DF-9346-8653-65A207F328BA}" type="parTrans" cxnId="{5363EF5B-0BED-BA4F-A77E-A4682D226A34}">
      <dgm:prSet/>
      <dgm:spPr/>
      <dgm:t>
        <a:bodyPr/>
        <a:lstStyle/>
        <a:p>
          <a:endParaRPr lang="en-US"/>
        </a:p>
      </dgm:t>
    </dgm:pt>
    <dgm:pt modelId="{8958D07E-4AA1-B94C-9C7F-CF59832E9360}" type="sibTrans" cxnId="{5363EF5B-0BED-BA4F-A77E-A4682D226A34}">
      <dgm:prSet/>
      <dgm:spPr>
        <a:solidFill>
          <a:schemeClr val="bg2"/>
        </a:solidFill>
        <a:ln>
          <a:noFill/>
        </a:ln>
      </dgm:spPr>
      <dgm:t>
        <a:bodyPr/>
        <a:lstStyle/>
        <a:p>
          <a:endParaRPr lang="en-US"/>
        </a:p>
      </dgm:t>
    </dgm:pt>
    <dgm:pt modelId="{155881FA-89A3-314F-B441-F852E07C9E14}">
      <dgm:prSet phldrT="[Text]"/>
      <dgm:spPr>
        <a:ln>
          <a:noFill/>
        </a:ln>
      </dgm:spPr>
      <dgm:t>
        <a:bodyPr/>
        <a:lstStyle/>
        <a:p>
          <a:r>
            <a:rPr lang="en-US"/>
            <a:t>Workshop</a:t>
          </a:r>
        </a:p>
      </dgm:t>
    </dgm:pt>
    <dgm:pt modelId="{90244B3A-FD8A-4940-BC80-6E50346FAF7B}" type="parTrans" cxnId="{35D45206-4A7A-B945-8090-268F2CB7F83C}">
      <dgm:prSet/>
      <dgm:spPr/>
      <dgm:t>
        <a:bodyPr/>
        <a:lstStyle/>
        <a:p>
          <a:endParaRPr lang="en-US"/>
        </a:p>
      </dgm:t>
    </dgm:pt>
    <dgm:pt modelId="{F1143AC0-CC51-E64B-ACEC-1A69C7F1BD79}" type="sibTrans" cxnId="{35D45206-4A7A-B945-8090-268F2CB7F83C}">
      <dgm:prSet/>
      <dgm:spPr>
        <a:solidFill>
          <a:schemeClr val="bg2"/>
        </a:solidFill>
        <a:ln>
          <a:noFill/>
        </a:ln>
      </dgm:spPr>
      <dgm:t>
        <a:bodyPr/>
        <a:lstStyle/>
        <a:p>
          <a:endParaRPr lang="en-US"/>
        </a:p>
      </dgm:t>
    </dgm:pt>
    <dgm:pt modelId="{2E997E0B-13DD-214D-9262-00EE49DC08D5}">
      <dgm:prSet phldrT="[Text]"/>
      <dgm:spPr>
        <a:ln>
          <a:noFill/>
        </a:ln>
      </dgm:spPr>
      <dgm:t>
        <a:bodyPr/>
        <a:lstStyle/>
        <a:p>
          <a:r>
            <a:rPr lang="en-US"/>
            <a:t>Conference</a:t>
          </a:r>
        </a:p>
      </dgm:t>
    </dgm:pt>
    <dgm:pt modelId="{8FF2E16B-06E1-ED4A-B366-B15AB0C60A52}" type="parTrans" cxnId="{0B33B25D-31E8-2540-97D0-792715BE83B6}">
      <dgm:prSet/>
      <dgm:spPr/>
      <dgm:t>
        <a:bodyPr/>
        <a:lstStyle/>
        <a:p>
          <a:endParaRPr lang="en-US"/>
        </a:p>
      </dgm:t>
    </dgm:pt>
    <dgm:pt modelId="{8EA4FC36-0CD9-0E40-90E2-1FFE0A44AC73}" type="sibTrans" cxnId="{0B33B25D-31E8-2540-97D0-792715BE83B6}">
      <dgm:prSet/>
      <dgm:spPr>
        <a:solidFill>
          <a:schemeClr val="bg2"/>
        </a:solidFill>
        <a:ln>
          <a:noFill/>
        </a:ln>
      </dgm:spPr>
      <dgm:t>
        <a:bodyPr/>
        <a:lstStyle/>
        <a:p>
          <a:endParaRPr lang="en-US"/>
        </a:p>
      </dgm:t>
    </dgm:pt>
    <dgm:pt modelId="{DA230784-CA49-424F-B1B8-70F9D1EEC5A2}" type="pres">
      <dgm:prSet presAssocID="{54E89E3E-EEAD-9C48-8C0F-36662F4F3632}" presName="Name0" presStyleCnt="0">
        <dgm:presLayoutVars>
          <dgm:chMax/>
          <dgm:chPref/>
          <dgm:dir/>
          <dgm:animLvl val="lvl"/>
        </dgm:presLayoutVars>
      </dgm:prSet>
      <dgm:spPr/>
    </dgm:pt>
    <dgm:pt modelId="{4872A8DF-0656-3748-9B66-4A976F04616D}" type="pres">
      <dgm:prSet presAssocID="{37465B41-72E9-5943-A0B5-E3C99BCB8D0F}" presName="composite" presStyleCnt="0"/>
      <dgm:spPr/>
    </dgm:pt>
    <dgm:pt modelId="{71C39CFD-58A5-F247-8222-F3A37C18DA1A}" type="pres">
      <dgm:prSet presAssocID="{37465B41-72E9-5943-A0B5-E3C99BCB8D0F}" presName="Parent1" presStyleLbl="node1" presStyleIdx="0" presStyleCnt="6">
        <dgm:presLayoutVars>
          <dgm:chMax val="1"/>
          <dgm:chPref val="1"/>
          <dgm:bulletEnabled val="1"/>
        </dgm:presLayoutVars>
      </dgm:prSet>
      <dgm:spPr/>
    </dgm:pt>
    <dgm:pt modelId="{A05CC999-CEB5-434C-8C0B-4B8F8339C40B}" type="pres">
      <dgm:prSet presAssocID="{37465B41-72E9-5943-A0B5-E3C99BCB8D0F}" presName="Childtext1" presStyleLbl="revTx" presStyleIdx="0" presStyleCnt="3">
        <dgm:presLayoutVars>
          <dgm:chMax val="0"/>
          <dgm:chPref val="0"/>
          <dgm:bulletEnabled val="1"/>
        </dgm:presLayoutVars>
      </dgm:prSet>
      <dgm:spPr/>
    </dgm:pt>
    <dgm:pt modelId="{E5686137-F726-8044-9F28-BE6EBA1B1C42}" type="pres">
      <dgm:prSet presAssocID="{37465B41-72E9-5943-A0B5-E3C99BCB8D0F}" presName="BalanceSpacing" presStyleCnt="0"/>
      <dgm:spPr/>
    </dgm:pt>
    <dgm:pt modelId="{4F335818-31EB-1D42-92DB-09AD803D5940}" type="pres">
      <dgm:prSet presAssocID="{37465B41-72E9-5943-A0B5-E3C99BCB8D0F}" presName="BalanceSpacing1" presStyleCnt="0"/>
      <dgm:spPr/>
    </dgm:pt>
    <dgm:pt modelId="{DDB05585-2272-864B-ACF6-F4B28FFE47FE}" type="pres">
      <dgm:prSet presAssocID="{8958D07E-4AA1-B94C-9C7F-CF59832E9360}" presName="Accent1Text" presStyleLbl="node1" presStyleIdx="1" presStyleCnt="6"/>
      <dgm:spPr/>
    </dgm:pt>
    <dgm:pt modelId="{5B11F57F-8BB0-FA4B-A03A-6EA83756ADD9}" type="pres">
      <dgm:prSet presAssocID="{8958D07E-4AA1-B94C-9C7F-CF59832E9360}" presName="spaceBetweenRectangles" presStyleCnt="0"/>
      <dgm:spPr/>
    </dgm:pt>
    <dgm:pt modelId="{7A4727B3-EB19-9744-8BD2-09B3FE8879C3}" type="pres">
      <dgm:prSet presAssocID="{155881FA-89A3-314F-B441-F852E07C9E14}" presName="composite" presStyleCnt="0"/>
      <dgm:spPr/>
    </dgm:pt>
    <dgm:pt modelId="{5351822B-C880-5D4C-B2CA-EBAC38CDCEBA}" type="pres">
      <dgm:prSet presAssocID="{155881FA-89A3-314F-B441-F852E07C9E14}" presName="Parent1" presStyleLbl="node1" presStyleIdx="2" presStyleCnt="6">
        <dgm:presLayoutVars>
          <dgm:chMax val="1"/>
          <dgm:chPref val="1"/>
          <dgm:bulletEnabled val="1"/>
        </dgm:presLayoutVars>
      </dgm:prSet>
      <dgm:spPr/>
    </dgm:pt>
    <dgm:pt modelId="{BC449493-8EDF-654E-AB23-4EF4C56ABA93}" type="pres">
      <dgm:prSet presAssocID="{155881FA-89A3-314F-B441-F852E07C9E14}" presName="Childtext1" presStyleLbl="revTx" presStyleIdx="1" presStyleCnt="3">
        <dgm:presLayoutVars>
          <dgm:chMax val="0"/>
          <dgm:chPref val="0"/>
          <dgm:bulletEnabled val="1"/>
        </dgm:presLayoutVars>
      </dgm:prSet>
      <dgm:spPr/>
    </dgm:pt>
    <dgm:pt modelId="{8FD4F1A2-8BD0-0A43-B7D5-8B3441D8D557}" type="pres">
      <dgm:prSet presAssocID="{155881FA-89A3-314F-B441-F852E07C9E14}" presName="BalanceSpacing" presStyleCnt="0"/>
      <dgm:spPr/>
    </dgm:pt>
    <dgm:pt modelId="{631607C6-674F-D341-AA5D-89E6308E5755}" type="pres">
      <dgm:prSet presAssocID="{155881FA-89A3-314F-B441-F852E07C9E14}" presName="BalanceSpacing1" presStyleCnt="0"/>
      <dgm:spPr/>
    </dgm:pt>
    <dgm:pt modelId="{B11F685B-F4DD-A04C-8081-ADC469ECAB19}" type="pres">
      <dgm:prSet presAssocID="{F1143AC0-CC51-E64B-ACEC-1A69C7F1BD79}" presName="Accent1Text" presStyleLbl="node1" presStyleIdx="3" presStyleCnt="6"/>
      <dgm:spPr/>
    </dgm:pt>
    <dgm:pt modelId="{9D54CC4A-6E76-8D4E-9E10-CF94F614F166}" type="pres">
      <dgm:prSet presAssocID="{F1143AC0-CC51-E64B-ACEC-1A69C7F1BD79}" presName="spaceBetweenRectangles" presStyleCnt="0"/>
      <dgm:spPr/>
    </dgm:pt>
    <dgm:pt modelId="{64D469BC-5440-4340-B7DC-1085997FB0E5}" type="pres">
      <dgm:prSet presAssocID="{2E997E0B-13DD-214D-9262-00EE49DC08D5}" presName="composite" presStyleCnt="0"/>
      <dgm:spPr/>
    </dgm:pt>
    <dgm:pt modelId="{271DDB59-C791-0341-84F3-F5CDED0BF626}" type="pres">
      <dgm:prSet presAssocID="{2E997E0B-13DD-214D-9262-00EE49DC08D5}" presName="Parent1" presStyleLbl="node1" presStyleIdx="4" presStyleCnt="6">
        <dgm:presLayoutVars>
          <dgm:chMax val="1"/>
          <dgm:chPref val="1"/>
          <dgm:bulletEnabled val="1"/>
        </dgm:presLayoutVars>
      </dgm:prSet>
      <dgm:spPr/>
    </dgm:pt>
    <dgm:pt modelId="{A102C5C5-FAA4-B54C-B811-FEFC5C24261B}" type="pres">
      <dgm:prSet presAssocID="{2E997E0B-13DD-214D-9262-00EE49DC08D5}" presName="Childtext1" presStyleLbl="revTx" presStyleIdx="2" presStyleCnt="3">
        <dgm:presLayoutVars>
          <dgm:chMax val="0"/>
          <dgm:chPref val="0"/>
          <dgm:bulletEnabled val="1"/>
        </dgm:presLayoutVars>
      </dgm:prSet>
      <dgm:spPr/>
    </dgm:pt>
    <dgm:pt modelId="{6AFDE91F-7429-5543-B281-E05881962B30}" type="pres">
      <dgm:prSet presAssocID="{2E997E0B-13DD-214D-9262-00EE49DC08D5}" presName="BalanceSpacing" presStyleCnt="0"/>
      <dgm:spPr/>
    </dgm:pt>
    <dgm:pt modelId="{4ACD904D-2135-944E-83C5-B5073758BABD}" type="pres">
      <dgm:prSet presAssocID="{2E997E0B-13DD-214D-9262-00EE49DC08D5}" presName="BalanceSpacing1" presStyleCnt="0"/>
      <dgm:spPr/>
    </dgm:pt>
    <dgm:pt modelId="{C0BF769C-A0E0-4343-BD02-867E233FAE4A}" type="pres">
      <dgm:prSet presAssocID="{8EA4FC36-0CD9-0E40-90E2-1FFE0A44AC73}" presName="Accent1Text" presStyleLbl="node1" presStyleIdx="5" presStyleCnt="6"/>
      <dgm:spPr/>
    </dgm:pt>
  </dgm:ptLst>
  <dgm:cxnLst>
    <dgm:cxn modelId="{35D45206-4A7A-B945-8090-268F2CB7F83C}" srcId="{54E89E3E-EEAD-9C48-8C0F-36662F4F3632}" destId="{155881FA-89A3-314F-B441-F852E07C9E14}" srcOrd="1" destOrd="0" parTransId="{90244B3A-FD8A-4940-BC80-6E50346FAF7B}" sibTransId="{F1143AC0-CC51-E64B-ACEC-1A69C7F1BD79}"/>
    <dgm:cxn modelId="{CB4B2E1C-D108-6648-9053-CAD99F584740}" type="presOf" srcId="{8EA4FC36-0CD9-0E40-90E2-1FFE0A44AC73}" destId="{C0BF769C-A0E0-4343-BD02-867E233FAE4A}" srcOrd="0" destOrd="0" presId="urn:microsoft.com/office/officeart/2008/layout/AlternatingHexagons"/>
    <dgm:cxn modelId="{E7D87536-A8C3-1C42-9D41-1E6684D94FDB}" type="presOf" srcId="{37465B41-72E9-5943-A0B5-E3C99BCB8D0F}" destId="{71C39CFD-58A5-F247-8222-F3A37C18DA1A}" srcOrd="0" destOrd="0" presId="urn:microsoft.com/office/officeart/2008/layout/AlternatingHexagons"/>
    <dgm:cxn modelId="{BD9CF74F-6D49-0B4C-B1BE-7B8643B7CCD8}" type="presOf" srcId="{2E997E0B-13DD-214D-9262-00EE49DC08D5}" destId="{271DDB59-C791-0341-84F3-F5CDED0BF626}" srcOrd="0" destOrd="0" presId="urn:microsoft.com/office/officeart/2008/layout/AlternatingHexagons"/>
    <dgm:cxn modelId="{5363EF5B-0BED-BA4F-A77E-A4682D226A34}" srcId="{54E89E3E-EEAD-9C48-8C0F-36662F4F3632}" destId="{37465B41-72E9-5943-A0B5-E3C99BCB8D0F}" srcOrd="0" destOrd="0" parTransId="{0C3F432C-E1DF-9346-8653-65A207F328BA}" sibTransId="{8958D07E-4AA1-B94C-9C7F-CF59832E9360}"/>
    <dgm:cxn modelId="{0B33B25D-31E8-2540-97D0-792715BE83B6}" srcId="{54E89E3E-EEAD-9C48-8C0F-36662F4F3632}" destId="{2E997E0B-13DD-214D-9262-00EE49DC08D5}" srcOrd="2" destOrd="0" parTransId="{8FF2E16B-06E1-ED4A-B366-B15AB0C60A52}" sibTransId="{8EA4FC36-0CD9-0E40-90E2-1FFE0A44AC73}"/>
    <dgm:cxn modelId="{CFC7CB5D-EF23-B949-B941-6B24AA64CA3C}" type="presOf" srcId="{54E89E3E-EEAD-9C48-8C0F-36662F4F3632}" destId="{DA230784-CA49-424F-B1B8-70F9D1EEC5A2}" srcOrd="0" destOrd="0" presId="urn:microsoft.com/office/officeart/2008/layout/AlternatingHexagons"/>
    <dgm:cxn modelId="{C21C1E68-BC10-9C47-B8B6-8E26C50761D7}" type="presOf" srcId="{155881FA-89A3-314F-B441-F852E07C9E14}" destId="{5351822B-C880-5D4C-B2CA-EBAC38CDCEBA}" srcOrd="0" destOrd="0" presId="urn:microsoft.com/office/officeart/2008/layout/AlternatingHexagons"/>
    <dgm:cxn modelId="{2EA57BAA-DAB8-EB4B-96AE-6FDF307CEE1A}" type="presOf" srcId="{F1143AC0-CC51-E64B-ACEC-1A69C7F1BD79}" destId="{B11F685B-F4DD-A04C-8081-ADC469ECAB19}" srcOrd="0" destOrd="0" presId="urn:microsoft.com/office/officeart/2008/layout/AlternatingHexagons"/>
    <dgm:cxn modelId="{BE68E4E6-1A78-6848-A3B1-D597BC43A122}" type="presOf" srcId="{8958D07E-4AA1-B94C-9C7F-CF59832E9360}" destId="{DDB05585-2272-864B-ACF6-F4B28FFE47FE}" srcOrd="0" destOrd="0" presId="urn:microsoft.com/office/officeart/2008/layout/AlternatingHexagons"/>
    <dgm:cxn modelId="{D2395C74-A9AB-734D-8B8B-155B0E77A706}" type="presParOf" srcId="{DA230784-CA49-424F-B1B8-70F9D1EEC5A2}" destId="{4872A8DF-0656-3748-9B66-4A976F04616D}" srcOrd="0" destOrd="0" presId="urn:microsoft.com/office/officeart/2008/layout/AlternatingHexagons"/>
    <dgm:cxn modelId="{0CC64D6F-909C-884F-BE2F-C6CA4CB7133E}" type="presParOf" srcId="{4872A8DF-0656-3748-9B66-4A976F04616D}" destId="{71C39CFD-58A5-F247-8222-F3A37C18DA1A}" srcOrd="0" destOrd="0" presId="urn:microsoft.com/office/officeart/2008/layout/AlternatingHexagons"/>
    <dgm:cxn modelId="{586BF923-6137-2E4A-BB75-A2C2A82EBD49}" type="presParOf" srcId="{4872A8DF-0656-3748-9B66-4A976F04616D}" destId="{A05CC999-CEB5-434C-8C0B-4B8F8339C40B}" srcOrd="1" destOrd="0" presId="urn:microsoft.com/office/officeart/2008/layout/AlternatingHexagons"/>
    <dgm:cxn modelId="{465B13AC-DB69-0C4F-93D9-1D222129F8BF}" type="presParOf" srcId="{4872A8DF-0656-3748-9B66-4A976F04616D}" destId="{E5686137-F726-8044-9F28-BE6EBA1B1C42}" srcOrd="2" destOrd="0" presId="urn:microsoft.com/office/officeart/2008/layout/AlternatingHexagons"/>
    <dgm:cxn modelId="{79D16D3B-746E-CF40-9C7A-920DF3CD7C38}" type="presParOf" srcId="{4872A8DF-0656-3748-9B66-4A976F04616D}" destId="{4F335818-31EB-1D42-92DB-09AD803D5940}" srcOrd="3" destOrd="0" presId="urn:microsoft.com/office/officeart/2008/layout/AlternatingHexagons"/>
    <dgm:cxn modelId="{4ACC030A-5CB8-864C-94DE-A8C3361DA0BB}" type="presParOf" srcId="{4872A8DF-0656-3748-9B66-4A976F04616D}" destId="{DDB05585-2272-864B-ACF6-F4B28FFE47FE}" srcOrd="4" destOrd="0" presId="urn:microsoft.com/office/officeart/2008/layout/AlternatingHexagons"/>
    <dgm:cxn modelId="{E5F8140E-D552-854D-B4F7-4848913410E7}" type="presParOf" srcId="{DA230784-CA49-424F-B1B8-70F9D1EEC5A2}" destId="{5B11F57F-8BB0-FA4B-A03A-6EA83756ADD9}" srcOrd="1" destOrd="0" presId="urn:microsoft.com/office/officeart/2008/layout/AlternatingHexagons"/>
    <dgm:cxn modelId="{8CBC66DC-6642-F64A-9537-EB6D56B80425}" type="presParOf" srcId="{DA230784-CA49-424F-B1B8-70F9D1EEC5A2}" destId="{7A4727B3-EB19-9744-8BD2-09B3FE8879C3}" srcOrd="2" destOrd="0" presId="urn:microsoft.com/office/officeart/2008/layout/AlternatingHexagons"/>
    <dgm:cxn modelId="{D512DE00-BF3C-0E4C-8F79-2C48199BB539}" type="presParOf" srcId="{7A4727B3-EB19-9744-8BD2-09B3FE8879C3}" destId="{5351822B-C880-5D4C-B2CA-EBAC38CDCEBA}" srcOrd="0" destOrd="0" presId="urn:microsoft.com/office/officeart/2008/layout/AlternatingHexagons"/>
    <dgm:cxn modelId="{0A4C481C-142C-6147-9063-DD21AFE55566}" type="presParOf" srcId="{7A4727B3-EB19-9744-8BD2-09B3FE8879C3}" destId="{BC449493-8EDF-654E-AB23-4EF4C56ABA93}" srcOrd="1" destOrd="0" presId="urn:microsoft.com/office/officeart/2008/layout/AlternatingHexagons"/>
    <dgm:cxn modelId="{318E5679-D21F-F844-8675-58FAB9E34E4B}" type="presParOf" srcId="{7A4727B3-EB19-9744-8BD2-09B3FE8879C3}" destId="{8FD4F1A2-8BD0-0A43-B7D5-8B3441D8D557}" srcOrd="2" destOrd="0" presId="urn:microsoft.com/office/officeart/2008/layout/AlternatingHexagons"/>
    <dgm:cxn modelId="{429916A9-B34A-0A47-8A17-256B33605A21}" type="presParOf" srcId="{7A4727B3-EB19-9744-8BD2-09B3FE8879C3}" destId="{631607C6-674F-D341-AA5D-89E6308E5755}" srcOrd="3" destOrd="0" presId="urn:microsoft.com/office/officeart/2008/layout/AlternatingHexagons"/>
    <dgm:cxn modelId="{9E89228B-92DF-3040-8B26-883975A2CA3A}" type="presParOf" srcId="{7A4727B3-EB19-9744-8BD2-09B3FE8879C3}" destId="{B11F685B-F4DD-A04C-8081-ADC469ECAB19}" srcOrd="4" destOrd="0" presId="urn:microsoft.com/office/officeart/2008/layout/AlternatingHexagons"/>
    <dgm:cxn modelId="{BCCB5109-EA7A-334F-B43D-B1AEBD9562F4}" type="presParOf" srcId="{DA230784-CA49-424F-B1B8-70F9D1EEC5A2}" destId="{9D54CC4A-6E76-8D4E-9E10-CF94F614F166}" srcOrd="3" destOrd="0" presId="urn:microsoft.com/office/officeart/2008/layout/AlternatingHexagons"/>
    <dgm:cxn modelId="{4CF7D9D3-265B-9E41-9E05-492ABB5F9EC0}" type="presParOf" srcId="{DA230784-CA49-424F-B1B8-70F9D1EEC5A2}" destId="{64D469BC-5440-4340-B7DC-1085997FB0E5}" srcOrd="4" destOrd="0" presId="urn:microsoft.com/office/officeart/2008/layout/AlternatingHexagons"/>
    <dgm:cxn modelId="{CFCDA4C0-DFBF-BF45-9412-A4BFF93D279A}" type="presParOf" srcId="{64D469BC-5440-4340-B7DC-1085997FB0E5}" destId="{271DDB59-C791-0341-84F3-F5CDED0BF626}" srcOrd="0" destOrd="0" presId="urn:microsoft.com/office/officeart/2008/layout/AlternatingHexagons"/>
    <dgm:cxn modelId="{F4E1449A-40DF-0444-B87A-06D9E8BDB3CB}" type="presParOf" srcId="{64D469BC-5440-4340-B7DC-1085997FB0E5}" destId="{A102C5C5-FAA4-B54C-B811-FEFC5C24261B}" srcOrd="1" destOrd="0" presId="urn:microsoft.com/office/officeart/2008/layout/AlternatingHexagons"/>
    <dgm:cxn modelId="{0AB32882-0FD4-EA41-8A5E-93A4C9BE53AF}" type="presParOf" srcId="{64D469BC-5440-4340-B7DC-1085997FB0E5}" destId="{6AFDE91F-7429-5543-B281-E05881962B30}" srcOrd="2" destOrd="0" presId="urn:microsoft.com/office/officeart/2008/layout/AlternatingHexagons"/>
    <dgm:cxn modelId="{25798EB1-99AD-0F4A-A5E1-B5EC8808D2AD}" type="presParOf" srcId="{64D469BC-5440-4340-B7DC-1085997FB0E5}" destId="{4ACD904D-2135-944E-83C5-B5073758BABD}" srcOrd="3" destOrd="0" presId="urn:microsoft.com/office/officeart/2008/layout/AlternatingHexagons"/>
    <dgm:cxn modelId="{ED233861-B801-BB48-AE82-DE8507AB41C6}" type="presParOf" srcId="{64D469BC-5440-4340-B7DC-1085997FB0E5}" destId="{C0BF769C-A0E0-4343-BD02-867E233FAE4A}" srcOrd="4" destOrd="0" presId="urn:microsoft.com/office/officeart/2008/layout/AlternatingHexagon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9CFD-58A5-F247-8222-F3A37C18DA1A}">
      <dsp:nvSpPr>
        <dsp:cNvPr id="0" name=""/>
        <dsp:cNvSpPr/>
      </dsp:nvSpPr>
      <dsp:spPr>
        <a:xfrm rot="5400000">
          <a:off x="2166014" y="301740"/>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AEC</a:t>
          </a:r>
        </a:p>
      </dsp:txBody>
      <dsp:txXfrm rot="-5400000">
        <a:off x="2451347" y="430958"/>
        <a:ext cx="851909" cy="979206"/>
      </dsp:txXfrm>
    </dsp:sp>
    <dsp:sp modelId="{A05CC999-CEB5-434C-8C0B-4B8F8339C40B}">
      <dsp:nvSpPr>
        <dsp:cNvPr id="0" name=""/>
        <dsp:cNvSpPr/>
      </dsp:nvSpPr>
      <dsp:spPr>
        <a:xfrm>
          <a:off x="3533679" y="493788"/>
          <a:ext cx="1587595" cy="853545"/>
        </a:xfrm>
        <a:prstGeom prst="rect">
          <a:avLst/>
        </a:prstGeom>
        <a:noFill/>
        <a:ln>
          <a:noFill/>
        </a:ln>
        <a:effectLst/>
      </dsp:spPr>
      <dsp:style>
        <a:lnRef idx="0">
          <a:scrgbClr r="0" g="0" b="0"/>
        </a:lnRef>
        <a:fillRef idx="0">
          <a:scrgbClr r="0" g="0" b="0"/>
        </a:fillRef>
        <a:effectRef idx="0">
          <a:scrgbClr r="0" g="0" b="0"/>
        </a:effectRef>
        <a:fontRef idx="minor"/>
      </dsp:style>
    </dsp:sp>
    <dsp:sp modelId="{DDB05585-2272-864B-ACF6-F4B28FFE47FE}">
      <dsp:nvSpPr>
        <dsp:cNvPr id="0" name=""/>
        <dsp:cNvSpPr/>
      </dsp:nvSpPr>
      <dsp:spPr>
        <a:xfrm rot="5400000">
          <a:off x="829362" y="301740"/>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4695" y="430958"/>
        <a:ext cx="851909" cy="979206"/>
      </dsp:txXfrm>
    </dsp:sp>
    <dsp:sp modelId="{5351822B-C880-5D4C-B2CA-EBAC38CDCEBA}">
      <dsp:nvSpPr>
        <dsp:cNvPr id="0" name=""/>
        <dsp:cNvSpPr/>
      </dsp:nvSpPr>
      <dsp:spPr>
        <a:xfrm rot="5400000">
          <a:off x="1495127" y="1509223"/>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Workshop</a:t>
          </a:r>
        </a:p>
      </dsp:txBody>
      <dsp:txXfrm rot="-5400000">
        <a:off x="1780460" y="1638441"/>
        <a:ext cx="851909" cy="979206"/>
      </dsp:txXfrm>
    </dsp:sp>
    <dsp:sp modelId="{BC449493-8EDF-654E-AB23-4EF4C56ABA93}">
      <dsp:nvSpPr>
        <dsp:cNvPr id="0" name=""/>
        <dsp:cNvSpPr/>
      </dsp:nvSpPr>
      <dsp:spPr>
        <a:xfrm>
          <a:off x="0" y="1701271"/>
          <a:ext cx="1536382" cy="853545"/>
        </a:xfrm>
        <a:prstGeom prst="rect">
          <a:avLst/>
        </a:prstGeom>
        <a:noFill/>
        <a:ln>
          <a:noFill/>
        </a:ln>
        <a:effectLst/>
      </dsp:spPr>
      <dsp:style>
        <a:lnRef idx="0">
          <a:scrgbClr r="0" g="0" b="0"/>
        </a:lnRef>
        <a:fillRef idx="0">
          <a:scrgbClr r="0" g="0" b="0"/>
        </a:fillRef>
        <a:effectRef idx="0">
          <a:scrgbClr r="0" g="0" b="0"/>
        </a:effectRef>
        <a:fontRef idx="minor"/>
      </dsp:style>
    </dsp:sp>
    <dsp:sp modelId="{B11F685B-F4DD-A04C-8081-ADC469ECAB19}">
      <dsp:nvSpPr>
        <dsp:cNvPr id="0" name=""/>
        <dsp:cNvSpPr/>
      </dsp:nvSpPr>
      <dsp:spPr>
        <a:xfrm rot="5400000">
          <a:off x="2831780" y="1509223"/>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117113" y="1638441"/>
        <a:ext cx="851909" cy="979206"/>
      </dsp:txXfrm>
    </dsp:sp>
    <dsp:sp modelId="{271DDB59-C791-0341-84F3-F5CDED0BF626}">
      <dsp:nvSpPr>
        <dsp:cNvPr id="0" name=""/>
        <dsp:cNvSpPr/>
      </dsp:nvSpPr>
      <dsp:spPr>
        <a:xfrm rot="5400000">
          <a:off x="2166014" y="2716706"/>
          <a:ext cx="1422576" cy="1237641"/>
        </a:xfrm>
        <a:prstGeom prst="hexagon">
          <a:avLst>
            <a:gd name="adj" fmla="val 25000"/>
            <a:gd name="vf" fmla="val 115470"/>
          </a:avLst>
        </a:prstGeom>
        <a:solidFill>
          <a:schemeClr val="accent1">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Conference</a:t>
          </a:r>
        </a:p>
      </dsp:txBody>
      <dsp:txXfrm rot="-5400000">
        <a:off x="2451347" y="2845924"/>
        <a:ext cx="851909" cy="979206"/>
      </dsp:txXfrm>
    </dsp:sp>
    <dsp:sp modelId="{A102C5C5-FAA4-B54C-B811-FEFC5C24261B}">
      <dsp:nvSpPr>
        <dsp:cNvPr id="0" name=""/>
        <dsp:cNvSpPr/>
      </dsp:nvSpPr>
      <dsp:spPr>
        <a:xfrm>
          <a:off x="3533679" y="2908753"/>
          <a:ext cx="1587595" cy="853545"/>
        </a:xfrm>
        <a:prstGeom prst="rect">
          <a:avLst/>
        </a:prstGeom>
        <a:noFill/>
        <a:ln>
          <a:noFill/>
        </a:ln>
        <a:effectLst/>
      </dsp:spPr>
      <dsp:style>
        <a:lnRef idx="0">
          <a:scrgbClr r="0" g="0" b="0"/>
        </a:lnRef>
        <a:fillRef idx="0">
          <a:scrgbClr r="0" g="0" b="0"/>
        </a:fillRef>
        <a:effectRef idx="0">
          <a:scrgbClr r="0" g="0" b="0"/>
        </a:effectRef>
        <a:fontRef idx="minor"/>
      </dsp:style>
    </dsp:sp>
    <dsp:sp modelId="{C0BF769C-A0E0-4343-BD02-867E233FAE4A}">
      <dsp:nvSpPr>
        <dsp:cNvPr id="0" name=""/>
        <dsp:cNvSpPr/>
      </dsp:nvSpPr>
      <dsp:spPr>
        <a:xfrm rot="5400000">
          <a:off x="829362" y="2716706"/>
          <a:ext cx="1422576" cy="1237641"/>
        </a:xfrm>
        <a:prstGeom prst="hexagon">
          <a:avLst>
            <a:gd name="adj" fmla="val 25000"/>
            <a:gd name="vf" fmla="val 115470"/>
          </a:avLst>
        </a:prstGeom>
        <a:solidFill>
          <a:schemeClr val="bg2"/>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14695" y="2845924"/>
        <a:ext cx="851909" cy="9792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10A146-817B-D848-A204-DEEA25B5A1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55B38F5-D6A0-6245-850E-EA2A345EB90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6E99EB7-8867-9F41-96C2-6D5955D03279}" type="datetimeFigureOut">
              <a:rPr lang="en-US" altLang="en-US"/>
              <a:pPr/>
              <a:t>4/8/26</a:t>
            </a:fld>
            <a:endParaRPr lang="en-US" altLang="en-US"/>
          </a:p>
        </p:txBody>
      </p:sp>
      <p:sp>
        <p:nvSpPr>
          <p:cNvPr id="4" name="Footer Placeholder 3">
            <a:extLst>
              <a:ext uri="{FF2B5EF4-FFF2-40B4-BE49-F238E27FC236}">
                <a16:creationId xmlns:a16="http://schemas.microsoft.com/office/drawing/2014/main" id="{7F4CAAAC-69CE-3A42-B001-8B06C8417D2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2B5EE5F8-5F76-5943-A2D7-85352CBF711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B15957-B3A0-0943-A309-DFB1E8077B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5B694E-5E49-D04E-95F2-DE5555867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9716B29-9B55-E848-9B36-6ECEA5CE17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F788762-3518-464E-9607-57A9A6886470}" type="datetimeFigureOut">
              <a:rPr lang="en-US" altLang="en-US"/>
              <a:pPr/>
              <a:t>4/8/26</a:t>
            </a:fld>
            <a:endParaRPr lang="en-US" altLang="en-US"/>
          </a:p>
        </p:txBody>
      </p:sp>
      <p:sp>
        <p:nvSpPr>
          <p:cNvPr id="4" name="Slide Image Placeholder 3">
            <a:extLst>
              <a:ext uri="{FF2B5EF4-FFF2-40B4-BE49-F238E27FC236}">
                <a16:creationId xmlns:a16="http://schemas.microsoft.com/office/drawing/2014/main" id="{8519D6F9-A723-5447-AFBC-6C69670C699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1E3BA34-CF21-DD40-95EA-38AA3C6010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BC5E32-67E6-994B-BBBA-57BC9ED9D05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9AE211E0-87A9-694F-942B-D5ABBB02A06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791423E-9008-7E46-B477-FE6C28E1CED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6791423E-9008-7E46-B477-FE6C28E1CED1}" type="slidenum">
              <a:rPr lang="en-US" altLang="en-US" smtClean="0"/>
              <a:pPr/>
              <a:t>2</a:t>
            </a:fld>
            <a:endParaRPr lang="en-US" altLang="en-US"/>
          </a:p>
        </p:txBody>
      </p:sp>
    </p:spTree>
    <p:extLst>
      <p:ext uri="{BB962C8B-B14F-4D97-AF65-F5344CB8AC3E}">
        <p14:creationId xmlns:p14="http://schemas.microsoft.com/office/powerpoint/2010/main" val="350109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11 in the Handbook</a:t>
            </a:r>
          </a:p>
        </p:txBody>
      </p:sp>
      <p:sp>
        <p:nvSpPr>
          <p:cNvPr id="4" name="Slide Number Placeholder 3"/>
          <p:cNvSpPr>
            <a:spLocks noGrp="1"/>
          </p:cNvSpPr>
          <p:nvPr>
            <p:ph type="sldNum" sz="quarter" idx="5"/>
          </p:nvPr>
        </p:nvSpPr>
        <p:spPr/>
        <p:txBody>
          <a:bodyPr/>
          <a:lstStyle/>
          <a:p>
            <a:fld id="{6791423E-9008-7E46-B477-FE6C28E1CED1}" type="slidenum">
              <a:rPr lang="en-US" altLang="en-US" smtClean="0"/>
              <a:pPr/>
              <a:t>6</a:t>
            </a:fld>
            <a:endParaRPr lang="en-US" altLang="en-US"/>
          </a:p>
        </p:txBody>
      </p:sp>
    </p:spTree>
    <p:extLst>
      <p:ext uri="{BB962C8B-B14F-4D97-AF65-F5344CB8AC3E}">
        <p14:creationId xmlns:p14="http://schemas.microsoft.com/office/powerpoint/2010/main" val="2408632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a:t>Presentation title here </a:t>
            </a:r>
            <a:br>
              <a:rPr lang="en-US"/>
            </a:br>
            <a:r>
              <a:rPr lang="en-US"/>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E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48AF-DD64-DF4C-AC4B-9F1AF8D8FDFF}"/>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42138027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a:xfrm>
            <a:off x="838200" y="365760"/>
            <a:ext cx="10515600" cy="1554480"/>
          </a:xfrm>
        </p:spPr>
        <p:txBody>
          <a:bodyPr/>
          <a:lstStyle>
            <a:lvl1pPr>
              <a:lnSpc>
                <a:spcPct val="80000"/>
              </a:lnSpc>
              <a:defRPr/>
            </a:lvl1pPr>
          </a:lstStyle>
          <a:p>
            <a:r>
              <a:rPr lang="en-US"/>
              <a:t>One-line headlines are best, but never go over two lines</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920240"/>
            <a:ext cx="10515600" cy="4241482"/>
          </a:xfrm>
        </p:spPr>
        <p:txBody>
          <a:bodyPr tIns="365760"/>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Tree>
    <p:extLst>
      <p:ext uri="{BB962C8B-B14F-4D97-AF65-F5344CB8AC3E}">
        <p14:creationId xmlns:p14="http://schemas.microsoft.com/office/powerpoint/2010/main" val="230597415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p:txBody>
          <a:bodyPr/>
          <a:lstStyle>
            <a:lvl1pPr>
              <a:lnSpc>
                <a:spcPct val="80000"/>
              </a:lnSpc>
              <a:defRPr/>
            </a:lvl1pPr>
          </a:lstStyle>
          <a:p>
            <a:r>
              <a:rPr lang="en-US"/>
              <a:t>Add headline here (2 lines max)</a:t>
            </a:r>
          </a:p>
        </p:txBody>
      </p:sp>
      <p:sp>
        <p:nvSpPr>
          <p:cNvPr id="5" name="Content Placeholder 4">
            <a:extLst>
              <a:ext uri="{FF2B5EF4-FFF2-40B4-BE49-F238E27FC236}">
                <a16:creationId xmlns:a16="http://schemas.microsoft.com/office/drawing/2014/main" id="{916A1643-2521-A49A-6368-2CFD5A9A0992}"/>
              </a:ext>
            </a:extLst>
          </p:cNvPr>
          <p:cNvSpPr>
            <a:spLocks noGrp="1"/>
          </p:cNvSpPr>
          <p:nvPr>
            <p:ph sz="quarter" idx="10" hasCustomPrompt="1"/>
          </p:nvPr>
        </p:nvSpPr>
        <p:spPr>
          <a:xfrm>
            <a:off x="838200" y="1920240"/>
            <a:ext cx="5120640" cy="4256723"/>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6" name="Content Placeholder 4">
            <a:extLst>
              <a:ext uri="{FF2B5EF4-FFF2-40B4-BE49-F238E27FC236}">
                <a16:creationId xmlns:a16="http://schemas.microsoft.com/office/drawing/2014/main" id="{8D9CDF54-DF5E-4130-02A4-C691C45261B9}"/>
              </a:ext>
            </a:extLst>
          </p:cNvPr>
          <p:cNvSpPr>
            <a:spLocks noGrp="1"/>
          </p:cNvSpPr>
          <p:nvPr>
            <p:ph sz="quarter" idx="11" hasCustomPrompt="1"/>
          </p:nvPr>
        </p:nvSpPr>
        <p:spPr>
          <a:xfrm>
            <a:off x="6233160" y="1920240"/>
            <a:ext cx="5120640" cy="4256723"/>
          </a:xfrm>
        </p:spPr>
        <p:txBody>
          <a:bodyPr/>
          <a:lstStyle/>
          <a:p>
            <a:pPr lvl="0"/>
            <a:r>
              <a:rPr lang="en-US"/>
              <a:t>You can use either box to add additional text, a picture, chart, SmartArt, etc. </a:t>
            </a:r>
          </a:p>
        </p:txBody>
      </p:sp>
    </p:spTree>
    <p:extLst>
      <p:ext uri="{BB962C8B-B14F-4D97-AF65-F5344CB8AC3E}">
        <p14:creationId xmlns:p14="http://schemas.microsoft.com/office/powerpoint/2010/main" val="269662047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p:txBody>
          <a:bodyPr/>
          <a:lstStyle>
            <a:lvl1pPr>
              <a:lnSpc>
                <a:spcPct val="80000"/>
              </a:lnSpc>
              <a:defRPr/>
            </a:lvl1pPr>
          </a:lstStyle>
          <a:p>
            <a:r>
              <a:rPr lang="en-US"/>
              <a:t>Add headline here (1 line max)</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920240"/>
            <a:ext cx="10515600" cy="4241483"/>
          </a:xfrm>
        </p:spPr>
        <p:txBody>
          <a:bodyPr>
            <a:normAutofit/>
          </a:bodyPr>
          <a:lstStyle>
            <a:lvl1pPr marL="0" indent="0">
              <a:buNone/>
              <a:defRPr sz="2000"/>
            </a:lvl1pPr>
          </a:lstStyle>
          <a:p>
            <a:pPr lvl="0"/>
            <a:r>
              <a:rPr lang="en-US"/>
              <a:t>A large picture, chart, table, etc. could be used here.</a:t>
            </a:r>
          </a:p>
        </p:txBody>
      </p:sp>
    </p:spTree>
    <p:extLst>
      <p:ext uri="{BB962C8B-B14F-4D97-AF65-F5344CB8AC3E}">
        <p14:creationId xmlns:p14="http://schemas.microsoft.com/office/powerpoint/2010/main" val="7918946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9942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itol (ful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B2BFA-3A64-DA49-93EA-5E17E3703F66}"/>
              </a:ext>
            </a:extLst>
          </p:cNvPr>
          <p:cNvPicPr preferRelativeResize="0">
            <a:picLocks/>
          </p:cNvPicPr>
          <p:nvPr userDrawn="1"/>
        </p:nvPicPr>
        <p:blipFill rotWithShape="1">
          <a:blip r:embed="rId2"/>
          <a:srcRect l="11338" t="6819" b="18374"/>
          <a:stretch/>
        </p:blipFill>
        <p:spPr>
          <a:xfrm>
            <a:off x="0" y="0"/>
            <a:ext cx="12192000" cy="6858000"/>
          </a:xfrm>
          <a:prstGeom prst="rect">
            <a:avLst/>
          </a:prstGeom>
        </p:spPr>
      </p:pic>
    </p:spTree>
    <p:extLst>
      <p:ext uri="{BB962C8B-B14F-4D97-AF65-F5344CB8AC3E}">
        <p14:creationId xmlns:p14="http://schemas.microsoft.com/office/powerpoint/2010/main" val="1607321590"/>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itol w/ statem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D00E4F-F770-5F43-A7D0-B054F359ADC1}"/>
              </a:ext>
            </a:extLst>
          </p:cNvPr>
          <p:cNvPicPr preferRelativeResize="0">
            <a:picLocks/>
          </p:cNvPicPr>
          <p:nvPr userDrawn="1"/>
        </p:nvPicPr>
        <p:blipFill rotWithShape="1">
          <a:blip r:embed="rId2"/>
          <a:srcRect l="11338" t="6819" b="18374"/>
          <a:stretch/>
        </p:blipFill>
        <p:spPr>
          <a:xfrm>
            <a:off x="0" y="0"/>
            <a:ext cx="12192000" cy="6858000"/>
          </a:xfrm>
          <a:prstGeom prst="rect">
            <a:avLst/>
          </a:prstGeom>
          <a:blipFill>
            <a:blip r:embed="rId2"/>
            <a:stretch>
              <a:fillRect/>
            </a:stretch>
          </a:blipFill>
        </p:spPr>
      </p:pic>
      <p:sp>
        <p:nvSpPr>
          <p:cNvPr id="4" name="Text Placeholder 3">
            <a:extLst>
              <a:ext uri="{FF2B5EF4-FFF2-40B4-BE49-F238E27FC236}">
                <a16:creationId xmlns:a16="http://schemas.microsoft.com/office/drawing/2014/main" id="{8D971797-457A-EB93-8782-889E46C9B827}"/>
              </a:ext>
            </a:extLst>
          </p:cNvPr>
          <p:cNvSpPr>
            <a:spLocks noGrp="1"/>
          </p:cNvSpPr>
          <p:nvPr>
            <p:ph type="body" sz="quarter" idx="11" hasCustomPrompt="1"/>
          </p:nvPr>
        </p:nvSpPr>
        <p:spPr>
          <a:xfrm>
            <a:off x="5562600" y="2295525"/>
            <a:ext cx="6629400" cy="2266949"/>
          </a:xfrm>
          <a:solidFill>
            <a:schemeClr val="tx2">
              <a:alpha val="85000"/>
            </a:schemeClr>
          </a:solidFill>
        </p:spPr>
        <p:txBody>
          <a:bodyPr lIns="365760" tIns="274320" rIns="365760" bIns="274320" anchor="ctr" anchorCtr="0">
            <a:norm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a short statement here. Highlight a key point or small phrase (1–3 words) by changing it to yellow and bold.</a:t>
            </a:r>
          </a:p>
        </p:txBody>
      </p:sp>
    </p:spTree>
    <p:extLst>
      <p:ext uri="{BB962C8B-B14F-4D97-AF65-F5344CB8AC3E}">
        <p14:creationId xmlns:p14="http://schemas.microsoft.com/office/powerpoint/2010/main" val="3466636532"/>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itol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841248" y="266700"/>
            <a:ext cx="5486400" cy="1214628"/>
          </a:xfrm>
          <a:prstGeom prst="rect">
            <a:avLst/>
          </a:prstGeom>
        </p:spPr>
        <p:txBody>
          <a:bodyPr/>
          <a:lstStyle/>
          <a:p>
            <a:r>
              <a:rPr lang="en-US"/>
              <a:t>Add headline here </a:t>
            </a:r>
            <a:br>
              <a:rPr lang="en-US"/>
            </a:br>
            <a:r>
              <a:rPr lang="en-US"/>
              <a:t>(2 lines max.)</a:t>
            </a:r>
          </a:p>
        </p:txBody>
      </p:sp>
      <p:pic>
        <p:nvPicPr>
          <p:cNvPr id="4" name="Picture 3">
            <a:extLst>
              <a:ext uri="{FF2B5EF4-FFF2-40B4-BE49-F238E27FC236}">
                <a16:creationId xmlns:a16="http://schemas.microsoft.com/office/drawing/2014/main" id="{59FF0C3B-73ED-D24B-B66E-89A276AD7B6F}"/>
              </a:ext>
            </a:extLst>
          </p:cNvPr>
          <p:cNvPicPr>
            <a:picLocks noChangeAspect="1"/>
          </p:cNvPicPr>
          <p:nvPr userDrawn="1"/>
        </p:nvPicPr>
        <p:blipFill rotWithShape="1">
          <a:blip r:embed="rId2"/>
          <a:srcRect l="34950" t="6997" r="41960" b="44032"/>
          <a:stretch/>
        </p:blipFill>
        <p:spPr>
          <a:xfrm>
            <a:off x="7341704" y="0"/>
            <a:ext cx="4850296" cy="6858000"/>
          </a:xfrm>
          <a:prstGeom prst="rect">
            <a:avLst/>
          </a:prstGeom>
          <a:effectLst/>
        </p:spPr>
      </p:pic>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841375" y="1676400"/>
            <a:ext cx="54864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774700" y="0"/>
            <a:ext cx="566928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a:p>
            <a:pPr algn="ctr"/>
            <a:r>
              <a:rPr lang="en-US">
                <a:solidFill>
                  <a:schemeClr val="bg2"/>
                </a:solidFill>
              </a:rPr>
              <a:t> </a:t>
            </a:r>
          </a:p>
        </p:txBody>
      </p:sp>
    </p:spTree>
    <p:extLst>
      <p:ext uri="{BB962C8B-B14F-4D97-AF65-F5344CB8AC3E}">
        <p14:creationId xmlns:p14="http://schemas.microsoft.com/office/powerpoint/2010/main" val="256883101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udents (ful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14456-4A2A-1741-9397-C650A1174216}"/>
              </a:ext>
            </a:extLst>
          </p:cNvPr>
          <p:cNvPicPr>
            <a:picLocks noChangeAspect="1"/>
          </p:cNvPicPr>
          <p:nvPr userDrawn="1"/>
        </p:nvPicPr>
        <p:blipFill rotWithShape="1">
          <a:blip r:embed="rId2"/>
          <a:srcRect l="24781" r="11563" b="17838"/>
          <a:stretch/>
        </p:blipFill>
        <p:spPr>
          <a:xfrm>
            <a:off x="0" y="0"/>
            <a:ext cx="12192000" cy="6858000"/>
          </a:xfrm>
          <a:prstGeom prst="rect">
            <a:avLst/>
          </a:prstGeom>
        </p:spPr>
      </p:pic>
    </p:spTree>
    <p:extLst>
      <p:ext uri="{BB962C8B-B14F-4D97-AF65-F5344CB8AC3E}">
        <p14:creationId xmlns:p14="http://schemas.microsoft.com/office/powerpoint/2010/main" val="3603084760"/>
      </p:ext>
    </p:extLst>
  </p:cSld>
  <p:clrMapOvr>
    <a:masterClrMapping/>
  </p:clrMapOvr>
  <p:transition spd="med">
    <p:fade/>
  </p:transition>
  <p:extLst>
    <p:ext uri="{DCECCB84-F9BA-43D5-87BE-67443E8EF086}">
      <p15:sldGuideLst xmlns:p15="http://schemas.microsoft.com/office/powerpoint/2012/main">
        <p15:guide id="1" pos="480" userDrawn="1">
          <p15:clr>
            <a:srgbClr val="FBAE40"/>
          </p15:clr>
        </p15:guide>
        <p15:guide id="2" orient="horz" pos="384" userDrawn="1">
          <p15:clr>
            <a:srgbClr val="FBAE40"/>
          </p15:clr>
        </p15:guide>
        <p15:guide id="3" pos="4160" userDrawn="1">
          <p15:clr>
            <a:srgbClr val="FBAE40"/>
          </p15:clr>
        </p15:guide>
        <p15:guide id="4" orient="horz" pos="393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udents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6781800" y="266700"/>
            <a:ext cx="4572000" cy="1214628"/>
          </a:xfrm>
          <a:prstGeom prst="rect">
            <a:avLst/>
          </a:prstGeom>
        </p:spPr>
        <p:txBody>
          <a:bodyPr/>
          <a:lstStyle/>
          <a:p>
            <a:r>
              <a:rPr lang="en-US"/>
              <a:t>Add headline here</a:t>
            </a:r>
            <a:br>
              <a:rPr lang="en-US"/>
            </a:br>
            <a:r>
              <a:rPr lang="en-US"/>
              <a:t>(2 lines max.)</a:t>
            </a:r>
          </a:p>
        </p:txBody>
      </p:sp>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6781800" y="1676400"/>
            <a:ext cx="45720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6644640" y="0"/>
            <a:ext cx="484632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a:p>
            <a:pPr algn="ctr"/>
            <a:r>
              <a:rPr lang="en-US">
                <a:solidFill>
                  <a:schemeClr val="bg2"/>
                </a:solidFill>
              </a:rPr>
              <a:t> </a:t>
            </a:r>
          </a:p>
        </p:txBody>
      </p:sp>
      <p:pic>
        <p:nvPicPr>
          <p:cNvPr id="10" name="Picture 9">
            <a:extLst>
              <a:ext uri="{FF2B5EF4-FFF2-40B4-BE49-F238E27FC236}">
                <a16:creationId xmlns:a16="http://schemas.microsoft.com/office/drawing/2014/main" id="{0F6C7A03-CFD9-184D-B0A7-A94CCF5E7D77}"/>
              </a:ext>
            </a:extLst>
          </p:cNvPr>
          <p:cNvPicPr>
            <a:picLocks noChangeAspect="1"/>
          </p:cNvPicPr>
          <p:nvPr userDrawn="1"/>
        </p:nvPicPr>
        <p:blipFill rotWithShape="1">
          <a:blip r:embed="rId2"/>
          <a:srcRect l="45859" r="21010" b="14474"/>
          <a:stretch/>
        </p:blipFill>
        <p:spPr>
          <a:xfrm>
            <a:off x="0" y="0"/>
            <a:ext cx="6096000" cy="6858000"/>
          </a:xfrm>
          <a:prstGeom prst="rect">
            <a:avLst/>
          </a:prstGeom>
        </p:spPr>
      </p:pic>
    </p:spTree>
    <p:extLst>
      <p:ext uri="{BB962C8B-B14F-4D97-AF65-F5344CB8AC3E}">
        <p14:creationId xmlns:p14="http://schemas.microsoft.com/office/powerpoint/2010/main" val="305962551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ide Slide – L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9C7520-1E28-B240-A21B-81E69B6F2A38}"/>
              </a:ext>
            </a:extLst>
          </p:cNvPr>
          <p:cNvSpPr>
            <a:spLocks noGrp="1"/>
          </p:cNvSpPr>
          <p:nvPr>
            <p:ph type="sldNum" sz="quarter" idx="10"/>
          </p:nvPr>
        </p:nvSpPr>
        <p:spPr/>
        <p:txBody>
          <a:bodyPr/>
          <a:lstStyle/>
          <a:p>
            <a:fld id="{E8CA2EAC-0CD8-0D4E-880D-C349C0AE03A4}" type="slidenum">
              <a:rPr lang="en-US" altLang="en-US" smtClean="0"/>
              <a:pPr/>
              <a:t>‹#›</a:t>
            </a:fld>
            <a:endParaRPr lang="en-US" altLang="en-US"/>
          </a:p>
        </p:txBody>
      </p:sp>
      <p:sp>
        <p:nvSpPr>
          <p:cNvPr id="4" name="Date Placeholder 3">
            <a:extLst>
              <a:ext uri="{FF2B5EF4-FFF2-40B4-BE49-F238E27FC236}">
                <a16:creationId xmlns:a16="http://schemas.microsoft.com/office/drawing/2014/main" id="{B415337B-54A1-2542-9EE4-AB7FB3DC2A30}"/>
              </a:ext>
            </a:extLst>
          </p:cNvPr>
          <p:cNvSpPr>
            <a:spLocks noGrp="1"/>
          </p:cNvSpPr>
          <p:nvPr>
            <p:ph type="dt" sz="half" idx="11"/>
          </p:nvPr>
        </p:nvSpPr>
        <p:spPr/>
        <p:txBody>
          <a:bodyPr/>
          <a:lstStyle/>
          <a:p>
            <a:fld id="{EAEA03EC-3FBD-2248-8362-FE37B34643E9}" type="datetime4">
              <a:rPr lang="en-US" altLang="en-US" smtClean="0"/>
              <a:t>April 8, 2026</a:t>
            </a:fld>
            <a:endParaRPr lang="en-US" altLang="en-US"/>
          </a:p>
        </p:txBody>
      </p:sp>
      <p:sp>
        <p:nvSpPr>
          <p:cNvPr id="5" name="Footer Placeholder 4">
            <a:extLst>
              <a:ext uri="{FF2B5EF4-FFF2-40B4-BE49-F238E27FC236}">
                <a16:creationId xmlns:a16="http://schemas.microsoft.com/office/drawing/2014/main" id="{5871ED4E-0486-3743-B9AA-52AABA8B5D0A}"/>
              </a:ext>
            </a:extLst>
          </p:cNvPr>
          <p:cNvSpPr>
            <a:spLocks noGrp="1"/>
          </p:cNvSpPr>
          <p:nvPr>
            <p:ph type="ftr" sz="quarter" idx="12"/>
          </p:nvPr>
        </p:nvSpPr>
        <p:spPr/>
        <p:txBody>
          <a:bodyPr/>
          <a:lstStyle/>
          <a:p>
            <a:pPr>
              <a:defRPr/>
            </a:pPr>
            <a:r>
              <a:rPr lang="en-US"/>
              <a:t>Name of Presentation</a:t>
            </a:r>
          </a:p>
        </p:txBody>
      </p:sp>
    </p:spTree>
    <p:extLst>
      <p:ext uri="{BB962C8B-B14F-4D97-AF65-F5344CB8AC3E}">
        <p14:creationId xmlns:p14="http://schemas.microsoft.com/office/powerpoint/2010/main" val="163969199"/>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a:t>Presentation title here </a:t>
            </a:r>
            <a:br>
              <a:rPr lang="en-US"/>
            </a:br>
            <a:r>
              <a:rPr lang="en-US"/>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463040"/>
          </a:xfrm>
        </p:spPr>
        <p:txBody>
          <a:bodyPr tIns="0"/>
          <a:lstStyle/>
          <a:p>
            <a:r>
              <a:rPr lang="en-US"/>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828800"/>
            <a:ext cx="10515600" cy="4348163"/>
          </a:xfrm>
        </p:spPr>
        <p:txBody>
          <a:bodyPr/>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5515"/>
            <a:ext cx="5120640" cy="4251448"/>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5515"/>
            <a:ext cx="5120640" cy="4251448"/>
          </a:xfrm>
        </p:spPr>
        <p:txBody>
          <a:bodyPr>
            <a:normAutofit/>
          </a:bodyPr>
          <a:lstStyle>
            <a:lvl1pPr>
              <a:defRPr sz="2400"/>
            </a:lvl1pPr>
          </a:lstStyle>
          <a:p>
            <a:pPr lvl="0"/>
            <a:r>
              <a:rPr lang="en-US"/>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a:t>List only essential points</a:t>
            </a:r>
          </a:p>
          <a:p>
            <a:pPr lvl="0"/>
            <a:r>
              <a:rPr lang="en-US"/>
              <a:t>Use words sparingly</a:t>
            </a:r>
          </a:p>
          <a:p>
            <a:pPr lvl="1"/>
            <a:r>
              <a:rPr lang="en-US"/>
              <a:t>Aim for less than 10 words per line and less than 7 lines per slide</a:t>
            </a:r>
          </a:p>
          <a:p>
            <a:pPr lvl="0"/>
            <a:r>
              <a:rPr lang="en-US"/>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554480"/>
          </a:xfrm>
        </p:spPr>
        <p:txBody>
          <a:bodyPr tIns="0"/>
          <a:lstStyle/>
          <a:p>
            <a:r>
              <a:rPr lang="en-US"/>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920240"/>
            <a:ext cx="10515600" cy="4256723"/>
          </a:xfrm>
        </p:spPr>
        <p:txBody>
          <a:bodyPr/>
          <a:lstStyle/>
          <a:p>
            <a:pPr lvl="0"/>
            <a:r>
              <a:rPr lang="en-US"/>
              <a:t>List only essential points</a:t>
            </a:r>
          </a:p>
          <a:p>
            <a:pPr lvl="1"/>
            <a:r>
              <a:rPr lang="en-US"/>
              <a:t>Distill text down to major takeaways</a:t>
            </a:r>
          </a:p>
          <a:p>
            <a:pPr lvl="0"/>
            <a:r>
              <a:rPr lang="en-US"/>
              <a:t>Avoid full sentences</a:t>
            </a:r>
          </a:p>
          <a:p>
            <a:pPr lvl="1"/>
            <a:r>
              <a:rPr lang="en-US"/>
              <a:t>Aim for less than 10 words per line</a:t>
            </a:r>
          </a:p>
          <a:p>
            <a:pPr lvl="1"/>
            <a:r>
              <a:rPr lang="en-US"/>
              <a:t>Aim for less than 7 lines per slide</a:t>
            </a:r>
          </a:p>
          <a:p>
            <a:pPr lvl="0"/>
            <a:r>
              <a:rPr lang="en-US"/>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0240"/>
            <a:ext cx="5120640" cy="4256723"/>
          </a:xfrm>
        </p:spPr>
        <p:txBody>
          <a:bodyPr/>
          <a:lstStyle>
            <a:lvl2pPr>
              <a:defRPr/>
            </a:lvl2pPr>
          </a:lstStyle>
          <a:p>
            <a:pPr lvl="0"/>
            <a:r>
              <a:rPr lang="en-US"/>
              <a:t>List only essential points</a:t>
            </a:r>
          </a:p>
          <a:p>
            <a:pPr lvl="1"/>
            <a:r>
              <a:rPr lang="en-US"/>
              <a:t>Distill text down to major takeaways</a:t>
            </a:r>
          </a:p>
          <a:p>
            <a:pPr lvl="0"/>
            <a:r>
              <a:rPr lang="en-US"/>
              <a:t>Avoid full sentences</a:t>
            </a:r>
          </a:p>
          <a:p>
            <a:pPr lvl="1"/>
            <a:r>
              <a:rPr lang="en-US"/>
              <a:t>Aim for 10 words max. per line</a:t>
            </a:r>
          </a:p>
          <a:p>
            <a:pPr lvl="1"/>
            <a:r>
              <a:rPr lang="en-US"/>
              <a:t>Aim for 7 lines max. per slide</a:t>
            </a:r>
          </a:p>
          <a:p>
            <a:pPr lvl="0"/>
            <a:r>
              <a:rPr lang="en-US"/>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0240"/>
            <a:ext cx="5120640" cy="4256723"/>
          </a:xfrm>
        </p:spPr>
        <p:txBody>
          <a:bodyPr>
            <a:normAutofit/>
          </a:bodyPr>
          <a:lstStyle>
            <a:lvl1pPr>
              <a:defRPr sz="2400"/>
            </a:lvl1pPr>
          </a:lstStyle>
          <a:p>
            <a:pPr lvl="0"/>
            <a:r>
              <a:rPr lang="en-US"/>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7C30A7EA-970C-C144-B07C-A1325C28C280}"/>
              </a:ext>
            </a:extLst>
          </p:cNvPr>
          <p:cNvSpPr/>
          <p:nvPr userDrawn="1"/>
        </p:nvSpPr>
        <p:spPr>
          <a:xfrm rot="5400000">
            <a:off x="5902487" y="3418367"/>
            <a:ext cx="365760" cy="21266"/>
          </a:xfrm>
          <a:custGeom>
            <a:avLst/>
            <a:gdLst>
              <a:gd name="connsiteX0" fmla="*/ 0 w 365760"/>
              <a:gd name="connsiteY0" fmla="*/ 21266 h 21266"/>
              <a:gd name="connsiteX1" fmla="*/ 21266 w 365760"/>
              <a:gd name="connsiteY1" fmla="*/ 0 h 21266"/>
              <a:gd name="connsiteX2" fmla="*/ 344494 w 365760"/>
              <a:gd name="connsiteY2" fmla="*/ 0 h 21266"/>
              <a:gd name="connsiteX3" fmla="*/ 365760 w 365760"/>
              <a:gd name="connsiteY3" fmla="*/ 21266 h 21266"/>
              <a:gd name="connsiteX4" fmla="*/ 0 w 365760"/>
              <a:gd name="connsiteY4" fmla="*/ 21266 h 2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21266">
                <a:moveTo>
                  <a:pt x="0" y="21266"/>
                </a:moveTo>
                <a:lnTo>
                  <a:pt x="21266" y="0"/>
                </a:lnTo>
                <a:lnTo>
                  <a:pt x="344494" y="0"/>
                </a:lnTo>
                <a:lnTo>
                  <a:pt x="365760" y="21266"/>
                </a:lnTo>
                <a:lnTo>
                  <a:pt x="0" y="21266"/>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a:t>List only essential points</a:t>
            </a:r>
          </a:p>
          <a:p>
            <a:pPr lvl="0"/>
            <a:r>
              <a:rPr lang="en-US"/>
              <a:t>Use words sparingly</a:t>
            </a:r>
          </a:p>
          <a:p>
            <a:pPr lvl="1"/>
            <a:r>
              <a:rPr lang="en-US"/>
              <a:t>Aim for less than 10 words per line and less than 7 lines per slide</a:t>
            </a:r>
          </a:p>
          <a:p>
            <a:pPr lvl="0"/>
            <a:r>
              <a:rPr lang="en-US"/>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4.png"/><Relationship Id="rId5" Type="http://schemas.openxmlformats.org/officeDocument/2006/relationships/slideLayout" Target="../slideLayouts/slideLayout36.xml"/><Relationship Id="rId10" Type="http://schemas.openxmlformats.org/officeDocument/2006/relationships/theme" Target="../theme/theme5.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920240"/>
            <a:ext cx="10515600" cy="425196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188" r:id="rId1"/>
    <p:sldLayoutId id="2147484191" r:id="rId2"/>
    <p:sldLayoutId id="2147484199" r:id="rId3"/>
    <p:sldLayoutId id="2147484193" r:id="rId4"/>
    <p:sldLayoutId id="2147484194" r:id="rId5"/>
    <p:sldLayoutId id="2147484196" r:id="rId6"/>
    <p:sldLayoutId id="2147484198" r:id="rId7"/>
    <p:sldLayoutId id="2147484189" r:id="rId8"/>
    <p:sldLayoutId id="2147484197"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D2240F-747A-1147-AEAD-A0C4DA9D89BF}"/>
              </a:ext>
            </a:extLst>
          </p:cNvPr>
          <p:cNvSpPr/>
          <p:nvPr userDrawn="1"/>
        </p:nvSpPr>
        <p:spPr>
          <a:xfrm>
            <a:off x="774700" y="0"/>
            <a:ext cx="10642600" cy="87086"/>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
        <p:nvSpPr>
          <p:cNvPr id="8" name="Rectangle 7">
            <a:extLst>
              <a:ext uri="{FF2B5EF4-FFF2-40B4-BE49-F238E27FC236}">
                <a16:creationId xmlns:a16="http://schemas.microsoft.com/office/drawing/2014/main" id="{6EB17946-7E97-EA43-8A57-8DEF85D1C519}"/>
              </a:ext>
            </a:extLst>
          </p:cNvPr>
          <p:cNvSpPr/>
          <p:nvPr userDrawn="1"/>
        </p:nvSpPr>
        <p:spPr>
          <a:xfrm>
            <a:off x="11609711" y="5708405"/>
            <a:ext cx="582291" cy="992458"/>
          </a:xfrm>
          <a:prstGeom prst="rect">
            <a:avLst/>
          </a:prstGeom>
          <a:solidFill>
            <a:srgbClr val="ED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 </a:t>
            </a:r>
          </a:p>
        </p:txBody>
      </p:sp>
      <p:sp>
        <p:nvSpPr>
          <p:cNvPr id="2" name="Title Placeholder 1">
            <a:extLst>
              <a:ext uri="{FF2B5EF4-FFF2-40B4-BE49-F238E27FC236}">
                <a16:creationId xmlns:a16="http://schemas.microsoft.com/office/drawing/2014/main" id="{FDE3320D-7B22-6A4C-98E1-93FE6CF3B698}"/>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99D9A98-381E-A243-A208-650591A88D11}"/>
              </a:ext>
            </a:extLst>
          </p:cNvPr>
          <p:cNvSpPr>
            <a:spLocks noGrp="1"/>
          </p:cNvSpPr>
          <p:nvPr>
            <p:ph type="body" idx="1"/>
          </p:nvPr>
        </p:nvSpPr>
        <p:spPr>
          <a:xfrm>
            <a:off x="838200" y="1920240"/>
            <a:ext cx="10515600" cy="4251959"/>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490D2-1A97-4ED8-E9E0-F072A3A8EA65}"/>
              </a:ext>
            </a:extLst>
          </p:cNvPr>
          <p:cNvSpPr>
            <a:spLocks noGrp="1"/>
          </p:cNvSpPr>
          <p:nvPr>
            <p:ph type="dt" sz="half" idx="2"/>
          </p:nvPr>
        </p:nvSpPr>
        <p:spPr>
          <a:xfrm>
            <a:off x="7936992" y="6181344"/>
            <a:ext cx="210312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August 4, 2023</a:t>
            </a:r>
          </a:p>
        </p:txBody>
      </p:sp>
      <p:sp>
        <p:nvSpPr>
          <p:cNvPr id="5" name="Footer Placeholder 4">
            <a:extLst>
              <a:ext uri="{FF2B5EF4-FFF2-40B4-BE49-F238E27FC236}">
                <a16:creationId xmlns:a16="http://schemas.microsoft.com/office/drawing/2014/main" id="{94089F02-D7F4-82B4-90AD-4022B2265EFF}"/>
              </a:ext>
            </a:extLst>
          </p:cNvPr>
          <p:cNvSpPr>
            <a:spLocks noGrp="1"/>
          </p:cNvSpPr>
          <p:nvPr>
            <p:ph type="ftr" sz="quarter" idx="3"/>
          </p:nvPr>
        </p:nvSpPr>
        <p:spPr>
          <a:xfrm>
            <a:off x="3657600" y="6181344"/>
            <a:ext cx="411480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D6073026-3B46-1517-3256-4E51565E1FDA}"/>
              </a:ext>
            </a:extLst>
          </p:cNvPr>
          <p:cNvSpPr>
            <a:spLocks noGrp="1"/>
          </p:cNvSpPr>
          <p:nvPr>
            <p:ph type="sldNum" sz="quarter" idx="4"/>
          </p:nvPr>
        </p:nvSpPr>
        <p:spPr>
          <a:xfrm>
            <a:off x="10213848" y="6181344"/>
            <a:ext cx="64008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fld id="{2D3C04EB-3C21-1042-8481-06E83C0B3E7E}" type="slidenum">
              <a:rPr lang="en-US" smtClean="0"/>
              <a:pPr/>
              <a:t>‹#›</a:t>
            </a:fld>
            <a:endParaRPr lang="en-US"/>
          </a:p>
        </p:txBody>
      </p:sp>
      <p:pic>
        <p:nvPicPr>
          <p:cNvPr id="10" name="Graphic 9">
            <a:extLst>
              <a:ext uri="{FF2B5EF4-FFF2-40B4-BE49-F238E27FC236}">
                <a16:creationId xmlns:a16="http://schemas.microsoft.com/office/drawing/2014/main" id="{860E29A5-B705-307C-100D-F666213A8F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027664" y="6045587"/>
            <a:ext cx="425075" cy="500881"/>
          </a:xfrm>
          <a:prstGeom prst="rect">
            <a:avLst/>
          </a:prstGeom>
        </p:spPr>
      </p:pic>
    </p:spTree>
    <p:extLst>
      <p:ext uri="{BB962C8B-B14F-4D97-AF65-F5344CB8AC3E}">
        <p14:creationId xmlns:p14="http://schemas.microsoft.com/office/powerpoint/2010/main" val="3327166393"/>
      </p:ext>
    </p:extLst>
  </p:cSld>
  <p:clrMap bg1="lt1" tx1="dk1" bg2="lt2" tx2="dk2" accent1="accent1" accent2="accent2" accent3="accent3" accent4="accent4" accent5="accent5" accent6="accent6" hlink="hlink" folHlink="folHlink"/>
  <p:sldLayoutIdLst>
    <p:sldLayoutId id="2147484069" r:id="rId1"/>
    <p:sldLayoutId id="2147484192" r:id="rId2"/>
    <p:sldLayoutId id="2147484195" r:id="rId3"/>
    <p:sldLayoutId id="2147484200" r:id="rId4"/>
    <p:sldLayoutId id="2147484201" r:id="rId5"/>
  </p:sldLayoutIdLst>
  <p:transition spd="med">
    <p:fade/>
  </p:transition>
  <p:hf hdr="0" ftr="0" dt="0"/>
  <p:txStyles>
    <p:titleStyle>
      <a:lvl1pPr algn="l" rtl="0" eaLnBrk="1" fontAlgn="base" hangingPunct="1">
        <a:lnSpc>
          <a:spcPct val="8000"/>
        </a:lnSpc>
        <a:spcBef>
          <a:spcPct val="0"/>
        </a:spcBef>
        <a:spcAft>
          <a:spcPct val="0"/>
        </a:spcAft>
        <a:defRPr sz="4400" b="1" kern="1200" cap="none" baseline="0">
          <a:solidFill>
            <a:schemeClr val="tx2"/>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tx2"/>
        </a:buClr>
        <a:buSzPct val="120000"/>
        <a:buFont typeface="System Font Regular"/>
        <a:buChar char="‣"/>
        <a:tabLst/>
        <a:defRPr sz="2400" kern="1200">
          <a:solidFill>
            <a:schemeClr val="tx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528" userDrawn="1">
          <p15:clr>
            <a:srgbClr val="F26B43"/>
          </p15:clr>
        </p15:guide>
        <p15:guide id="3" pos="7152" userDrawn="1">
          <p15:clr>
            <a:srgbClr val="F26B43"/>
          </p15:clr>
        </p15:guide>
        <p15:guide id="4" orient="horz" pos="3888" userDrawn="1">
          <p15:clr>
            <a:srgbClr val="F26B43"/>
          </p15:clr>
        </p15:guide>
        <p15:guide id="5" orient="horz" pos="288" userDrawn="1">
          <p15:clr>
            <a:srgbClr val="F26B43"/>
          </p15:clr>
        </p15:guide>
        <p15:guide id="6" orient="horz" pos="936" userDrawn="1">
          <p15:clr>
            <a:srgbClr val="F26B43"/>
          </p15:clr>
        </p15:guide>
        <p15:guide id="7" orient="horz" pos="10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9F131-9DA8-5B45-93E6-0B291064B6BA}"/>
              </a:ext>
            </a:extLst>
          </p:cNvPr>
          <p:cNvSpPr>
            <a:spLocks noGrp="1"/>
          </p:cNvSpPr>
          <p:nvPr>
            <p:ph type="title"/>
          </p:nvPr>
        </p:nvSpPr>
        <p:spPr>
          <a:xfrm>
            <a:off x="838200" y="457200"/>
            <a:ext cx="10515600" cy="1554480"/>
          </a:xfrm>
          <a:prstGeom prst="rect">
            <a:avLst/>
          </a:prstGeom>
        </p:spPr>
        <p:txBody>
          <a:bodyPr vert="horz" lIns="91440" tIns="45720" rIns="91440" bIns="0" rtlCol="0" anchor="b">
            <a:normAutofit/>
          </a:bodyPr>
          <a:lstStyle/>
          <a:p>
            <a:r>
              <a:rPr lang="en-US"/>
              <a:t>Click to edit Master title style</a:t>
            </a:r>
          </a:p>
        </p:txBody>
      </p:sp>
      <p:sp>
        <p:nvSpPr>
          <p:cNvPr id="4" name="Text Placeholder 3">
            <a:extLst>
              <a:ext uri="{FF2B5EF4-FFF2-40B4-BE49-F238E27FC236}">
                <a16:creationId xmlns:a16="http://schemas.microsoft.com/office/drawing/2014/main" id="{80C4E2D3-24A6-D640-A50F-23B64E0B1D86}"/>
              </a:ext>
            </a:extLst>
          </p:cNvPr>
          <p:cNvSpPr>
            <a:spLocks noGrp="1"/>
          </p:cNvSpPr>
          <p:nvPr>
            <p:ph type="body" idx="1"/>
          </p:nvPr>
        </p:nvSpPr>
        <p:spPr>
          <a:xfrm>
            <a:off x="838200" y="2011680"/>
            <a:ext cx="10515600" cy="4165283"/>
          </a:xfrm>
          <a:prstGeom prst="rect">
            <a:avLst/>
          </a:prstGeom>
        </p:spPr>
        <p:txBody>
          <a:bodyPr vert="horz" lIns="91440" tIns="45720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169481"/>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Lst>
  <p:transition spd="med">
    <p:fade/>
  </p:transition>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SzPct val="120000"/>
        <a:buFont typeface="Arial" panose="020B0604020202020204" pitchFamily="34" charset="0"/>
        <a:buChar char="‣"/>
        <a:defRPr sz="2800" kern="1200">
          <a:solidFill>
            <a:schemeClr val="tx1"/>
          </a:solidFill>
          <a:latin typeface="+mn-lt"/>
          <a:ea typeface="+mn-ea"/>
          <a:cs typeface="+mn-cs"/>
        </a:defRPr>
      </a:lvl1pPr>
      <a:lvl2pPr marL="581025"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2pPr>
      <a:lvl3pPr marL="920750"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3pPr>
      <a:lvl4pPr marL="125888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4pPr>
      <a:lvl5pPr marL="160813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2" userDrawn="1">
          <p15:clr>
            <a:srgbClr val="F26B43"/>
          </p15:clr>
        </p15:guide>
        <p15:guide id="2" orient="horz" pos="3912" userDrawn="1">
          <p15:clr>
            <a:srgbClr val="F26B43"/>
          </p15:clr>
        </p15:guide>
        <p15:guide id="3" orient="horz" pos="168" userDrawn="1">
          <p15:clr>
            <a:srgbClr val="F26B43"/>
          </p15:clr>
        </p15:guide>
        <p15:guide id="4" pos="528" userDrawn="1">
          <p15:clr>
            <a:srgbClr val="F26B43"/>
          </p15:clr>
        </p15:guide>
        <p15:guide id="5" orient="horz" pos="936" userDrawn="1">
          <p15:clr>
            <a:srgbClr val="F26B43"/>
          </p15:clr>
        </p15:guide>
        <p15:guide id="6" orient="horz" pos="10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463040"/>
          </a:xfrm>
          <a:prstGeom prst="rect">
            <a:avLst/>
          </a:prstGeom>
        </p:spPr>
        <p:txBody>
          <a:bodyPr vert="horz" lIns="91440" tIns="0" rIns="91440" bIns="9144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828800"/>
            <a:ext cx="10515600" cy="434340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F525-81EB-D97D-4E9D-7C43AC407B29}"/>
              </a:ext>
            </a:extLst>
          </p:cNvPr>
          <p:cNvSpPr>
            <a:spLocks noGrp="1"/>
          </p:cNvSpPr>
          <p:nvPr>
            <p:ph type="title"/>
          </p:nvPr>
        </p:nvSpPr>
        <p:spPr>
          <a:xfrm>
            <a:off x="1295400" y="1554480"/>
            <a:ext cx="9601200" cy="2286000"/>
          </a:xfrm>
        </p:spPr>
        <p:txBody>
          <a:bodyPr>
            <a:normAutofit fontScale="90000"/>
          </a:bodyPr>
          <a:lstStyle/>
          <a:p>
            <a:r>
              <a:rPr lang="en-US" dirty="0">
                <a:ea typeface="ＭＳ Ｐゴシック"/>
              </a:rPr>
              <a:t>The CSBA County Board Handbook: Perspectives on Shared Governance</a:t>
            </a:r>
            <a:endParaRPr lang="en-US" dirty="0"/>
          </a:p>
        </p:txBody>
      </p:sp>
    </p:spTree>
    <p:extLst>
      <p:ext uri="{BB962C8B-B14F-4D97-AF65-F5344CB8AC3E}">
        <p14:creationId xmlns:p14="http://schemas.microsoft.com/office/powerpoint/2010/main" val="3077752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737B-23DC-622C-705B-DFEC5BDC250F}"/>
              </a:ext>
            </a:extLst>
          </p:cNvPr>
          <p:cNvSpPr>
            <a:spLocks noGrp="1"/>
          </p:cNvSpPr>
          <p:nvPr>
            <p:ph type="title"/>
          </p:nvPr>
        </p:nvSpPr>
        <p:spPr>
          <a:xfrm>
            <a:off x="838200" y="365760"/>
            <a:ext cx="10515600" cy="1554480"/>
          </a:xfrm>
        </p:spPr>
        <p:txBody>
          <a:bodyPr/>
          <a:lstStyle/>
          <a:p>
            <a:r>
              <a:rPr lang="en-US"/>
              <a:t>Upcoming Events:</a:t>
            </a:r>
          </a:p>
        </p:txBody>
      </p:sp>
      <p:graphicFrame>
        <p:nvGraphicFramePr>
          <p:cNvPr id="5" name="Content Placeholder 6">
            <a:extLst>
              <a:ext uri="{FF2B5EF4-FFF2-40B4-BE49-F238E27FC236}">
                <a16:creationId xmlns:a16="http://schemas.microsoft.com/office/drawing/2014/main" id="{743C9018-DE98-8DAD-ADA6-92F23B6DE71F}"/>
              </a:ext>
            </a:extLst>
          </p:cNvPr>
          <p:cNvGraphicFramePr>
            <a:graphicFrameLocks noGrp="1"/>
          </p:cNvGraphicFramePr>
          <p:nvPr>
            <p:ph sz="quarter" idx="10"/>
            <p:extLst>
              <p:ext uri="{D42A27DB-BD31-4B8C-83A1-F6EECF244321}">
                <p14:modId xmlns:p14="http://schemas.microsoft.com/office/powerpoint/2010/main" val="428057180"/>
              </p:ext>
            </p:extLst>
          </p:nvPr>
        </p:nvGraphicFramePr>
        <p:xfrm>
          <a:off x="838200" y="1920875"/>
          <a:ext cx="5121275" cy="42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1050004B-2662-774F-4356-63A6DB6ED94A}"/>
              </a:ext>
            </a:extLst>
          </p:cNvPr>
          <p:cNvSpPr>
            <a:spLocks noGrp="1"/>
          </p:cNvSpPr>
          <p:nvPr>
            <p:ph sz="quarter" idx="11"/>
          </p:nvPr>
        </p:nvSpPr>
        <p:spPr>
          <a:xfrm>
            <a:off x="6233160" y="1920240"/>
            <a:ext cx="5120640" cy="4256723"/>
          </a:xfrm>
        </p:spPr>
        <p:txBody>
          <a:bodyPr vert="horz" lIns="91440" tIns="365760" rIns="91440" bIns="91440" rtlCol="0" anchor="t">
            <a:normAutofit lnSpcReduction="10000"/>
          </a:bodyPr>
          <a:lstStyle/>
          <a:p>
            <a:pPr marL="0" indent="0">
              <a:buNone/>
            </a:pPr>
            <a:endParaRPr lang="en-US" dirty="0">
              <a:ea typeface="ＭＳ Ｐゴシック"/>
              <a:cs typeface="Arial"/>
            </a:endParaRPr>
          </a:p>
          <a:p>
            <a:pPr marL="233045" indent="-233045"/>
            <a:r>
              <a:rPr lang="en-US" dirty="0">
                <a:ea typeface="ＭＳ Ｐゴシック"/>
              </a:rPr>
              <a:t>County MIG  </a:t>
            </a:r>
          </a:p>
          <a:p>
            <a:pPr marL="0" indent="0">
              <a:buNone/>
            </a:pPr>
            <a:r>
              <a:rPr lang="en-US" dirty="0">
                <a:ea typeface="ＭＳ Ｐゴシック"/>
              </a:rPr>
              <a:t>    Aug 14-15,Yolo COE</a:t>
            </a:r>
          </a:p>
          <a:p>
            <a:pPr marL="0" indent="0" algn="ctr">
              <a:buNone/>
            </a:pPr>
            <a:r>
              <a:rPr lang="en-US" dirty="0">
                <a:ea typeface="ＭＳ Ｐゴシック"/>
              </a:rPr>
              <a:t> Sep 24 - </a:t>
            </a:r>
            <a:r>
              <a:rPr lang="en-US" dirty="0">
                <a:ea typeface="ＭＳ Ｐゴシック"/>
                <a:cs typeface="Arial"/>
              </a:rPr>
              <a:t>Marina Del Rey Marriott</a:t>
            </a:r>
          </a:p>
          <a:p>
            <a:pPr marL="0" indent="0" algn="ctr">
              <a:buNone/>
            </a:pPr>
            <a:endParaRPr lang="en-US" dirty="0">
              <a:ea typeface="ＭＳ Ｐゴシック"/>
              <a:cs typeface="Arial"/>
            </a:endParaRPr>
          </a:p>
          <a:p>
            <a:pPr marL="233045" indent="-233045"/>
            <a:r>
              <a:rPr lang="en-US" dirty="0">
                <a:ea typeface="ＭＳ Ｐゴシック"/>
              </a:rPr>
              <a:t>Counties Conference </a:t>
            </a:r>
          </a:p>
          <a:p>
            <a:pPr marL="0" indent="0">
              <a:buNone/>
            </a:pPr>
            <a:r>
              <a:rPr lang="en-US" dirty="0">
                <a:ea typeface="ＭＳ Ｐゴシック"/>
              </a:rPr>
              <a:t>    Sep 25th-27th, 2026 </a:t>
            </a:r>
          </a:p>
          <a:p>
            <a:pPr marL="0" indent="0">
              <a:buNone/>
            </a:pPr>
            <a:r>
              <a:rPr lang="en-US" dirty="0">
                <a:ea typeface="ＭＳ Ｐゴシック"/>
              </a:rPr>
              <a:t>    Marina Del Rey Marriott</a:t>
            </a:r>
          </a:p>
          <a:p>
            <a:pPr marL="233045" indent="-233045"/>
            <a:endParaRPr lang="en-US" dirty="0">
              <a:ea typeface="ＭＳ Ｐゴシック"/>
              <a:cs typeface="Arial"/>
            </a:endParaRPr>
          </a:p>
          <a:p>
            <a:pPr marL="0" indent="0">
              <a:buNone/>
            </a:pPr>
            <a:endParaRPr lang="en-US" dirty="0">
              <a:ea typeface="ＭＳ Ｐゴシック"/>
              <a:cs typeface="Arial"/>
            </a:endParaRPr>
          </a:p>
        </p:txBody>
      </p:sp>
    </p:spTree>
    <p:extLst>
      <p:ext uri="{BB962C8B-B14F-4D97-AF65-F5344CB8AC3E}">
        <p14:creationId xmlns:p14="http://schemas.microsoft.com/office/powerpoint/2010/main" val="168770332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800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9AAAD1-5AC7-AE44-BA4E-B4EAFDC384D9}"/>
              </a:ext>
            </a:extLst>
          </p:cNvPr>
          <p:cNvSpPr txBox="1"/>
          <p:nvPr/>
        </p:nvSpPr>
        <p:spPr>
          <a:xfrm>
            <a:off x="762000" y="1158949"/>
            <a:ext cx="10668000" cy="4742121"/>
          </a:xfrm>
          <a:prstGeom prst="rect">
            <a:avLst/>
          </a:prstGeom>
          <a:noFill/>
        </p:spPr>
        <p:txBody>
          <a:bodyPr wrap="square" lIns="0" tIns="0" rIns="91440" bIns="0" rtlCol="0" anchor="t">
            <a:noAutofit/>
          </a:bodyPr>
          <a:lstStyle/>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Please use the Q&amp;A feature to submit your questions. This is located on the ribbon below the speaker. The chat feature has been turned off.</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Your questions will be answered either in the Q&amp;A feature in writing or live by our presenters</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a:p>
            <a:pPr marL="457200" indent="-457200">
              <a:spcAft>
                <a:spcPts val="1200"/>
              </a:spcAft>
              <a:buClr>
                <a:srgbClr val="06557E"/>
              </a:buClr>
              <a:buFont typeface="System Font Regular"/>
              <a:buChar char="▸"/>
            </a:pPr>
            <a:r>
              <a:rPr lang="en-US" sz="2400">
                <a:solidFill>
                  <a:srgbClr val="636362"/>
                </a:solidFill>
                <a:latin typeface="Arial"/>
                <a:ea typeface="ＭＳ Ｐゴシック"/>
                <a:cs typeface="Arial"/>
              </a:rPr>
              <a:t>All attendees will receive a link to this video recording as well as resources in a follow up email after the webinar. </a:t>
            </a:r>
          </a:p>
          <a:p>
            <a:pPr marL="457200" indent="-457200">
              <a:spcAft>
                <a:spcPts val="1200"/>
              </a:spcAft>
              <a:buClr>
                <a:srgbClr val="06557E"/>
              </a:buClr>
              <a:buFont typeface="System Font Regular"/>
              <a:buChar char="▸"/>
            </a:pPr>
            <a:endParaRPr lang="en-US" sz="2400">
              <a:solidFill>
                <a:srgbClr val="636362"/>
              </a:solidFill>
              <a:latin typeface="Arial"/>
              <a:ea typeface="ＭＳ Ｐゴシック"/>
              <a:cs typeface="Arial"/>
            </a:endParaRPr>
          </a:p>
        </p:txBody>
      </p:sp>
      <p:sp>
        <p:nvSpPr>
          <p:cNvPr id="4" name="TextBox 3">
            <a:extLst>
              <a:ext uri="{FF2B5EF4-FFF2-40B4-BE49-F238E27FC236}">
                <a16:creationId xmlns:a16="http://schemas.microsoft.com/office/drawing/2014/main" id="{790CE8DC-D438-9940-BC94-405D5E56E376}"/>
              </a:ext>
            </a:extLst>
          </p:cNvPr>
          <p:cNvSpPr txBox="1"/>
          <p:nvPr/>
        </p:nvSpPr>
        <p:spPr>
          <a:xfrm>
            <a:off x="762000" y="-17831"/>
            <a:ext cx="10668000" cy="1026367"/>
          </a:xfrm>
          <a:prstGeom prst="rect">
            <a:avLst/>
          </a:prstGeom>
          <a:noFill/>
        </p:spPr>
        <p:txBody>
          <a:bodyPr wrap="square" lIns="0" tIns="594360" rIns="0" rtlCol="0" anchor="t">
            <a:noAutofit/>
          </a:bodyPr>
          <a:lstStyle/>
          <a:p>
            <a:pPr>
              <a:lnSpc>
                <a:spcPts val="3500"/>
              </a:lnSpc>
            </a:pPr>
            <a:r>
              <a:rPr lang="en-US" sz="3600" b="1">
                <a:solidFill>
                  <a:srgbClr val="004976"/>
                </a:solidFill>
              </a:rPr>
              <a:t>Housekeeping</a:t>
            </a:r>
          </a:p>
        </p:txBody>
      </p:sp>
      <p:pic>
        <p:nvPicPr>
          <p:cNvPr id="2" name="Picture 2" descr="ZOOM Meeting Protocols for Virtual Presbytery Meetings | Presbytery of Lake  Michigan">
            <a:extLst>
              <a:ext uri="{FF2B5EF4-FFF2-40B4-BE49-F238E27FC236}">
                <a16:creationId xmlns:a16="http://schemas.microsoft.com/office/drawing/2014/main" id="{2F9AFA9F-FC7B-D046-D78A-02E26AA659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0" y="1963990"/>
            <a:ext cx="10668000" cy="129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75768"/>
      </p:ext>
    </p:extLst>
  </p:cSld>
  <p:clrMapOvr>
    <a:masterClrMapping/>
  </p:clrMapOvr>
  <mc:AlternateContent xmlns:mc="http://schemas.openxmlformats.org/markup-compatibility/2006" xmlns:p14="http://schemas.microsoft.com/office/powerpoint/2010/main">
    <mc:Choice Requires="p14">
      <p:transition spd="med" p14:dur="65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5377E-54E3-B2BA-F8BC-4134DC975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00D2F-DBE3-1319-A482-73968DB426C4}"/>
              </a:ext>
            </a:extLst>
          </p:cNvPr>
          <p:cNvSpPr>
            <a:spLocks noGrp="1"/>
          </p:cNvSpPr>
          <p:nvPr>
            <p:ph type="title"/>
          </p:nvPr>
        </p:nvSpPr>
        <p:spPr>
          <a:xfrm>
            <a:off x="838200" y="365760"/>
            <a:ext cx="10515600" cy="1117600"/>
          </a:xfrm>
        </p:spPr>
        <p:txBody>
          <a:bodyPr>
            <a:normAutofit/>
          </a:bodyPr>
          <a:lstStyle/>
          <a:p>
            <a:r>
              <a:rPr lang="en-US">
                <a:ea typeface="ＭＳ Ｐゴシック"/>
                <a:cs typeface="Arial"/>
              </a:rPr>
              <a:t>Panelists:</a:t>
            </a:r>
            <a:endParaRPr lang="en-US"/>
          </a:p>
        </p:txBody>
      </p:sp>
      <p:sp>
        <p:nvSpPr>
          <p:cNvPr id="9" name="Content Placeholder 8">
            <a:extLst>
              <a:ext uri="{FF2B5EF4-FFF2-40B4-BE49-F238E27FC236}">
                <a16:creationId xmlns:a16="http://schemas.microsoft.com/office/drawing/2014/main" id="{6EBA8B84-3905-3997-1E86-83A7BACD15F8}"/>
              </a:ext>
            </a:extLst>
          </p:cNvPr>
          <p:cNvSpPr>
            <a:spLocks noGrp="1"/>
          </p:cNvSpPr>
          <p:nvPr>
            <p:ph sz="quarter" idx="10"/>
          </p:nvPr>
        </p:nvSpPr>
        <p:spPr>
          <a:xfrm>
            <a:off x="838200" y="1579345"/>
            <a:ext cx="10515600" cy="4241482"/>
          </a:xfrm>
        </p:spPr>
        <p:txBody>
          <a:bodyPr vert="horz" lIns="91440" tIns="365760" rIns="91440" bIns="91440" rtlCol="0" anchor="t">
            <a:normAutofit/>
          </a:bodyPr>
          <a:lstStyle/>
          <a:p>
            <a:pPr marL="514350" indent="-514350">
              <a:buFont typeface="Arial"/>
              <a:buChar char="•"/>
            </a:pPr>
            <a:r>
              <a:rPr lang="en-US" dirty="0">
                <a:effectLst/>
                <a:latin typeface="+mn-lt"/>
                <a:ea typeface="Calibri" panose="020F0502020204030204" pitchFamily="34" charset="0"/>
                <a:cs typeface="Times New Roman" panose="02020603050405020304" pitchFamily="18" charset="0"/>
              </a:rPr>
              <a:t>Nicole </a:t>
            </a:r>
            <a:r>
              <a:rPr lang="en-US" dirty="0" err="1">
                <a:effectLst/>
                <a:latin typeface="+mn-lt"/>
                <a:ea typeface="Calibri" panose="020F0502020204030204" pitchFamily="34" charset="0"/>
                <a:cs typeface="Times New Roman" panose="02020603050405020304" pitchFamily="18" charset="0"/>
              </a:rPr>
              <a:t>Glentzer</a:t>
            </a:r>
            <a:r>
              <a:rPr lang="en-US" dirty="0">
                <a:effectLst/>
                <a:latin typeface="+mn-lt"/>
                <a:ea typeface="Calibri" panose="020F0502020204030204" pitchFamily="34" charset="0"/>
                <a:cs typeface="Times New Roman" panose="02020603050405020304" pitchFamily="18" charset="0"/>
              </a:rPr>
              <a:t>, Mendocino County Superintendent of Schools </a:t>
            </a:r>
            <a:r>
              <a:rPr lang="en-US" dirty="0">
                <a:effectLst/>
                <a:latin typeface="+mn-lt"/>
              </a:rPr>
              <a:t> </a:t>
            </a:r>
          </a:p>
          <a:p>
            <a:pPr marL="514350" indent="-514350">
              <a:buFont typeface="Arial"/>
              <a:buChar char="•"/>
            </a:pPr>
            <a:r>
              <a:rPr lang="en-US" dirty="0">
                <a:ea typeface="ＭＳ Ｐゴシック"/>
                <a:cs typeface="Arial"/>
              </a:rPr>
              <a:t>Dr. Faris </a:t>
            </a:r>
            <a:r>
              <a:rPr lang="en-US" dirty="0" err="1">
                <a:ea typeface="ＭＳ Ｐゴシック"/>
                <a:cs typeface="Arial"/>
              </a:rPr>
              <a:t>Sabbah</a:t>
            </a:r>
            <a:r>
              <a:rPr lang="en-US" dirty="0">
                <a:ea typeface="ＭＳ Ｐゴシック"/>
                <a:cs typeface="Arial"/>
              </a:rPr>
              <a:t>, Santa Cruz County Superintendent of Schools </a:t>
            </a:r>
            <a:endParaRPr lang="en-US" dirty="0">
              <a:cs typeface="Arial"/>
            </a:endParaRPr>
          </a:p>
          <a:p>
            <a:pPr marL="514350" indent="-514350">
              <a:buFont typeface="Arial"/>
              <a:buChar char="•"/>
            </a:pPr>
            <a:r>
              <a:rPr lang="en-US" dirty="0">
                <a:ea typeface="ＭＳ Ｐゴシック"/>
                <a:cs typeface="Arial"/>
              </a:rPr>
              <a:t>Derick Lennox, Senior Director, Governmental Relations &amp; Legal Affairs, California County Superintendents</a:t>
            </a:r>
          </a:p>
          <a:p>
            <a:pPr marL="0" indent="0">
              <a:buNone/>
            </a:pPr>
            <a:endParaRPr lang="en-US" dirty="0">
              <a:ea typeface="ＭＳ Ｐゴシック"/>
              <a:cs typeface="Arial"/>
            </a:endParaRPr>
          </a:p>
          <a:p>
            <a:pPr marL="0" indent="0">
              <a:buNone/>
            </a:pPr>
            <a:r>
              <a:rPr lang="en-US" b="1" dirty="0">
                <a:ea typeface="ＭＳ Ｐゴシック"/>
                <a:cs typeface="Arial"/>
              </a:rPr>
              <a:t>Moderator:</a:t>
            </a:r>
            <a:endParaRPr lang="en-US" b="1" dirty="0">
              <a:cs typeface="Arial"/>
            </a:endParaRPr>
          </a:p>
          <a:p>
            <a:pPr marL="514350" indent="-514350">
              <a:buFont typeface="Arial"/>
              <a:buChar char="•"/>
            </a:pPr>
            <a:endParaRPr lang="en-US" dirty="0">
              <a:ea typeface="ＭＳ Ｐゴシック"/>
              <a:cs typeface="Arial"/>
            </a:endParaRPr>
          </a:p>
          <a:p>
            <a:pPr marL="514350" indent="-514350">
              <a:buFont typeface="Arial"/>
              <a:buChar char="•"/>
            </a:pPr>
            <a:r>
              <a:rPr lang="en-US" dirty="0">
                <a:ea typeface="ＭＳ Ｐゴシック"/>
                <a:cs typeface="Arial"/>
              </a:rPr>
              <a:t>Mike Walsh, CSBA Director, County Board Services</a:t>
            </a:r>
            <a:endParaRPr lang="en-US" dirty="0"/>
          </a:p>
          <a:p>
            <a:pPr marL="233045" indent="-233045">
              <a:buFont typeface="Arial"/>
              <a:buChar char="•"/>
            </a:pPr>
            <a:endParaRPr lang="en-US" dirty="0">
              <a:cs typeface="Arial"/>
            </a:endParaRPr>
          </a:p>
          <a:p>
            <a:pPr marL="514350" indent="-514350">
              <a:buFont typeface="Arial"/>
              <a:buChar char="•"/>
            </a:pPr>
            <a:endParaRPr lang="en-US" dirty="0">
              <a:cs typeface="Arial"/>
            </a:endParaRPr>
          </a:p>
        </p:txBody>
      </p:sp>
    </p:spTree>
    <p:extLst>
      <p:ext uri="{BB962C8B-B14F-4D97-AF65-F5344CB8AC3E}">
        <p14:creationId xmlns:p14="http://schemas.microsoft.com/office/powerpoint/2010/main" val="37010925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54E7-F6F2-CCD4-DD30-F89DCD3AD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B2ED1-C071-D963-4EE4-CF843BE476AD}"/>
              </a:ext>
            </a:extLst>
          </p:cNvPr>
          <p:cNvSpPr>
            <a:spLocks noGrp="1"/>
          </p:cNvSpPr>
          <p:nvPr>
            <p:ph type="title"/>
          </p:nvPr>
        </p:nvSpPr>
        <p:spPr>
          <a:xfrm flipV="1">
            <a:off x="2005262" y="2759242"/>
            <a:ext cx="3064043" cy="669758"/>
          </a:xfrm>
        </p:spPr>
        <p:txBody>
          <a:bodyPr/>
          <a:lstStyle/>
          <a:p>
            <a:endParaRPr lang="en-US" dirty="0"/>
          </a:p>
        </p:txBody>
      </p:sp>
      <p:sp>
        <p:nvSpPr>
          <p:cNvPr id="4" name="Content Placeholder 3">
            <a:extLst>
              <a:ext uri="{FF2B5EF4-FFF2-40B4-BE49-F238E27FC236}">
                <a16:creationId xmlns:a16="http://schemas.microsoft.com/office/drawing/2014/main" id="{CEF52BEF-6D89-B9AA-0454-E667E49AD421}"/>
              </a:ext>
            </a:extLst>
          </p:cNvPr>
          <p:cNvSpPr>
            <a:spLocks noGrp="1"/>
          </p:cNvSpPr>
          <p:nvPr>
            <p:ph sz="quarter" idx="11"/>
          </p:nvPr>
        </p:nvSpPr>
        <p:spPr>
          <a:xfrm>
            <a:off x="7074568" y="1920240"/>
            <a:ext cx="1941095" cy="3405739"/>
          </a:xfrm>
        </p:spPr>
        <p:txBody>
          <a:bodyPr/>
          <a:lstStyle/>
          <a:p>
            <a:pPr marL="0" indent="0">
              <a:buNone/>
            </a:pPr>
            <a:endParaRPr lang="en-US" dirty="0"/>
          </a:p>
        </p:txBody>
      </p:sp>
      <p:pic>
        <p:nvPicPr>
          <p:cNvPr id="5" name="Picture 4">
            <a:extLst>
              <a:ext uri="{FF2B5EF4-FFF2-40B4-BE49-F238E27FC236}">
                <a16:creationId xmlns:a16="http://schemas.microsoft.com/office/drawing/2014/main" id="{8CDF5E3D-4733-11A1-C641-10CD1075F79F}"/>
              </a:ext>
            </a:extLst>
          </p:cNvPr>
          <p:cNvPicPr>
            <a:picLocks noChangeAspect="1"/>
          </p:cNvPicPr>
          <p:nvPr/>
        </p:nvPicPr>
        <p:blipFill>
          <a:blip r:embed="rId2"/>
          <a:stretch>
            <a:fillRect/>
          </a:stretch>
        </p:blipFill>
        <p:spPr>
          <a:xfrm>
            <a:off x="1351280" y="705853"/>
            <a:ext cx="4152247" cy="5329187"/>
          </a:xfrm>
          <a:prstGeom prst="rect">
            <a:avLst/>
          </a:prstGeom>
        </p:spPr>
      </p:pic>
      <p:pic>
        <p:nvPicPr>
          <p:cNvPr id="6" name="Picture 5" descr="A white and blue document with text&#10;&#10;Description automatically generated">
            <a:extLst>
              <a:ext uri="{FF2B5EF4-FFF2-40B4-BE49-F238E27FC236}">
                <a16:creationId xmlns:a16="http://schemas.microsoft.com/office/drawing/2014/main" id="{99F02899-129B-C8B0-6176-D173BDE9E899}"/>
              </a:ext>
            </a:extLst>
          </p:cNvPr>
          <p:cNvPicPr>
            <a:picLocks noChangeAspect="1"/>
          </p:cNvPicPr>
          <p:nvPr/>
        </p:nvPicPr>
        <p:blipFill>
          <a:blip r:embed="rId3"/>
          <a:stretch>
            <a:fillRect/>
          </a:stretch>
        </p:blipFill>
        <p:spPr>
          <a:xfrm>
            <a:off x="6413165" y="705854"/>
            <a:ext cx="4184491" cy="5329186"/>
          </a:xfrm>
          <a:prstGeom prst="rect">
            <a:avLst/>
          </a:prstGeom>
        </p:spPr>
      </p:pic>
    </p:spTree>
    <p:extLst>
      <p:ext uri="{BB962C8B-B14F-4D97-AF65-F5344CB8AC3E}">
        <p14:creationId xmlns:p14="http://schemas.microsoft.com/office/powerpoint/2010/main" val="194255674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2037CBCF-4D6C-BCD1-6811-7DF790293143}"/>
              </a:ext>
            </a:extLst>
          </p:cNvPr>
          <p:cNvSpPr/>
          <p:nvPr/>
        </p:nvSpPr>
        <p:spPr>
          <a:xfrm>
            <a:off x="-88802" y="0"/>
            <a:ext cx="12369603" cy="1411115"/>
          </a:xfrm>
          <a:prstGeom prst="rect">
            <a:avLst/>
          </a:prstGeom>
          <a:solidFill>
            <a:srgbClr val="FFFFFF"/>
          </a:solidFill>
        </p:spPr>
        <p:txBody>
          <a:bodyPr/>
          <a:lstStyle/>
          <a:p>
            <a:pPr defTabSz="609630"/>
            <a:endParaRPr lang="en-US" sz="1200">
              <a:solidFill>
                <a:prstClr val="black"/>
              </a:solidFill>
              <a:latin typeface="Calibri"/>
            </a:endParaRPr>
          </a:p>
        </p:txBody>
      </p:sp>
      <p:sp>
        <p:nvSpPr>
          <p:cNvPr id="3" name="TextBox 3">
            <a:extLst>
              <a:ext uri="{FF2B5EF4-FFF2-40B4-BE49-F238E27FC236}">
                <a16:creationId xmlns:a16="http://schemas.microsoft.com/office/drawing/2014/main" id="{96BEE548-A969-162F-976D-B4F2FFAAF561}"/>
              </a:ext>
            </a:extLst>
          </p:cNvPr>
          <p:cNvSpPr txBox="1"/>
          <p:nvPr/>
        </p:nvSpPr>
        <p:spPr>
          <a:xfrm>
            <a:off x="952188" y="406006"/>
            <a:ext cx="10451653" cy="897682"/>
          </a:xfrm>
          <a:prstGeom prst="rect">
            <a:avLst/>
          </a:prstGeom>
        </p:spPr>
        <p:txBody>
          <a:bodyPr lIns="0" tIns="0" rIns="0" bIns="0" rtlCol="0" anchor="t">
            <a:spAutoFit/>
          </a:bodyPr>
          <a:lstStyle/>
          <a:p>
            <a:pPr algn="just" defTabSz="609630">
              <a:lnSpc>
                <a:spcPts val="7040"/>
              </a:lnSpc>
            </a:pPr>
            <a:r>
              <a:rPr lang="en-US" sz="5866" spc="234" dirty="0">
                <a:solidFill>
                  <a:srgbClr val="1F497D"/>
                </a:solidFill>
                <a:latin typeface="Advent Pro Medium Bold"/>
              </a:rPr>
              <a:t>A Quick Note:</a:t>
            </a:r>
          </a:p>
        </p:txBody>
      </p:sp>
      <p:grpSp>
        <p:nvGrpSpPr>
          <p:cNvPr id="4" name="Group 4">
            <a:extLst>
              <a:ext uri="{FF2B5EF4-FFF2-40B4-BE49-F238E27FC236}">
                <a16:creationId xmlns:a16="http://schemas.microsoft.com/office/drawing/2014/main" id="{617C01DC-2B66-A0B2-3CD5-01D7AE675873}"/>
              </a:ext>
            </a:extLst>
          </p:cNvPr>
          <p:cNvGrpSpPr/>
          <p:nvPr/>
        </p:nvGrpSpPr>
        <p:grpSpPr>
          <a:xfrm>
            <a:off x="5540047" y="2939589"/>
            <a:ext cx="3507823" cy="3507823"/>
            <a:chOff x="0" y="0"/>
            <a:chExt cx="6350000" cy="6350000"/>
          </a:xfrm>
        </p:grpSpPr>
        <p:sp>
          <p:nvSpPr>
            <p:cNvPr id="5" name="Freeform 5">
              <a:extLst>
                <a:ext uri="{FF2B5EF4-FFF2-40B4-BE49-F238E27FC236}">
                  <a16:creationId xmlns:a16="http://schemas.microsoft.com/office/drawing/2014/main" id="{912ABD48-E79D-71E5-8CB9-5DF51AC8FE6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D64B">
                <a:alpha val="69804"/>
              </a:srgbClr>
            </a:solidFill>
          </p:spPr>
          <p:txBody>
            <a:bodyPr/>
            <a:lstStyle/>
            <a:p>
              <a:pPr defTabSz="609630"/>
              <a:endParaRPr lang="en-US" sz="1200">
                <a:solidFill>
                  <a:prstClr val="black"/>
                </a:solidFill>
                <a:latin typeface="Calibri"/>
              </a:endParaRPr>
            </a:p>
          </p:txBody>
        </p:sp>
      </p:grpSp>
      <p:grpSp>
        <p:nvGrpSpPr>
          <p:cNvPr id="6" name="Group 6">
            <a:extLst>
              <a:ext uri="{FF2B5EF4-FFF2-40B4-BE49-F238E27FC236}">
                <a16:creationId xmlns:a16="http://schemas.microsoft.com/office/drawing/2014/main" id="{3530B496-E12D-5215-3EA8-C8A7B6411D96}"/>
              </a:ext>
            </a:extLst>
          </p:cNvPr>
          <p:cNvGrpSpPr>
            <a:grpSpLocks noChangeAspect="1"/>
          </p:cNvGrpSpPr>
          <p:nvPr/>
        </p:nvGrpSpPr>
        <p:grpSpPr>
          <a:xfrm>
            <a:off x="6423323" y="-366704"/>
            <a:ext cx="6378811" cy="6378786"/>
            <a:chOff x="0" y="0"/>
            <a:chExt cx="6350000" cy="6349975"/>
          </a:xfrm>
        </p:grpSpPr>
        <p:sp>
          <p:nvSpPr>
            <p:cNvPr id="7" name="Freeform 7">
              <a:extLst>
                <a:ext uri="{FF2B5EF4-FFF2-40B4-BE49-F238E27FC236}">
                  <a16:creationId xmlns:a16="http://schemas.microsoft.com/office/drawing/2014/main" id="{BFA9A2D8-B7CD-F402-C288-402BD47280F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7001" b="-17001"/>
              </a:stretch>
            </a:blipFill>
          </p:spPr>
          <p:txBody>
            <a:bodyPr/>
            <a:lstStyle/>
            <a:p>
              <a:pPr defTabSz="609630"/>
              <a:endParaRPr lang="en-US" sz="1200">
                <a:solidFill>
                  <a:prstClr val="black"/>
                </a:solidFill>
                <a:latin typeface="Calibri"/>
              </a:endParaRPr>
            </a:p>
          </p:txBody>
        </p:sp>
      </p:grpSp>
      <p:pic>
        <p:nvPicPr>
          <p:cNvPr id="8" name="Picture 8">
            <a:extLst>
              <a:ext uri="{FF2B5EF4-FFF2-40B4-BE49-F238E27FC236}">
                <a16:creationId xmlns:a16="http://schemas.microsoft.com/office/drawing/2014/main" id="{CC9E74CC-E3C7-7EB3-ACD7-4E891C7D36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07190" flipH="1">
            <a:off x="4799962" y="1932988"/>
            <a:ext cx="3981061" cy="965407"/>
          </a:xfrm>
          <a:prstGeom prst="rect">
            <a:avLst/>
          </a:prstGeom>
        </p:spPr>
      </p:pic>
      <p:sp>
        <p:nvSpPr>
          <p:cNvPr id="9" name="TextBox 9">
            <a:extLst>
              <a:ext uri="{FF2B5EF4-FFF2-40B4-BE49-F238E27FC236}">
                <a16:creationId xmlns:a16="http://schemas.microsoft.com/office/drawing/2014/main" id="{DA41AEC8-097D-B269-8FFA-F6ECD8315D63}"/>
              </a:ext>
            </a:extLst>
          </p:cNvPr>
          <p:cNvSpPr txBox="1"/>
          <p:nvPr/>
        </p:nvSpPr>
        <p:spPr>
          <a:xfrm>
            <a:off x="952188" y="1384610"/>
            <a:ext cx="5286050" cy="718145"/>
          </a:xfrm>
          <a:prstGeom prst="rect">
            <a:avLst/>
          </a:prstGeom>
        </p:spPr>
        <p:txBody>
          <a:bodyPr lIns="0" tIns="0" rIns="0" bIns="0" rtlCol="0" anchor="t">
            <a:spAutoFit/>
          </a:bodyPr>
          <a:lstStyle/>
          <a:p>
            <a:pPr defTabSz="609630">
              <a:lnSpc>
                <a:spcPts val="5600"/>
              </a:lnSpc>
            </a:pPr>
            <a:r>
              <a:rPr lang="en-US" sz="4667" dirty="0">
                <a:solidFill>
                  <a:srgbClr val="1F497D"/>
                </a:solidFill>
                <a:latin typeface="Barlow Condensed Bold"/>
              </a:rPr>
              <a:t>Technical &amp; Adaptive</a:t>
            </a:r>
          </a:p>
        </p:txBody>
      </p:sp>
      <p:sp>
        <p:nvSpPr>
          <p:cNvPr id="10" name="TextBox 10">
            <a:extLst>
              <a:ext uri="{FF2B5EF4-FFF2-40B4-BE49-F238E27FC236}">
                <a16:creationId xmlns:a16="http://schemas.microsoft.com/office/drawing/2014/main" id="{315A9EDC-8508-E2FF-A98E-15AD6ED3E3E3}"/>
              </a:ext>
            </a:extLst>
          </p:cNvPr>
          <p:cNvSpPr txBox="1"/>
          <p:nvPr/>
        </p:nvSpPr>
        <p:spPr>
          <a:xfrm>
            <a:off x="685800" y="2302890"/>
            <a:ext cx="4282342" cy="2252155"/>
          </a:xfrm>
          <a:prstGeom prst="rect">
            <a:avLst/>
          </a:prstGeom>
        </p:spPr>
        <p:txBody>
          <a:bodyPr lIns="0" tIns="0" rIns="0" bIns="0" rtlCol="0" anchor="t">
            <a:spAutoFit/>
          </a:bodyPr>
          <a:lstStyle/>
          <a:p>
            <a:pPr algn="ctr" defTabSz="609630">
              <a:lnSpc>
                <a:spcPts val="3549"/>
              </a:lnSpc>
              <a:spcBef>
                <a:spcPct val="0"/>
              </a:spcBef>
            </a:pPr>
            <a:r>
              <a:rPr lang="en-US" sz="3549" dirty="0">
                <a:solidFill>
                  <a:srgbClr val="FF0000"/>
                </a:solidFill>
                <a:latin typeface="Advent Pro Medium Bold"/>
              </a:rPr>
              <a:t>Compliance</a:t>
            </a:r>
            <a:r>
              <a:rPr lang="en-US" sz="3549" dirty="0">
                <a:solidFill>
                  <a:srgbClr val="000000"/>
                </a:solidFill>
                <a:latin typeface="Advent Pro Medium Bold"/>
              </a:rPr>
              <a:t> - Programs, practices, services, policies, plans, interventions, etc.</a:t>
            </a:r>
          </a:p>
        </p:txBody>
      </p:sp>
      <p:sp>
        <p:nvSpPr>
          <p:cNvPr id="11" name="TextBox 11">
            <a:extLst>
              <a:ext uri="{FF2B5EF4-FFF2-40B4-BE49-F238E27FC236}">
                <a16:creationId xmlns:a16="http://schemas.microsoft.com/office/drawing/2014/main" id="{3EFDE418-DAC1-068D-6617-782613E38BA4}"/>
              </a:ext>
            </a:extLst>
          </p:cNvPr>
          <p:cNvSpPr txBox="1"/>
          <p:nvPr/>
        </p:nvSpPr>
        <p:spPr>
          <a:xfrm>
            <a:off x="952188" y="4618169"/>
            <a:ext cx="4282342" cy="2252155"/>
          </a:xfrm>
          <a:prstGeom prst="rect">
            <a:avLst/>
          </a:prstGeom>
        </p:spPr>
        <p:txBody>
          <a:bodyPr lIns="0" tIns="0" rIns="0" bIns="0" rtlCol="0" anchor="t">
            <a:spAutoFit/>
          </a:bodyPr>
          <a:lstStyle/>
          <a:p>
            <a:pPr algn="ctr" defTabSz="609630">
              <a:lnSpc>
                <a:spcPts val="3549"/>
              </a:lnSpc>
              <a:spcBef>
                <a:spcPct val="0"/>
              </a:spcBef>
            </a:pPr>
            <a:r>
              <a:rPr lang="en-US" sz="3549" dirty="0">
                <a:solidFill>
                  <a:srgbClr val="FF0000"/>
                </a:solidFill>
                <a:latin typeface="Advent Pro Medium Bold"/>
              </a:rPr>
              <a:t>Transformation</a:t>
            </a:r>
            <a:r>
              <a:rPr lang="en-US" sz="3549" dirty="0">
                <a:solidFill>
                  <a:srgbClr val="000000"/>
                </a:solidFill>
                <a:latin typeface="Advent Pro Medium Bold"/>
              </a:rPr>
              <a:t> - Values, attitudes, biases, beliefs, experiences, relationships</a:t>
            </a:r>
          </a:p>
        </p:txBody>
      </p:sp>
      <p:pic>
        <p:nvPicPr>
          <p:cNvPr id="12" name="Picture 12">
            <a:extLst>
              <a:ext uri="{FF2B5EF4-FFF2-40B4-BE49-F238E27FC236}">
                <a16:creationId xmlns:a16="http://schemas.microsoft.com/office/drawing/2014/main" id="{E372CD0B-266B-29C6-D74F-F337C37651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59331" flipH="1" flipV="1">
            <a:off x="4772766" y="3716581"/>
            <a:ext cx="3981061" cy="965407"/>
          </a:xfrm>
          <a:prstGeom prst="rect">
            <a:avLst/>
          </a:prstGeom>
        </p:spPr>
      </p:pic>
    </p:spTree>
    <p:extLst>
      <p:ext uri="{BB962C8B-B14F-4D97-AF65-F5344CB8AC3E}">
        <p14:creationId xmlns:p14="http://schemas.microsoft.com/office/powerpoint/2010/main" val="35804026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7CEA5A-EF21-A042-8C4E-64CF99666066}"/>
              </a:ext>
            </a:extLst>
          </p:cNvPr>
          <p:cNvSpPr>
            <a:spLocks noGrp="1"/>
          </p:cNvSpPr>
          <p:nvPr>
            <p:ph type="title"/>
          </p:nvPr>
        </p:nvSpPr>
        <p:spPr>
          <a:xfrm>
            <a:off x="1036320" y="1188720"/>
            <a:ext cx="3840480" cy="4480560"/>
          </a:xfrm>
        </p:spPr>
        <p:txBody>
          <a:bodyPr anchor="ctr">
            <a:normAutofit/>
          </a:bodyPr>
          <a:lstStyle/>
          <a:p>
            <a:r>
              <a:rPr lang="en-US" b="1" dirty="0"/>
              <a:t>Closure</a:t>
            </a:r>
            <a:r>
              <a:rPr lang="en-US" dirty="0"/>
              <a:t> – the quality of member relations within the board.</a:t>
            </a:r>
            <a:br>
              <a:rPr lang="en-US" dirty="0"/>
            </a:br>
            <a:endParaRPr lang="en-US" dirty="0"/>
          </a:p>
          <a:p>
            <a:r>
              <a:rPr lang="en-US" b="1" dirty="0"/>
              <a:t>Brokerage </a:t>
            </a:r>
            <a:r>
              <a:rPr lang="en-US" dirty="0"/>
              <a:t>– board member influence on outside stakeholders and those with influence.</a:t>
            </a:r>
          </a:p>
        </p:txBody>
      </p:sp>
      <p:pic>
        <p:nvPicPr>
          <p:cNvPr id="2" name="Picture 1">
            <a:extLst>
              <a:ext uri="{FF2B5EF4-FFF2-40B4-BE49-F238E27FC236}">
                <a16:creationId xmlns:a16="http://schemas.microsoft.com/office/drawing/2014/main" id="{2D0B6A69-1A35-8C47-AD37-0DB13A2577ED}"/>
              </a:ext>
            </a:extLst>
          </p:cNvPr>
          <p:cNvPicPr>
            <a:picLocks noChangeAspect="1"/>
          </p:cNvPicPr>
          <p:nvPr/>
        </p:nvPicPr>
        <p:blipFill>
          <a:blip r:embed="rId3"/>
          <a:srcRect l="3041" r="3041"/>
          <a:stretch>
            <a:fillRect/>
          </a:stretch>
        </p:blipFill>
        <p:spPr>
          <a:xfrm>
            <a:off x="7833418" y="2364150"/>
            <a:ext cx="2204920" cy="3517164"/>
          </a:xfrm>
          <a:prstGeom prst="rect">
            <a:avLst/>
          </a:prstGeom>
          <a:noFill/>
        </p:spPr>
      </p:pic>
      <p:sp>
        <p:nvSpPr>
          <p:cNvPr id="5" name="Text Placeholder 4">
            <a:extLst>
              <a:ext uri="{FF2B5EF4-FFF2-40B4-BE49-F238E27FC236}">
                <a16:creationId xmlns:a16="http://schemas.microsoft.com/office/drawing/2014/main" id="{2230DD96-E170-6E45-A135-5690456CD376}"/>
              </a:ext>
            </a:extLst>
          </p:cNvPr>
          <p:cNvSpPr>
            <a:spLocks noGrp="1"/>
          </p:cNvSpPr>
          <p:nvPr>
            <p:ph type="body" sz="quarter" idx="3"/>
          </p:nvPr>
        </p:nvSpPr>
        <p:spPr>
          <a:xfrm>
            <a:off x="7293934" y="1188720"/>
            <a:ext cx="3840480" cy="963396"/>
          </a:xfrm>
        </p:spPr>
        <p:txBody>
          <a:bodyPr anchor="b">
            <a:normAutofit/>
          </a:bodyPr>
          <a:lstStyle/>
          <a:p>
            <a:r>
              <a:rPr lang="en-US"/>
              <a:t>School Board Capital</a:t>
            </a:r>
          </a:p>
        </p:txBody>
      </p:sp>
    </p:spTree>
    <p:extLst>
      <p:ext uri="{BB962C8B-B14F-4D97-AF65-F5344CB8AC3E}">
        <p14:creationId xmlns:p14="http://schemas.microsoft.com/office/powerpoint/2010/main" val="18624168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7F933-0D0E-E7AC-B777-A6ECDA346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B0577-0CD4-DA81-3865-E6405154BC17}"/>
              </a:ext>
            </a:extLst>
          </p:cNvPr>
          <p:cNvSpPr>
            <a:spLocks noGrp="1"/>
          </p:cNvSpPr>
          <p:nvPr>
            <p:ph type="title"/>
          </p:nvPr>
        </p:nvSpPr>
        <p:spPr>
          <a:xfrm>
            <a:off x="838200" y="365760"/>
            <a:ext cx="10515600" cy="1463040"/>
          </a:xfrm>
        </p:spPr>
        <p:txBody>
          <a:bodyPr>
            <a:normAutofit/>
          </a:bodyPr>
          <a:lstStyle/>
          <a:p>
            <a:r>
              <a:rPr lang="en-US" dirty="0"/>
              <a:t>Limited closure warnings</a:t>
            </a:r>
          </a:p>
        </p:txBody>
      </p:sp>
      <p:sp>
        <p:nvSpPr>
          <p:cNvPr id="9" name="Content Placeholder 8">
            <a:extLst>
              <a:ext uri="{FF2B5EF4-FFF2-40B4-BE49-F238E27FC236}">
                <a16:creationId xmlns:a16="http://schemas.microsoft.com/office/drawing/2014/main" id="{449AAD8E-8DB1-9635-9152-0708F7FC44C2}"/>
              </a:ext>
            </a:extLst>
          </p:cNvPr>
          <p:cNvSpPr>
            <a:spLocks noGrp="1"/>
          </p:cNvSpPr>
          <p:nvPr>
            <p:ph sz="quarter" idx="10"/>
          </p:nvPr>
        </p:nvSpPr>
        <p:spPr>
          <a:xfrm>
            <a:off x="838199" y="1828801"/>
            <a:ext cx="10589591" cy="4465242"/>
          </a:xfrm>
        </p:spPr>
        <p:txBody>
          <a:bodyPr numCol="2">
            <a:noAutofit/>
          </a:bodyPr>
          <a:lstStyle/>
          <a:p>
            <a:pPr marL="0" indent="0">
              <a:buNone/>
            </a:pPr>
            <a:r>
              <a:rPr lang="en-US" dirty="0"/>
              <a:t>Limited closure leads to individuals acting for their own interests rather than the good of the entire organization.</a:t>
            </a:r>
          </a:p>
          <a:p>
            <a:r>
              <a:rPr lang="en-US" dirty="0"/>
              <a:t>Ongoing power struggles</a:t>
            </a:r>
          </a:p>
          <a:p>
            <a:r>
              <a:rPr lang="en-US" dirty="0"/>
              <a:t>Missed opportunities</a:t>
            </a:r>
          </a:p>
          <a:p>
            <a:r>
              <a:rPr lang="en-US" dirty="0"/>
              <a:t>Loss of influence in the community</a:t>
            </a:r>
          </a:p>
          <a:p>
            <a:r>
              <a:rPr lang="en-US" dirty="0"/>
              <a:t>Focus on a specific interest group only</a:t>
            </a:r>
          </a:p>
          <a:p>
            <a:pPr marL="0" indent="0">
              <a:buNone/>
            </a:pPr>
            <a:r>
              <a:rPr lang="en-US" dirty="0"/>
              <a:t>The cure</a:t>
            </a:r>
          </a:p>
          <a:p>
            <a:r>
              <a:rPr lang="en-US" dirty="0"/>
              <a:t>Team building that focuses on developing trust, collaboration, and articulating a shared vision</a:t>
            </a:r>
          </a:p>
        </p:txBody>
      </p:sp>
    </p:spTree>
    <p:extLst>
      <p:ext uri="{BB962C8B-B14F-4D97-AF65-F5344CB8AC3E}">
        <p14:creationId xmlns:p14="http://schemas.microsoft.com/office/powerpoint/2010/main" val="401021280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A6AF-3635-53B7-BBD9-4F82E4E80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8E2F6-9A81-B398-B691-2F5EBEB28E96}"/>
              </a:ext>
            </a:extLst>
          </p:cNvPr>
          <p:cNvSpPr>
            <a:spLocks noGrp="1"/>
          </p:cNvSpPr>
          <p:nvPr>
            <p:ph type="title"/>
          </p:nvPr>
        </p:nvSpPr>
        <p:spPr/>
        <p:txBody>
          <a:bodyPr>
            <a:noAutofit/>
          </a:bodyPr>
          <a:lstStyle/>
          <a:p>
            <a:r>
              <a:rPr lang="en-US" sz="2000" b="1" dirty="0"/>
              <a:t>BOARD BYLAW 9240- What is it?</a:t>
            </a:r>
            <a:br>
              <a:rPr lang="en-US" sz="2000" dirty="0"/>
            </a:br>
            <a:r>
              <a:rPr lang="en-US" sz="2000" b="1" dirty="0"/>
              <a:t> </a:t>
            </a:r>
            <a:br>
              <a:rPr lang="en-US" sz="2000" dirty="0"/>
            </a:br>
            <a:r>
              <a:rPr lang="en-US" sz="2000" b="1" dirty="0"/>
              <a:t>CSBA Board Bylaw 9240 Board Training states: </a:t>
            </a:r>
            <a:br>
              <a:rPr lang="en-US" sz="2000" dirty="0"/>
            </a:br>
            <a:r>
              <a:rPr lang="en-US" sz="2000" dirty="0"/>
              <a:t> </a:t>
            </a:r>
            <a:br>
              <a:rPr lang="en-US" sz="2000" dirty="0"/>
            </a:br>
            <a:r>
              <a:rPr lang="en-US" sz="2000" dirty="0"/>
              <a:t>(For District and County Offices)</a:t>
            </a:r>
            <a:br>
              <a:rPr lang="en-US" sz="2000" dirty="0"/>
            </a:br>
            <a:r>
              <a:rPr lang="en-US" sz="2000" i="1" dirty="0"/>
              <a:t>“The Governing Board believes that the Board’s ability to effectively and responsibly govern the district/county is essential to promoting student achievement, building positive community relations, and protecting the public interest in district/county schools. Board members shall participate in mandatory ethics training as outlined below and are encouraged to participate in ongoing opportunities for professional development sufficient to help them understand their responsibilities, stay abreast of new developments in education, and improve governance skills.” </a:t>
            </a:r>
            <a:endParaRPr lang="en-US" sz="2000" dirty="0"/>
          </a:p>
        </p:txBody>
      </p:sp>
    </p:spTree>
    <p:extLst>
      <p:ext uri="{BB962C8B-B14F-4D97-AF65-F5344CB8AC3E}">
        <p14:creationId xmlns:p14="http://schemas.microsoft.com/office/powerpoint/2010/main" val="133769750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953A-B01E-454A-9146-D2E95043E5C6}"/>
              </a:ext>
            </a:extLst>
          </p:cNvPr>
          <p:cNvSpPr>
            <a:spLocks noGrp="1"/>
          </p:cNvSpPr>
          <p:nvPr>
            <p:ph type="title"/>
          </p:nvPr>
        </p:nvSpPr>
        <p:spPr>
          <a:xfrm>
            <a:off x="2667000" y="2194560"/>
            <a:ext cx="6858000" cy="2194560"/>
          </a:xfrm>
        </p:spPr>
        <p:txBody>
          <a:bodyPr>
            <a:normAutofit/>
          </a:bodyPr>
          <a:lstStyle/>
          <a:p>
            <a:pPr algn="ctr"/>
            <a:r>
              <a:rPr lang="en-US">
                <a:ea typeface="ＭＳ Ｐゴシック"/>
              </a:rPr>
              <a:t>Q&amp;A</a:t>
            </a:r>
            <a:endParaRPr lang="en-US">
              <a:uFill>
                <a:solidFill>
                  <a:srgbClr val="F1BE48"/>
                </a:solidFill>
              </a:uFill>
              <a:cs typeface="Arial"/>
            </a:endParaRPr>
          </a:p>
        </p:txBody>
      </p:sp>
    </p:spTree>
    <p:extLst>
      <p:ext uri="{BB962C8B-B14F-4D97-AF65-F5344CB8AC3E}">
        <p14:creationId xmlns:p14="http://schemas.microsoft.com/office/powerpoint/2010/main" val="1182201597"/>
      </p:ext>
    </p:extLst>
  </p:cSld>
  <p:clrMapOvr>
    <a:masterClrMapping/>
  </p:clrMapOvr>
  <p:transition spd="med">
    <p:fad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Widescreen-2023" id="{94595C88-09A6-F142-8AB1-35F74776919F}" vid="{35DBFCEE-52EA-9F49-9692-8B2189464843}"/>
    </a:ext>
  </a:extLst>
</a:theme>
</file>

<file path=ppt/theme/theme2.xml><?xml version="1.0" encoding="utf-8"?>
<a:theme xmlns:a="http://schemas.openxmlformats.org/drawingml/2006/main" name="Light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Widescreen-2023" id="{94595C88-09A6-F142-8AB1-35F74776919F}" vid="{D64FBB69-9586-0746-B830-99FE1970F6DE}"/>
    </a:ext>
  </a:extLst>
</a:theme>
</file>

<file path=ppt/theme/theme3.xml><?xml version="1.0" encoding="utf-8"?>
<a:theme xmlns:a="http://schemas.openxmlformats.org/drawingml/2006/main" name="Image Layouts">
  <a:themeElements>
    <a:clrScheme name="CSBA">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PP-Template-Widescreen-2023" id="{94595C88-09A6-F142-8AB1-35F74776919F}" vid="{4F5F7478-D8AF-734F-8165-A6F5D637CA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2023-Widescreen" id="{04F23D55-DB3D-9842-B067-D4B62CF6F230}" vid="{C29EF48F-3FEC-FE48-92FE-99B77A8751D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CSBA-PP-Template-Widescreen-2023</Template>
  <TotalTime>51</TotalTime>
  <Words>408</Words>
  <Application>Microsoft Macintosh PowerPoint</Application>
  <PresentationFormat>Widescreen</PresentationFormat>
  <Paragraphs>49</Paragraphs>
  <Slides>11</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11</vt:i4>
      </vt:variant>
    </vt:vector>
  </HeadingPairs>
  <TitlesOfParts>
    <vt:vector size="26" baseType="lpstr">
      <vt:lpstr>ＭＳ Ｐゴシック</vt:lpstr>
      <vt:lpstr>Advent Pro Medium Bold</vt:lpstr>
      <vt:lpstr>Aptos</vt:lpstr>
      <vt:lpstr>Aptos Display</vt:lpstr>
      <vt:lpstr>Arial</vt:lpstr>
      <vt:lpstr>Arial Bold</vt:lpstr>
      <vt:lpstr>Barlow Condensed Bold</vt:lpstr>
      <vt:lpstr>Calibri</vt:lpstr>
      <vt:lpstr>System Font Regular</vt:lpstr>
      <vt:lpstr>Wingdings</vt:lpstr>
      <vt:lpstr>Blue Background</vt:lpstr>
      <vt:lpstr>Light Background</vt:lpstr>
      <vt:lpstr>Image Layouts</vt:lpstr>
      <vt:lpstr>office theme</vt:lpstr>
      <vt:lpstr>Blue Background</vt:lpstr>
      <vt:lpstr>The CSBA County Board Handbook: Perspectives on Shared Governance</vt:lpstr>
      <vt:lpstr>PowerPoint Presentation</vt:lpstr>
      <vt:lpstr>Panelists:</vt:lpstr>
      <vt:lpstr>PowerPoint Presentation</vt:lpstr>
      <vt:lpstr>PowerPoint Presentation</vt:lpstr>
      <vt:lpstr>Closure – the quality of member relations within the board.  Brokerage – board member influence on outside stakeholders and those with influence.</vt:lpstr>
      <vt:lpstr>Limited closure warnings</vt:lpstr>
      <vt:lpstr>BOARD BYLAW 9240- What is it?   CSBA Board Bylaw 9240 Board Training states:    (For District and County Offices) “The Governing Board believes that the Board’s ability to effectively and responsibly govern the district/county is essential to promoting student achievement, building positive community relations, and protecting the public interest in district/county schools. Board members shall participate in mandatory ethics training as outlined below and are encouraged to participate in ongoing opportunities for professional development sufficient to help them understand their responsibilities, stay abreast of new developments in education, and improve governance skills.” </vt:lpstr>
      <vt:lpstr>Q&amp;A</vt:lpstr>
      <vt:lpstr>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(2 lines max. is ideal)</dc:title>
  <dc:creator>Amy Christianson</dc:creator>
  <cp:lastModifiedBy>Michael Walsh</cp:lastModifiedBy>
  <cp:revision>3</cp:revision>
  <dcterms:created xsi:type="dcterms:W3CDTF">2023-09-09T00:11:30Z</dcterms:created>
  <dcterms:modified xsi:type="dcterms:W3CDTF">2026-04-08T16:23:35Z</dcterms:modified>
</cp:coreProperties>
</file>