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0" r:id="rId1"/>
    <p:sldMasterId id="2147484056" r:id="rId2"/>
    <p:sldMasterId id="2147484076" r:id="rId3"/>
    <p:sldMasterId id="2147483660" r:id="rId4"/>
    <p:sldMasterId id="2147484202" r:id="rId5"/>
  </p:sldMasterIdLst>
  <p:notesMasterIdLst>
    <p:notesMasterId r:id="rId16"/>
  </p:notesMasterIdLst>
  <p:handoutMasterIdLst>
    <p:handoutMasterId r:id="rId17"/>
  </p:handoutMasterIdLst>
  <p:sldIdLst>
    <p:sldId id="285" r:id="rId6"/>
    <p:sldId id="258" r:id="rId7"/>
    <p:sldId id="304" r:id="rId8"/>
    <p:sldId id="299" r:id="rId9"/>
    <p:sldId id="307" r:id="rId10"/>
    <p:sldId id="269" r:id="rId11"/>
    <p:sldId id="306" r:id="rId12"/>
    <p:sldId id="305" r:id="rId13"/>
    <p:sldId id="293" r:id="rId14"/>
    <p:sldId id="260" r:id="rId15"/>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0F2"/>
    <a:srgbClr val="595959"/>
    <a:srgbClr val="06557E"/>
    <a:srgbClr val="004976"/>
    <a:srgbClr val="636362"/>
    <a:srgbClr val="63666A"/>
    <a:srgbClr val="F1BE48"/>
    <a:srgbClr val="BECFDA"/>
    <a:srgbClr val="769DB4"/>
    <a:srgbClr val="E56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EDE90-1623-E88D-883D-850D7DA68F8A}" v="6" dt="2026-02-18T21:57:10.466"/>
    <p1510:client id="{807B369B-D33F-C860-4B83-E4BAA565365E}" v="1152" dt="2026-02-17T22:58:45.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2" y="13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89E3E-EEAD-9C48-8C0F-36662F4F3632}"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37465B41-72E9-5943-A0B5-E3C99BCB8D0F}">
      <dgm:prSet phldrT="[Text]"/>
      <dgm:spPr>
        <a:ln>
          <a:noFill/>
        </a:ln>
      </dgm:spPr>
      <dgm:t>
        <a:bodyPr/>
        <a:lstStyle/>
        <a:p>
          <a:r>
            <a:rPr lang="en-US"/>
            <a:t>AEC</a:t>
          </a:r>
        </a:p>
      </dgm:t>
    </dgm:pt>
    <dgm:pt modelId="{0C3F432C-E1DF-9346-8653-65A207F328BA}" type="parTrans" cxnId="{5363EF5B-0BED-BA4F-A77E-A4682D226A34}">
      <dgm:prSet/>
      <dgm:spPr/>
      <dgm:t>
        <a:bodyPr/>
        <a:lstStyle/>
        <a:p>
          <a:endParaRPr lang="en-US"/>
        </a:p>
      </dgm:t>
    </dgm:pt>
    <dgm:pt modelId="{8958D07E-4AA1-B94C-9C7F-CF59832E9360}" type="sibTrans" cxnId="{5363EF5B-0BED-BA4F-A77E-A4682D226A34}">
      <dgm:prSet/>
      <dgm:spPr>
        <a:solidFill>
          <a:schemeClr val="bg2"/>
        </a:solidFill>
        <a:ln>
          <a:noFill/>
        </a:ln>
      </dgm:spPr>
      <dgm:t>
        <a:bodyPr/>
        <a:lstStyle/>
        <a:p>
          <a:endParaRPr lang="en-US"/>
        </a:p>
      </dgm:t>
    </dgm:pt>
    <dgm:pt modelId="{155881FA-89A3-314F-B441-F852E07C9E14}">
      <dgm:prSet phldrT="[Text]"/>
      <dgm:spPr>
        <a:ln>
          <a:noFill/>
        </a:ln>
      </dgm:spPr>
      <dgm:t>
        <a:bodyPr/>
        <a:lstStyle/>
        <a:p>
          <a:r>
            <a:rPr lang="en-US"/>
            <a:t>Workshop</a:t>
          </a:r>
        </a:p>
      </dgm:t>
    </dgm:pt>
    <dgm:pt modelId="{90244B3A-FD8A-4940-BC80-6E50346FAF7B}" type="parTrans" cxnId="{35D45206-4A7A-B945-8090-268F2CB7F83C}">
      <dgm:prSet/>
      <dgm:spPr/>
      <dgm:t>
        <a:bodyPr/>
        <a:lstStyle/>
        <a:p>
          <a:endParaRPr lang="en-US"/>
        </a:p>
      </dgm:t>
    </dgm:pt>
    <dgm:pt modelId="{F1143AC0-CC51-E64B-ACEC-1A69C7F1BD79}" type="sibTrans" cxnId="{35D45206-4A7A-B945-8090-268F2CB7F83C}">
      <dgm:prSet/>
      <dgm:spPr>
        <a:solidFill>
          <a:schemeClr val="bg2"/>
        </a:solidFill>
        <a:ln>
          <a:noFill/>
        </a:ln>
      </dgm:spPr>
      <dgm:t>
        <a:bodyPr/>
        <a:lstStyle/>
        <a:p>
          <a:endParaRPr lang="en-US"/>
        </a:p>
      </dgm:t>
    </dgm:pt>
    <dgm:pt modelId="{2E997E0B-13DD-214D-9262-00EE49DC08D5}">
      <dgm:prSet phldrT="[Text]"/>
      <dgm:spPr>
        <a:ln>
          <a:noFill/>
        </a:ln>
      </dgm:spPr>
      <dgm:t>
        <a:bodyPr/>
        <a:lstStyle/>
        <a:p>
          <a:r>
            <a:rPr lang="en-US"/>
            <a:t>Conference</a:t>
          </a:r>
        </a:p>
      </dgm:t>
    </dgm:pt>
    <dgm:pt modelId="{8FF2E16B-06E1-ED4A-B366-B15AB0C60A52}" type="parTrans" cxnId="{0B33B25D-31E8-2540-97D0-792715BE83B6}">
      <dgm:prSet/>
      <dgm:spPr/>
      <dgm:t>
        <a:bodyPr/>
        <a:lstStyle/>
        <a:p>
          <a:endParaRPr lang="en-US"/>
        </a:p>
      </dgm:t>
    </dgm:pt>
    <dgm:pt modelId="{8EA4FC36-0CD9-0E40-90E2-1FFE0A44AC73}" type="sibTrans" cxnId="{0B33B25D-31E8-2540-97D0-792715BE83B6}">
      <dgm:prSet/>
      <dgm:spPr>
        <a:solidFill>
          <a:schemeClr val="bg2"/>
        </a:solidFill>
        <a:ln>
          <a:noFill/>
        </a:ln>
      </dgm:spPr>
      <dgm:t>
        <a:bodyPr/>
        <a:lstStyle/>
        <a:p>
          <a:endParaRPr lang="en-US"/>
        </a:p>
      </dgm:t>
    </dgm:pt>
    <dgm:pt modelId="{DA230784-CA49-424F-B1B8-70F9D1EEC5A2}" type="pres">
      <dgm:prSet presAssocID="{54E89E3E-EEAD-9C48-8C0F-36662F4F3632}" presName="Name0" presStyleCnt="0">
        <dgm:presLayoutVars>
          <dgm:chMax/>
          <dgm:chPref/>
          <dgm:dir/>
          <dgm:animLvl val="lvl"/>
        </dgm:presLayoutVars>
      </dgm:prSet>
      <dgm:spPr/>
    </dgm:pt>
    <dgm:pt modelId="{4872A8DF-0656-3748-9B66-4A976F04616D}" type="pres">
      <dgm:prSet presAssocID="{37465B41-72E9-5943-A0B5-E3C99BCB8D0F}" presName="composite" presStyleCnt="0"/>
      <dgm:spPr/>
    </dgm:pt>
    <dgm:pt modelId="{71C39CFD-58A5-F247-8222-F3A37C18DA1A}" type="pres">
      <dgm:prSet presAssocID="{37465B41-72E9-5943-A0B5-E3C99BCB8D0F}" presName="Parent1" presStyleLbl="node1" presStyleIdx="0" presStyleCnt="6">
        <dgm:presLayoutVars>
          <dgm:chMax val="1"/>
          <dgm:chPref val="1"/>
          <dgm:bulletEnabled val="1"/>
        </dgm:presLayoutVars>
      </dgm:prSet>
      <dgm:spPr/>
    </dgm:pt>
    <dgm:pt modelId="{A05CC999-CEB5-434C-8C0B-4B8F8339C40B}" type="pres">
      <dgm:prSet presAssocID="{37465B41-72E9-5943-A0B5-E3C99BCB8D0F}" presName="Childtext1" presStyleLbl="revTx" presStyleIdx="0" presStyleCnt="3">
        <dgm:presLayoutVars>
          <dgm:chMax val="0"/>
          <dgm:chPref val="0"/>
          <dgm:bulletEnabled val="1"/>
        </dgm:presLayoutVars>
      </dgm:prSet>
      <dgm:spPr/>
    </dgm:pt>
    <dgm:pt modelId="{E5686137-F726-8044-9F28-BE6EBA1B1C42}" type="pres">
      <dgm:prSet presAssocID="{37465B41-72E9-5943-A0B5-E3C99BCB8D0F}" presName="BalanceSpacing" presStyleCnt="0"/>
      <dgm:spPr/>
    </dgm:pt>
    <dgm:pt modelId="{4F335818-31EB-1D42-92DB-09AD803D5940}" type="pres">
      <dgm:prSet presAssocID="{37465B41-72E9-5943-A0B5-E3C99BCB8D0F}" presName="BalanceSpacing1" presStyleCnt="0"/>
      <dgm:spPr/>
    </dgm:pt>
    <dgm:pt modelId="{DDB05585-2272-864B-ACF6-F4B28FFE47FE}" type="pres">
      <dgm:prSet presAssocID="{8958D07E-4AA1-B94C-9C7F-CF59832E9360}" presName="Accent1Text" presStyleLbl="node1" presStyleIdx="1" presStyleCnt="6"/>
      <dgm:spPr/>
    </dgm:pt>
    <dgm:pt modelId="{5B11F57F-8BB0-FA4B-A03A-6EA83756ADD9}" type="pres">
      <dgm:prSet presAssocID="{8958D07E-4AA1-B94C-9C7F-CF59832E9360}" presName="spaceBetweenRectangles" presStyleCnt="0"/>
      <dgm:spPr/>
    </dgm:pt>
    <dgm:pt modelId="{7A4727B3-EB19-9744-8BD2-09B3FE8879C3}" type="pres">
      <dgm:prSet presAssocID="{155881FA-89A3-314F-B441-F852E07C9E14}" presName="composite" presStyleCnt="0"/>
      <dgm:spPr/>
    </dgm:pt>
    <dgm:pt modelId="{5351822B-C880-5D4C-B2CA-EBAC38CDCEBA}" type="pres">
      <dgm:prSet presAssocID="{155881FA-89A3-314F-B441-F852E07C9E14}" presName="Parent1" presStyleLbl="node1" presStyleIdx="2" presStyleCnt="6">
        <dgm:presLayoutVars>
          <dgm:chMax val="1"/>
          <dgm:chPref val="1"/>
          <dgm:bulletEnabled val="1"/>
        </dgm:presLayoutVars>
      </dgm:prSet>
      <dgm:spPr/>
    </dgm:pt>
    <dgm:pt modelId="{BC449493-8EDF-654E-AB23-4EF4C56ABA93}" type="pres">
      <dgm:prSet presAssocID="{155881FA-89A3-314F-B441-F852E07C9E14}" presName="Childtext1" presStyleLbl="revTx" presStyleIdx="1" presStyleCnt="3">
        <dgm:presLayoutVars>
          <dgm:chMax val="0"/>
          <dgm:chPref val="0"/>
          <dgm:bulletEnabled val="1"/>
        </dgm:presLayoutVars>
      </dgm:prSet>
      <dgm:spPr/>
    </dgm:pt>
    <dgm:pt modelId="{8FD4F1A2-8BD0-0A43-B7D5-8B3441D8D557}" type="pres">
      <dgm:prSet presAssocID="{155881FA-89A3-314F-B441-F852E07C9E14}" presName="BalanceSpacing" presStyleCnt="0"/>
      <dgm:spPr/>
    </dgm:pt>
    <dgm:pt modelId="{631607C6-674F-D341-AA5D-89E6308E5755}" type="pres">
      <dgm:prSet presAssocID="{155881FA-89A3-314F-B441-F852E07C9E14}" presName="BalanceSpacing1" presStyleCnt="0"/>
      <dgm:spPr/>
    </dgm:pt>
    <dgm:pt modelId="{B11F685B-F4DD-A04C-8081-ADC469ECAB19}" type="pres">
      <dgm:prSet presAssocID="{F1143AC0-CC51-E64B-ACEC-1A69C7F1BD79}" presName="Accent1Text" presStyleLbl="node1" presStyleIdx="3" presStyleCnt="6"/>
      <dgm:spPr/>
    </dgm:pt>
    <dgm:pt modelId="{9D54CC4A-6E76-8D4E-9E10-CF94F614F166}" type="pres">
      <dgm:prSet presAssocID="{F1143AC0-CC51-E64B-ACEC-1A69C7F1BD79}" presName="spaceBetweenRectangles" presStyleCnt="0"/>
      <dgm:spPr/>
    </dgm:pt>
    <dgm:pt modelId="{64D469BC-5440-4340-B7DC-1085997FB0E5}" type="pres">
      <dgm:prSet presAssocID="{2E997E0B-13DD-214D-9262-00EE49DC08D5}" presName="composite" presStyleCnt="0"/>
      <dgm:spPr/>
    </dgm:pt>
    <dgm:pt modelId="{271DDB59-C791-0341-84F3-F5CDED0BF626}" type="pres">
      <dgm:prSet presAssocID="{2E997E0B-13DD-214D-9262-00EE49DC08D5}" presName="Parent1" presStyleLbl="node1" presStyleIdx="4" presStyleCnt="6">
        <dgm:presLayoutVars>
          <dgm:chMax val="1"/>
          <dgm:chPref val="1"/>
          <dgm:bulletEnabled val="1"/>
        </dgm:presLayoutVars>
      </dgm:prSet>
      <dgm:spPr/>
    </dgm:pt>
    <dgm:pt modelId="{A102C5C5-FAA4-B54C-B811-FEFC5C24261B}" type="pres">
      <dgm:prSet presAssocID="{2E997E0B-13DD-214D-9262-00EE49DC08D5}" presName="Childtext1" presStyleLbl="revTx" presStyleIdx="2" presStyleCnt="3">
        <dgm:presLayoutVars>
          <dgm:chMax val="0"/>
          <dgm:chPref val="0"/>
          <dgm:bulletEnabled val="1"/>
        </dgm:presLayoutVars>
      </dgm:prSet>
      <dgm:spPr/>
    </dgm:pt>
    <dgm:pt modelId="{6AFDE91F-7429-5543-B281-E05881962B30}" type="pres">
      <dgm:prSet presAssocID="{2E997E0B-13DD-214D-9262-00EE49DC08D5}" presName="BalanceSpacing" presStyleCnt="0"/>
      <dgm:spPr/>
    </dgm:pt>
    <dgm:pt modelId="{4ACD904D-2135-944E-83C5-B5073758BABD}" type="pres">
      <dgm:prSet presAssocID="{2E997E0B-13DD-214D-9262-00EE49DC08D5}" presName="BalanceSpacing1" presStyleCnt="0"/>
      <dgm:spPr/>
    </dgm:pt>
    <dgm:pt modelId="{C0BF769C-A0E0-4343-BD02-867E233FAE4A}" type="pres">
      <dgm:prSet presAssocID="{8EA4FC36-0CD9-0E40-90E2-1FFE0A44AC73}" presName="Accent1Text" presStyleLbl="node1" presStyleIdx="5" presStyleCnt="6"/>
      <dgm:spPr/>
    </dgm:pt>
  </dgm:ptLst>
  <dgm:cxnLst>
    <dgm:cxn modelId="{35D45206-4A7A-B945-8090-268F2CB7F83C}" srcId="{54E89E3E-EEAD-9C48-8C0F-36662F4F3632}" destId="{155881FA-89A3-314F-B441-F852E07C9E14}" srcOrd="1" destOrd="0" parTransId="{90244B3A-FD8A-4940-BC80-6E50346FAF7B}" sibTransId="{F1143AC0-CC51-E64B-ACEC-1A69C7F1BD79}"/>
    <dgm:cxn modelId="{CB4B2E1C-D108-6648-9053-CAD99F584740}" type="presOf" srcId="{8EA4FC36-0CD9-0E40-90E2-1FFE0A44AC73}" destId="{C0BF769C-A0E0-4343-BD02-867E233FAE4A}" srcOrd="0" destOrd="0" presId="urn:microsoft.com/office/officeart/2008/layout/AlternatingHexagons"/>
    <dgm:cxn modelId="{E7D87536-A8C3-1C42-9D41-1E6684D94FDB}" type="presOf" srcId="{37465B41-72E9-5943-A0B5-E3C99BCB8D0F}" destId="{71C39CFD-58A5-F247-8222-F3A37C18DA1A}" srcOrd="0" destOrd="0" presId="urn:microsoft.com/office/officeart/2008/layout/AlternatingHexagons"/>
    <dgm:cxn modelId="{5363EF5B-0BED-BA4F-A77E-A4682D226A34}" srcId="{54E89E3E-EEAD-9C48-8C0F-36662F4F3632}" destId="{37465B41-72E9-5943-A0B5-E3C99BCB8D0F}" srcOrd="0" destOrd="0" parTransId="{0C3F432C-E1DF-9346-8653-65A207F328BA}" sibTransId="{8958D07E-4AA1-B94C-9C7F-CF59832E9360}"/>
    <dgm:cxn modelId="{0B33B25D-31E8-2540-97D0-792715BE83B6}" srcId="{54E89E3E-EEAD-9C48-8C0F-36662F4F3632}" destId="{2E997E0B-13DD-214D-9262-00EE49DC08D5}" srcOrd="2" destOrd="0" parTransId="{8FF2E16B-06E1-ED4A-B366-B15AB0C60A52}" sibTransId="{8EA4FC36-0CD9-0E40-90E2-1FFE0A44AC73}"/>
    <dgm:cxn modelId="{CFC7CB5D-EF23-B949-B941-6B24AA64CA3C}" type="presOf" srcId="{54E89E3E-EEAD-9C48-8C0F-36662F4F3632}" destId="{DA230784-CA49-424F-B1B8-70F9D1EEC5A2}" srcOrd="0" destOrd="0" presId="urn:microsoft.com/office/officeart/2008/layout/AlternatingHexagons"/>
    <dgm:cxn modelId="{C21C1E68-BC10-9C47-B8B6-8E26C50761D7}" type="presOf" srcId="{155881FA-89A3-314F-B441-F852E07C9E14}" destId="{5351822B-C880-5D4C-B2CA-EBAC38CDCEBA}" srcOrd="0" destOrd="0" presId="urn:microsoft.com/office/officeart/2008/layout/AlternatingHexagons"/>
    <dgm:cxn modelId="{BD9CF74F-6D49-0B4C-B1BE-7B8643B7CCD8}" type="presOf" srcId="{2E997E0B-13DD-214D-9262-00EE49DC08D5}" destId="{271DDB59-C791-0341-84F3-F5CDED0BF626}" srcOrd="0" destOrd="0" presId="urn:microsoft.com/office/officeart/2008/layout/AlternatingHexagons"/>
    <dgm:cxn modelId="{2EA57BAA-DAB8-EB4B-96AE-6FDF307CEE1A}" type="presOf" srcId="{F1143AC0-CC51-E64B-ACEC-1A69C7F1BD79}" destId="{B11F685B-F4DD-A04C-8081-ADC469ECAB19}" srcOrd="0" destOrd="0" presId="urn:microsoft.com/office/officeart/2008/layout/AlternatingHexagons"/>
    <dgm:cxn modelId="{BE68E4E6-1A78-6848-A3B1-D597BC43A122}" type="presOf" srcId="{8958D07E-4AA1-B94C-9C7F-CF59832E9360}" destId="{DDB05585-2272-864B-ACF6-F4B28FFE47FE}" srcOrd="0" destOrd="0" presId="urn:microsoft.com/office/officeart/2008/layout/AlternatingHexagons"/>
    <dgm:cxn modelId="{D2395C74-A9AB-734D-8B8B-155B0E77A706}" type="presParOf" srcId="{DA230784-CA49-424F-B1B8-70F9D1EEC5A2}" destId="{4872A8DF-0656-3748-9B66-4A976F04616D}" srcOrd="0" destOrd="0" presId="urn:microsoft.com/office/officeart/2008/layout/AlternatingHexagons"/>
    <dgm:cxn modelId="{0CC64D6F-909C-884F-BE2F-C6CA4CB7133E}" type="presParOf" srcId="{4872A8DF-0656-3748-9B66-4A976F04616D}" destId="{71C39CFD-58A5-F247-8222-F3A37C18DA1A}" srcOrd="0" destOrd="0" presId="urn:microsoft.com/office/officeart/2008/layout/AlternatingHexagons"/>
    <dgm:cxn modelId="{586BF923-6137-2E4A-BB75-A2C2A82EBD49}" type="presParOf" srcId="{4872A8DF-0656-3748-9B66-4A976F04616D}" destId="{A05CC999-CEB5-434C-8C0B-4B8F8339C40B}" srcOrd="1" destOrd="0" presId="urn:microsoft.com/office/officeart/2008/layout/AlternatingHexagons"/>
    <dgm:cxn modelId="{465B13AC-DB69-0C4F-93D9-1D222129F8BF}" type="presParOf" srcId="{4872A8DF-0656-3748-9B66-4A976F04616D}" destId="{E5686137-F726-8044-9F28-BE6EBA1B1C42}" srcOrd="2" destOrd="0" presId="urn:microsoft.com/office/officeart/2008/layout/AlternatingHexagons"/>
    <dgm:cxn modelId="{79D16D3B-746E-CF40-9C7A-920DF3CD7C38}" type="presParOf" srcId="{4872A8DF-0656-3748-9B66-4A976F04616D}" destId="{4F335818-31EB-1D42-92DB-09AD803D5940}" srcOrd="3" destOrd="0" presId="urn:microsoft.com/office/officeart/2008/layout/AlternatingHexagons"/>
    <dgm:cxn modelId="{4ACC030A-5CB8-864C-94DE-A8C3361DA0BB}" type="presParOf" srcId="{4872A8DF-0656-3748-9B66-4A976F04616D}" destId="{DDB05585-2272-864B-ACF6-F4B28FFE47FE}" srcOrd="4" destOrd="0" presId="urn:microsoft.com/office/officeart/2008/layout/AlternatingHexagons"/>
    <dgm:cxn modelId="{E5F8140E-D552-854D-B4F7-4848913410E7}" type="presParOf" srcId="{DA230784-CA49-424F-B1B8-70F9D1EEC5A2}" destId="{5B11F57F-8BB0-FA4B-A03A-6EA83756ADD9}" srcOrd="1" destOrd="0" presId="urn:microsoft.com/office/officeart/2008/layout/AlternatingHexagons"/>
    <dgm:cxn modelId="{8CBC66DC-6642-F64A-9537-EB6D56B80425}" type="presParOf" srcId="{DA230784-CA49-424F-B1B8-70F9D1EEC5A2}" destId="{7A4727B3-EB19-9744-8BD2-09B3FE8879C3}" srcOrd="2" destOrd="0" presId="urn:microsoft.com/office/officeart/2008/layout/AlternatingHexagons"/>
    <dgm:cxn modelId="{D512DE00-BF3C-0E4C-8F79-2C48199BB539}" type="presParOf" srcId="{7A4727B3-EB19-9744-8BD2-09B3FE8879C3}" destId="{5351822B-C880-5D4C-B2CA-EBAC38CDCEBA}" srcOrd="0" destOrd="0" presId="urn:microsoft.com/office/officeart/2008/layout/AlternatingHexagons"/>
    <dgm:cxn modelId="{0A4C481C-142C-6147-9063-DD21AFE55566}" type="presParOf" srcId="{7A4727B3-EB19-9744-8BD2-09B3FE8879C3}" destId="{BC449493-8EDF-654E-AB23-4EF4C56ABA93}" srcOrd="1" destOrd="0" presId="urn:microsoft.com/office/officeart/2008/layout/AlternatingHexagons"/>
    <dgm:cxn modelId="{318E5679-D21F-F844-8675-58FAB9E34E4B}" type="presParOf" srcId="{7A4727B3-EB19-9744-8BD2-09B3FE8879C3}" destId="{8FD4F1A2-8BD0-0A43-B7D5-8B3441D8D557}" srcOrd="2" destOrd="0" presId="urn:microsoft.com/office/officeart/2008/layout/AlternatingHexagons"/>
    <dgm:cxn modelId="{429916A9-B34A-0A47-8A17-256B33605A21}" type="presParOf" srcId="{7A4727B3-EB19-9744-8BD2-09B3FE8879C3}" destId="{631607C6-674F-D341-AA5D-89E6308E5755}" srcOrd="3" destOrd="0" presId="urn:microsoft.com/office/officeart/2008/layout/AlternatingHexagons"/>
    <dgm:cxn modelId="{9E89228B-92DF-3040-8B26-883975A2CA3A}" type="presParOf" srcId="{7A4727B3-EB19-9744-8BD2-09B3FE8879C3}" destId="{B11F685B-F4DD-A04C-8081-ADC469ECAB19}" srcOrd="4" destOrd="0" presId="urn:microsoft.com/office/officeart/2008/layout/AlternatingHexagons"/>
    <dgm:cxn modelId="{BCCB5109-EA7A-334F-B43D-B1AEBD9562F4}" type="presParOf" srcId="{DA230784-CA49-424F-B1B8-70F9D1EEC5A2}" destId="{9D54CC4A-6E76-8D4E-9E10-CF94F614F166}" srcOrd="3" destOrd="0" presId="urn:microsoft.com/office/officeart/2008/layout/AlternatingHexagons"/>
    <dgm:cxn modelId="{4CF7D9D3-265B-9E41-9E05-492ABB5F9EC0}" type="presParOf" srcId="{DA230784-CA49-424F-B1B8-70F9D1EEC5A2}" destId="{64D469BC-5440-4340-B7DC-1085997FB0E5}" srcOrd="4" destOrd="0" presId="urn:microsoft.com/office/officeart/2008/layout/AlternatingHexagons"/>
    <dgm:cxn modelId="{CFCDA4C0-DFBF-BF45-9412-A4BFF93D279A}" type="presParOf" srcId="{64D469BC-5440-4340-B7DC-1085997FB0E5}" destId="{271DDB59-C791-0341-84F3-F5CDED0BF626}" srcOrd="0" destOrd="0" presId="urn:microsoft.com/office/officeart/2008/layout/AlternatingHexagons"/>
    <dgm:cxn modelId="{F4E1449A-40DF-0444-B87A-06D9E8BDB3CB}" type="presParOf" srcId="{64D469BC-5440-4340-B7DC-1085997FB0E5}" destId="{A102C5C5-FAA4-B54C-B811-FEFC5C24261B}" srcOrd="1" destOrd="0" presId="urn:microsoft.com/office/officeart/2008/layout/AlternatingHexagons"/>
    <dgm:cxn modelId="{0AB32882-0FD4-EA41-8A5E-93A4C9BE53AF}" type="presParOf" srcId="{64D469BC-5440-4340-B7DC-1085997FB0E5}" destId="{6AFDE91F-7429-5543-B281-E05881962B30}" srcOrd="2" destOrd="0" presId="urn:microsoft.com/office/officeart/2008/layout/AlternatingHexagons"/>
    <dgm:cxn modelId="{25798EB1-99AD-0F4A-A5E1-B5EC8808D2AD}" type="presParOf" srcId="{64D469BC-5440-4340-B7DC-1085997FB0E5}" destId="{4ACD904D-2135-944E-83C5-B5073758BABD}" srcOrd="3" destOrd="0" presId="urn:microsoft.com/office/officeart/2008/layout/AlternatingHexagons"/>
    <dgm:cxn modelId="{ED233861-B801-BB48-AE82-DE8507AB41C6}" type="presParOf" srcId="{64D469BC-5440-4340-B7DC-1085997FB0E5}" destId="{C0BF769C-A0E0-4343-BD02-867E233FAE4A}" srcOrd="4" destOrd="0" presId="urn:microsoft.com/office/officeart/2008/layout/AlternatingHexagon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9CFD-58A5-F247-8222-F3A37C18DA1A}">
      <dsp:nvSpPr>
        <dsp:cNvPr id="0" name=""/>
        <dsp:cNvSpPr/>
      </dsp:nvSpPr>
      <dsp:spPr>
        <a:xfrm rot="5400000">
          <a:off x="2166014" y="301740"/>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AEC</a:t>
          </a:r>
        </a:p>
      </dsp:txBody>
      <dsp:txXfrm rot="-5400000">
        <a:off x="2451347" y="430958"/>
        <a:ext cx="851909" cy="979206"/>
      </dsp:txXfrm>
    </dsp:sp>
    <dsp:sp modelId="{A05CC999-CEB5-434C-8C0B-4B8F8339C40B}">
      <dsp:nvSpPr>
        <dsp:cNvPr id="0" name=""/>
        <dsp:cNvSpPr/>
      </dsp:nvSpPr>
      <dsp:spPr>
        <a:xfrm>
          <a:off x="3533679" y="493788"/>
          <a:ext cx="1587595" cy="853545"/>
        </a:xfrm>
        <a:prstGeom prst="rect">
          <a:avLst/>
        </a:prstGeom>
        <a:noFill/>
        <a:ln>
          <a:noFill/>
        </a:ln>
        <a:effectLst/>
      </dsp:spPr>
      <dsp:style>
        <a:lnRef idx="0">
          <a:scrgbClr r="0" g="0" b="0"/>
        </a:lnRef>
        <a:fillRef idx="0">
          <a:scrgbClr r="0" g="0" b="0"/>
        </a:fillRef>
        <a:effectRef idx="0">
          <a:scrgbClr r="0" g="0" b="0"/>
        </a:effectRef>
        <a:fontRef idx="minor"/>
      </dsp:style>
    </dsp:sp>
    <dsp:sp modelId="{DDB05585-2272-864B-ACF6-F4B28FFE47FE}">
      <dsp:nvSpPr>
        <dsp:cNvPr id="0" name=""/>
        <dsp:cNvSpPr/>
      </dsp:nvSpPr>
      <dsp:spPr>
        <a:xfrm rot="5400000">
          <a:off x="829362" y="301740"/>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14695" y="430958"/>
        <a:ext cx="851909" cy="979206"/>
      </dsp:txXfrm>
    </dsp:sp>
    <dsp:sp modelId="{5351822B-C880-5D4C-B2CA-EBAC38CDCEBA}">
      <dsp:nvSpPr>
        <dsp:cNvPr id="0" name=""/>
        <dsp:cNvSpPr/>
      </dsp:nvSpPr>
      <dsp:spPr>
        <a:xfrm rot="5400000">
          <a:off x="1495127" y="1509223"/>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Workshop</a:t>
          </a:r>
        </a:p>
      </dsp:txBody>
      <dsp:txXfrm rot="-5400000">
        <a:off x="1780460" y="1638441"/>
        <a:ext cx="851909" cy="979206"/>
      </dsp:txXfrm>
    </dsp:sp>
    <dsp:sp modelId="{BC449493-8EDF-654E-AB23-4EF4C56ABA93}">
      <dsp:nvSpPr>
        <dsp:cNvPr id="0" name=""/>
        <dsp:cNvSpPr/>
      </dsp:nvSpPr>
      <dsp:spPr>
        <a:xfrm>
          <a:off x="0" y="1701271"/>
          <a:ext cx="1536382" cy="853545"/>
        </a:xfrm>
        <a:prstGeom prst="rect">
          <a:avLst/>
        </a:prstGeom>
        <a:noFill/>
        <a:ln>
          <a:noFill/>
        </a:ln>
        <a:effectLst/>
      </dsp:spPr>
      <dsp:style>
        <a:lnRef idx="0">
          <a:scrgbClr r="0" g="0" b="0"/>
        </a:lnRef>
        <a:fillRef idx="0">
          <a:scrgbClr r="0" g="0" b="0"/>
        </a:fillRef>
        <a:effectRef idx="0">
          <a:scrgbClr r="0" g="0" b="0"/>
        </a:effectRef>
        <a:fontRef idx="minor"/>
      </dsp:style>
    </dsp:sp>
    <dsp:sp modelId="{B11F685B-F4DD-A04C-8081-ADC469ECAB19}">
      <dsp:nvSpPr>
        <dsp:cNvPr id="0" name=""/>
        <dsp:cNvSpPr/>
      </dsp:nvSpPr>
      <dsp:spPr>
        <a:xfrm rot="5400000">
          <a:off x="2831780" y="1509223"/>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117113" y="1638441"/>
        <a:ext cx="851909" cy="979206"/>
      </dsp:txXfrm>
    </dsp:sp>
    <dsp:sp modelId="{271DDB59-C791-0341-84F3-F5CDED0BF626}">
      <dsp:nvSpPr>
        <dsp:cNvPr id="0" name=""/>
        <dsp:cNvSpPr/>
      </dsp:nvSpPr>
      <dsp:spPr>
        <a:xfrm rot="5400000">
          <a:off x="2166014" y="2716706"/>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Conference</a:t>
          </a:r>
        </a:p>
      </dsp:txBody>
      <dsp:txXfrm rot="-5400000">
        <a:off x="2451347" y="2845924"/>
        <a:ext cx="851909" cy="979206"/>
      </dsp:txXfrm>
    </dsp:sp>
    <dsp:sp modelId="{A102C5C5-FAA4-B54C-B811-FEFC5C24261B}">
      <dsp:nvSpPr>
        <dsp:cNvPr id="0" name=""/>
        <dsp:cNvSpPr/>
      </dsp:nvSpPr>
      <dsp:spPr>
        <a:xfrm>
          <a:off x="3533679" y="2908753"/>
          <a:ext cx="1587595" cy="853545"/>
        </a:xfrm>
        <a:prstGeom prst="rect">
          <a:avLst/>
        </a:prstGeom>
        <a:noFill/>
        <a:ln>
          <a:noFill/>
        </a:ln>
        <a:effectLst/>
      </dsp:spPr>
      <dsp:style>
        <a:lnRef idx="0">
          <a:scrgbClr r="0" g="0" b="0"/>
        </a:lnRef>
        <a:fillRef idx="0">
          <a:scrgbClr r="0" g="0" b="0"/>
        </a:fillRef>
        <a:effectRef idx="0">
          <a:scrgbClr r="0" g="0" b="0"/>
        </a:effectRef>
        <a:fontRef idx="minor"/>
      </dsp:style>
    </dsp:sp>
    <dsp:sp modelId="{C0BF769C-A0E0-4343-BD02-867E233FAE4A}">
      <dsp:nvSpPr>
        <dsp:cNvPr id="0" name=""/>
        <dsp:cNvSpPr/>
      </dsp:nvSpPr>
      <dsp:spPr>
        <a:xfrm rot="5400000">
          <a:off x="829362" y="2716706"/>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14695" y="2845924"/>
        <a:ext cx="851909" cy="9792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10A146-817B-D848-A204-DEEA25B5A1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55B38F5-D6A0-6245-850E-EA2A345EB90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6E99EB7-8867-9F41-96C2-6D5955D03279}" type="datetimeFigureOut">
              <a:rPr lang="en-US" altLang="en-US"/>
              <a:pPr/>
              <a:t>2/18/2026</a:t>
            </a:fld>
            <a:endParaRPr lang="en-US" altLang="en-US"/>
          </a:p>
        </p:txBody>
      </p:sp>
      <p:sp>
        <p:nvSpPr>
          <p:cNvPr id="4" name="Footer Placeholder 3">
            <a:extLst>
              <a:ext uri="{FF2B5EF4-FFF2-40B4-BE49-F238E27FC236}">
                <a16:creationId xmlns:a16="http://schemas.microsoft.com/office/drawing/2014/main" id="{7F4CAAAC-69CE-3A42-B001-8B06C8417D2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2B5EE5F8-5F76-5943-A2D7-85352CBF711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B15957-B3A0-0943-A309-DFB1E8077BE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5B694E-5E49-D04E-95F2-DE5555867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9716B29-9B55-E848-9B36-6ECEA5CE177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F788762-3518-464E-9607-57A9A6886470}" type="datetimeFigureOut">
              <a:rPr lang="en-US" altLang="en-US"/>
              <a:pPr/>
              <a:t>2/18/2026</a:t>
            </a:fld>
            <a:endParaRPr lang="en-US" altLang="en-US"/>
          </a:p>
        </p:txBody>
      </p:sp>
      <p:sp>
        <p:nvSpPr>
          <p:cNvPr id="4" name="Slide Image Placeholder 3">
            <a:extLst>
              <a:ext uri="{FF2B5EF4-FFF2-40B4-BE49-F238E27FC236}">
                <a16:creationId xmlns:a16="http://schemas.microsoft.com/office/drawing/2014/main" id="{8519D6F9-A723-5447-AFBC-6C69670C699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1E3BA34-CF21-DD40-95EA-38AA3C6010C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BC5E32-67E6-994B-BBBA-57BC9ED9D05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9AE211E0-87A9-694F-942B-D5ABBB02A06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791423E-9008-7E46-B477-FE6C28E1CED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5"/>
          </p:nvPr>
        </p:nvSpPr>
        <p:spPr/>
        <p:txBody>
          <a:bodyPr/>
          <a:lstStyle/>
          <a:p>
            <a:fld id="{6791423E-9008-7E46-B477-FE6C28E1CED1}" type="slidenum">
              <a:rPr lang="en-US" altLang="en-US" smtClean="0"/>
              <a:pPr/>
              <a:t>2</a:t>
            </a:fld>
            <a:endParaRPr lang="en-US" altLang="en-US"/>
          </a:p>
        </p:txBody>
      </p:sp>
    </p:spTree>
    <p:extLst>
      <p:ext uri="{BB962C8B-B14F-4D97-AF65-F5344CB8AC3E}">
        <p14:creationId xmlns:p14="http://schemas.microsoft.com/office/powerpoint/2010/main" val="350109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Alastair</a:t>
            </a:r>
          </a:p>
        </p:txBody>
      </p:sp>
      <p:sp>
        <p:nvSpPr>
          <p:cNvPr id="4" name="Slide Number Placeholder 3"/>
          <p:cNvSpPr>
            <a:spLocks noGrp="1"/>
          </p:cNvSpPr>
          <p:nvPr>
            <p:ph type="sldNum" sz="quarter" idx="5"/>
          </p:nvPr>
        </p:nvSpPr>
        <p:spPr/>
        <p:txBody>
          <a:bodyPr/>
          <a:lstStyle/>
          <a:p>
            <a:fld id="{6791423E-9008-7E46-B477-FE6C28E1CED1}" type="slidenum">
              <a:rPr lang="en-US" altLang="en-US"/>
              <a:pPr/>
              <a:t>6</a:t>
            </a:fld>
            <a:endParaRPr lang="en-US" altLang="en-US"/>
          </a:p>
        </p:txBody>
      </p:sp>
    </p:spTree>
    <p:extLst>
      <p:ext uri="{BB962C8B-B14F-4D97-AF65-F5344CB8AC3E}">
        <p14:creationId xmlns:p14="http://schemas.microsoft.com/office/powerpoint/2010/main" val="60532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Alastair</a:t>
            </a:r>
          </a:p>
        </p:txBody>
      </p:sp>
      <p:sp>
        <p:nvSpPr>
          <p:cNvPr id="4" name="Slide Number Placeholder 3"/>
          <p:cNvSpPr>
            <a:spLocks noGrp="1"/>
          </p:cNvSpPr>
          <p:nvPr>
            <p:ph type="sldNum" sz="quarter" idx="5"/>
          </p:nvPr>
        </p:nvSpPr>
        <p:spPr/>
        <p:txBody>
          <a:bodyPr/>
          <a:lstStyle/>
          <a:p>
            <a:fld id="{6791423E-9008-7E46-B477-FE6C28E1CED1}" type="slidenum">
              <a:rPr lang="en-US" altLang="en-US"/>
              <a:pPr/>
              <a:t>7</a:t>
            </a:fld>
            <a:endParaRPr lang="en-US" altLang="en-US"/>
          </a:p>
        </p:txBody>
      </p:sp>
    </p:spTree>
    <p:extLst>
      <p:ext uri="{BB962C8B-B14F-4D97-AF65-F5344CB8AC3E}">
        <p14:creationId xmlns:p14="http://schemas.microsoft.com/office/powerpoint/2010/main" val="87971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11 in the Handbook</a:t>
            </a:r>
          </a:p>
        </p:txBody>
      </p:sp>
      <p:sp>
        <p:nvSpPr>
          <p:cNvPr id="4" name="Slide Number Placeholder 3"/>
          <p:cNvSpPr>
            <a:spLocks noGrp="1"/>
          </p:cNvSpPr>
          <p:nvPr>
            <p:ph type="sldNum" sz="quarter" idx="5"/>
          </p:nvPr>
        </p:nvSpPr>
        <p:spPr/>
        <p:txBody>
          <a:bodyPr/>
          <a:lstStyle/>
          <a:p>
            <a:fld id="{6791423E-9008-7E46-B477-FE6C28E1CED1}" type="slidenum">
              <a:rPr lang="en-US" altLang="en-US" smtClean="0"/>
              <a:pPr/>
              <a:t>9</a:t>
            </a:fld>
            <a:endParaRPr lang="en-US" altLang="en-US"/>
          </a:p>
        </p:txBody>
      </p:sp>
    </p:spTree>
    <p:extLst>
      <p:ext uri="{BB962C8B-B14F-4D97-AF65-F5344CB8AC3E}">
        <p14:creationId xmlns:p14="http://schemas.microsoft.com/office/powerpoint/2010/main" val="2408632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61ED-70FD-3688-705D-E8ADEF750227}"/>
              </a:ext>
            </a:extLst>
          </p:cNvPr>
          <p:cNvSpPr>
            <a:spLocks noGrp="1"/>
          </p:cNvSpPr>
          <p:nvPr>
            <p:ph type="title" hasCustomPrompt="1"/>
          </p:nvPr>
        </p:nvSpPr>
        <p:spPr>
          <a:xfrm>
            <a:off x="1295400" y="1554480"/>
            <a:ext cx="9601200" cy="2286000"/>
          </a:xfrm>
        </p:spPr>
        <p:txBody>
          <a:bodyPr anchor="ctr" anchorCtr="0">
            <a:normAutofit/>
          </a:bodyPr>
          <a:lstStyle>
            <a:lvl1pPr algn="ctr">
              <a:lnSpc>
                <a:spcPct val="100000"/>
              </a:lnSpc>
              <a:defRPr sz="5400"/>
            </a:lvl1pPr>
          </a:lstStyle>
          <a:p>
            <a:r>
              <a:rPr lang="en-US"/>
              <a:t>Presentation title here </a:t>
            </a:r>
            <a:br>
              <a:rPr lang="en-US"/>
            </a:br>
            <a:r>
              <a:rPr lang="en-US"/>
              <a:t>(2 lines max. is ideal)</a:t>
            </a:r>
          </a:p>
        </p:txBody>
      </p:sp>
    </p:spTree>
    <p:extLst>
      <p:ext uri="{BB962C8B-B14F-4D97-AF65-F5344CB8AC3E}">
        <p14:creationId xmlns:p14="http://schemas.microsoft.com/office/powerpoint/2010/main" val="236975424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EDF0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48AF-DD64-DF4C-AC4B-9F1AF8D8FDFF}"/>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42138027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a:xfrm>
            <a:off x="838200" y="365760"/>
            <a:ext cx="10515600" cy="1554480"/>
          </a:xfrm>
        </p:spPr>
        <p:txBody>
          <a:bodyPr/>
          <a:lstStyle>
            <a:lvl1pPr>
              <a:lnSpc>
                <a:spcPct val="80000"/>
              </a:lnSpc>
              <a:defRPr/>
            </a:lvl1pPr>
          </a:lstStyle>
          <a:p>
            <a:r>
              <a:rPr lang="en-US"/>
              <a:t>One-line headlines are best, but never go over two lines</a:t>
            </a:r>
          </a:p>
        </p:txBody>
      </p:sp>
      <p:sp>
        <p:nvSpPr>
          <p:cNvPr id="5" name="Content Placeholder 4">
            <a:extLst>
              <a:ext uri="{FF2B5EF4-FFF2-40B4-BE49-F238E27FC236}">
                <a16:creationId xmlns:a16="http://schemas.microsoft.com/office/drawing/2014/main" id="{18286E82-AB38-F7EF-6F4D-9213AFCD4F83}"/>
              </a:ext>
            </a:extLst>
          </p:cNvPr>
          <p:cNvSpPr>
            <a:spLocks noGrp="1"/>
          </p:cNvSpPr>
          <p:nvPr>
            <p:ph sz="quarter" idx="10" hasCustomPrompt="1"/>
          </p:nvPr>
        </p:nvSpPr>
        <p:spPr>
          <a:xfrm>
            <a:off x="838200" y="1920240"/>
            <a:ext cx="10515600" cy="4241482"/>
          </a:xfrm>
        </p:spPr>
        <p:txBody>
          <a:bodyPr tIns="365760"/>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Tree>
    <p:extLst>
      <p:ext uri="{BB962C8B-B14F-4D97-AF65-F5344CB8AC3E}">
        <p14:creationId xmlns:p14="http://schemas.microsoft.com/office/powerpoint/2010/main" val="230597415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p:txBody>
          <a:bodyPr/>
          <a:lstStyle>
            <a:lvl1pPr>
              <a:lnSpc>
                <a:spcPct val="80000"/>
              </a:lnSpc>
              <a:defRPr/>
            </a:lvl1pPr>
          </a:lstStyle>
          <a:p>
            <a:r>
              <a:rPr lang="en-US"/>
              <a:t>Add headline here (2 lines max)</a:t>
            </a:r>
          </a:p>
        </p:txBody>
      </p:sp>
      <p:sp>
        <p:nvSpPr>
          <p:cNvPr id="5" name="Content Placeholder 4">
            <a:extLst>
              <a:ext uri="{FF2B5EF4-FFF2-40B4-BE49-F238E27FC236}">
                <a16:creationId xmlns:a16="http://schemas.microsoft.com/office/drawing/2014/main" id="{916A1643-2521-A49A-6368-2CFD5A9A0992}"/>
              </a:ext>
            </a:extLst>
          </p:cNvPr>
          <p:cNvSpPr>
            <a:spLocks noGrp="1"/>
          </p:cNvSpPr>
          <p:nvPr>
            <p:ph sz="quarter" idx="10" hasCustomPrompt="1"/>
          </p:nvPr>
        </p:nvSpPr>
        <p:spPr>
          <a:xfrm>
            <a:off x="838200" y="1920240"/>
            <a:ext cx="5120640" cy="4256723"/>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6" name="Content Placeholder 4">
            <a:extLst>
              <a:ext uri="{FF2B5EF4-FFF2-40B4-BE49-F238E27FC236}">
                <a16:creationId xmlns:a16="http://schemas.microsoft.com/office/drawing/2014/main" id="{8D9CDF54-DF5E-4130-02A4-C691C45261B9}"/>
              </a:ext>
            </a:extLst>
          </p:cNvPr>
          <p:cNvSpPr>
            <a:spLocks noGrp="1"/>
          </p:cNvSpPr>
          <p:nvPr>
            <p:ph sz="quarter" idx="11" hasCustomPrompt="1"/>
          </p:nvPr>
        </p:nvSpPr>
        <p:spPr>
          <a:xfrm>
            <a:off x="6233160" y="1920240"/>
            <a:ext cx="5120640" cy="4256723"/>
          </a:xfrm>
        </p:spPr>
        <p:txBody>
          <a:bodyPr/>
          <a:lstStyle/>
          <a:p>
            <a:pPr lvl="0"/>
            <a:r>
              <a:rPr lang="en-US"/>
              <a:t>You can use either box to add additional text, a picture, chart, SmartArt, etc. </a:t>
            </a:r>
          </a:p>
        </p:txBody>
      </p:sp>
    </p:spTree>
    <p:extLst>
      <p:ext uri="{BB962C8B-B14F-4D97-AF65-F5344CB8AC3E}">
        <p14:creationId xmlns:p14="http://schemas.microsoft.com/office/powerpoint/2010/main" val="269662047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p:txBody>
          <a:bodyPr/>
          <a:lstStyle>
            <a:lvl1pPr>
              <a:lnSpc>
                <a:spcPct val="80000"/>
              </a:lnSpc>
              <a:defRPr/>
            </a:lvl1pPr>
          </a:lstStyle>
          <a:p>
            <a:r>
              <a:rPr lang="en-US"/>
              <a:t>Add headline here (1 line max)</a:t>
            </a:r>
          </a:p>
        </p:txBody>
      </p:sp>
      <p:sp>
        <p:nvSpPr>
          <p:cNvPr id="5" name="Content Placeholder 4">
            <a:extLst>
              <a:ext uri="{FF2B5EF4-FFF2-40B4-BE49-F238E27FC236}">
                <a16:creationId xmlns:a16="http://schemas.microsoft.com/office/drawing/2014/main" id="{18286E82-AB38-F7EF-6F4D-9213AFCD4F83}"/>
              </a:ext>
            </a:extLst>
          </p:cNvPr>
          <p:cNvSpPr>
            <a:spLocks noGrp="1"/>
          </p:cNvSpPr>
          <p:nvPr>
            <p:ph sz="quarter" idx="10" hasCustomPrompt="1"/>
          </p:nvPr>
        </p:nvSpPr>
        <p:spPr>
          <a:xfrm>
            <a:off x="838200" y="1920240"/>
            <a:ext cx="10515600" cy="4241483"/>
          </a:xfrm>
        </p:spPr>
        <p:txBody>
          <a:bodyPr>
            <a:normAutofit/>
          </a:bodyPr>
          <a:lstStyle>
            <a:lvl1pPr marL="0" indent="0">
              <a:buNone/>
              <a:defRPr sz="2000"/>
            </a:lvl1pPr>
          </a:lstStyle>
          <a:p>
            <a:pPr lvl="0"/>
            <a:r>
              <a:rPr lang="en-US"/>
              <a:t>A large picture, chart, table, etc. could be used here.</a:t>
            </a:r>
          </a:p>
        </p:txBody>
      </p:sp>
    </p:spTree>
    <p:extLst>
      <p:ext uri="{BB962C8B-B14F-4D97-AF65-F5344CB8AC3E}">
        <p14:creationId xmlns:p14="http://schemas.microsoft.com/office/powerpoint/2010/main" val="79189460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99423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itol (ful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2B2BFA-3A64-DA49-93EA-5E17E3703F66}"/>
              </a:ext>
            </a:extLst>
          </p:cNvPr>
          <p:cNvPicPr preferRelativeResize="0">
            <a:picLocks/>
          </p:cNvPicPr>
          <p:nvPr userDrawn="1"/>
        </p:nvPicPr>
        <p:blipFill rotWithShape="1">
          <a:blip r:embed="rId2"/>
          <a:srcRect l="11338" t="6819" b="18374"/>
          <a:stretch/>
        </p:blipFill>
        <p:spPr>
          <a:xfrm>
            <a:off x="0" y="0"/>
            <a:ext cx="12192000" cy="6858000"/>
          </a:xfrm>
          <a:prstGeom prst="rect">
            <a:avLst/>
          </a:prstGeom>
        </p:spPr>
      </p:pic>
    </p:spTree>
    <p:extLst>
      <p:ext uri="{BB962C8B-B14F-4D97-AF65-F5344CB8AC3E}">
        <p14:creationId xmlns:p14="http://schemas.microsoft.com/office/powerpoint/2010/main" val="1607321590"/>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itol w/ statem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D00E4F-F770-5F43-A7D0-B054F359ADC1}"/>
              </a:ext>
            </a:extLst>
          </p:cNvPr>
          <p:cNvPicPr preferRelativeResize="0">
            <a:picLocks/>
          </p:cNvPicPr>
          <p:nvPr userDrawn="1"/>
        </p:nvPicPr>
        <p:blipFill rotWithShape="1">
          <a:blip r:embed="rId2"/>
          <a:srcRect l="11338" t="6819" b="18374"/>
          <a:stretch/>
        </p:blipFill>
        <p:spPr>
          <a:xfrm>
            <a:off x="0" y="0"/>
            <a:ext cx="12192000" cy="6858000"/>
          </a:xfrm>
          <a:prstGeom prst="rect">
            <a:avLst/>
          </a:prstGeom>
          <a:blipFill>
            <a:blip r:embed="rId2"/>
            <a:stretch>
              <a:fillRect/>
            </a:stretch>
          </a:blipFill>
        </p:spPr>
      </p:pic>
      <p:sp>
        <p:nvSpPr>
          <p:cNvPr id="4" name="Text Placeholder 3">
            <a:extLst>
              <a:ext uri="{FF2B5EF4-FFF2-40B4-BE49-F238E27FC236}">
                <a16:creationId xmlns:a16="http://schemas.microsoft.com/office/drawing/2014/main" id="{8D971797-457A-EB93-8782-889E46C9B827}"/>
              </a:ext>
            </a:extLst>
          </p:cNvPr>
          <p:cNvSpPr>
            <a:spLocks noGrp="1"/>
          </p:cNvSpPr>
          <p:nvPr>
            <p:ph type="body" sz="quarter" idx="11" hasCustomPrompt="1"/>
          </p:nvPr>
        </p:nvSpPr>
        <p:spPr>
          <a:xfrm>
            <a:off x="5562600" y="2295525"/>
            <a:ext cx="6629400" cy="2266949"/>
          </a:xfrm>
          <a:solidFill>
            <a:schemeClr val="tx2">
              <a:alpha val="85000"/>
            </a:schemeClr>
          </a:solidFill>
        </p:spPr>
        <p:txBody>
          <a:bodyPr lIns="365760" tIns="274320" rIns="365760" bIns="274320" anchor="ctr" anchorCtr="0">
            <a:normAutofit/>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a short statement here. Highlight a key point or small phrase (1–3 words) by changing it to yellow and bold.</a:t>
            </a:r>
          </a:p>
        </p:txBody>
      </p:sp>
    </p:spTree>
    <p:extLst>
      <p:ext uri="{BB962C8B-B14F-4D97-AF65-F5344CB8AC3E}">
        <p14:creationId xmlns:p14="http://schemas.microsoft.com/office/powerpoint/2010/main" val="3466636532"/>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itol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29F-D442-4B4D-886D-74479C5509E4}"/>
              </a:ext>
            </a:extLst>
          </p:cNvPr>
          <p:cNvSpPr>
            <a:spLocks noGrp="1"/>
          </p:cNvSpPr>
          <p:nvPr>
            <p:ph type="title" hasCustomPrompt="1"/>
          </p:nvPr>
        </p:nvSpPr>
        <p:spPr>
          <a:xfrm>
            <a:off x="841248" y="266700"/>
            <a:ext cx="5486400" cy="1214628"/>
          </a:xfrm>
          <a:prstGeom prst="rect">
            <a:avLst/>
          </a:prstGeom>
        </p:spPr>
        <p:txBody>
          <a:bodyPr/>
          <a:lstStyle/>
          <a:p>
            <a:r>
              <a:rPr lang="en-US"/>
              <a:t>Add headline here </a:t>
            </a:r>
            <a:br>
              <a:rPr lang="en-US"/>
            </a:br>
            <a:r>
              <a:rPr lang="en-US"/>
              <a:t>(2 lines max.)</a:t>
            </a:r>
          </a:p>
        </p:txBody>
      </p:sp>
      <p:pic>
        <p:nvPicPr>
          <p:cNvPr id="4" name="Picture 3">
            <a:extLst>
              <a:ext uri="{FF2B5EF4-FFF2-40B4-BE49-F238E27FC236}">
                <a16:creationId xmlns:a16="http://schemas.microsoft.com/office/drawing/2014/main" id="{59FF0C3B-73ED-D24B-B66E-89A276AD7B6F}"/>
              </a:ext>
            </a:extLst>
          </p:cNvPr>
          <p:cNvPicPr>
            <a:picLocks noChangeAspect="1"/>
          </p:cNvPicPr>
          <p:nvPr userDrawn="1"/>
        </p:nvPicPr>
        <p:blipFill rotWithShape="1">
          <a:blip r:embed="rId2"/>
          <a:srcRect l="34950" t="6997" r="41960" b="44032"/>
          <a:stretch/>
        </p:blipFill>
        <p:spPr>
          <a:xfrm>
            <a:off x="7341704" y="0"/>
            <a:ext cx="4850296" cy="6858000"/>
          </a:xfrm>
          <a:prstGeom prst="rect">
            <a:avLst/>
          </a:prstGeom>
          <a:effectLst/>
        </p:spPr>
      </p:pic>
      <p:sp>
        <p:nvSpPr>
          <p:cNvPr id="6" name="Content Placeholder 5">
            <a:extLst>
              <a:ext uri="{FF2B5EF4-FFF2-40B4-BE49-F238E27FC236}">
                <a16:creationId xmlns:a16="http://schemas.microsoft.com/office/drawing/2014/main" id="{9F451299-35F3-8A49-913D-E751C8F791D9}"/>
              </a:ext>
            </a:extLst>
          </p:cNvPr>
          <p:cNvSpPr>
            <a:spLocks noGrp="1"/>
          </p:cNvSpPr>
          <p:nvPr>
            <p:ph sz="quarter" idx="10"/>
          </p:nvPr>
        </p:nvSpPr>
        <p:spPr>
          <a:xfrm>
            <a:off x="841375" y="1676400"/>
            <a:ext cx="54864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8CE0838-96C1-4C41-A34F-BE6C63DD58CB}"/>
              </a:ext>
            </a:extLst>
          </p:cNvPr>
          <p:cNvSpPr/>
          <p:nvPr userDrawn="1"/>
        </p:nvSpPr>
        <p:spPr>
          <a:xfrm>
            <a:off x="774700" y="0"/>
            <a:ext cx="5669280" cy="87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a:p>
            <a:pPr algn="ctr"/>
            <a:r>
              <a:rPr lang="en-US">
                <a:solidFill>
                  <a:schemeClr val="bg2"/>
                </a:solidFill>
              </a:rPr>
              <a:t> </a:t>
            </a:r>
          </a:p>
        </p:txBody>
      </p:sp>
    </p:spTree>
    <p:extLst>
      <p:ext uri="{BB962C8B-B14F-4D97-AF65-F5344CB8AC3E}">
        <p14:creationId xmlns:p14="http://schemas.microsoft.com/office/powerpoint/2010/main" val="256883101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udents (ful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14456-4A2A-1741-9397-C650A1174216}"/>
              </a:ext>
            </a:extLst>
          </p:cNvPr>
          <p:cNvPicPr>
            <a:picLocks noChangeAspect="1"/>
          </p:cNvPicPr>
          <p:nvPr userDrawn="1"/>
        </p:nvPicPr>
        <p:blipFill rotWithShape="1">
          <a:blip r:embed="rId2"/>
          <a:srcRect l="24781" r="11563" b="17838"/>
          <a:stretch/>
        </p:blipFill>
        <p:spPr>
          <a:xfrm>
            <a:off x="0" y="0"/>
            <a:ext cx="12192000" cy="6858000"/>
          </a:xfrm>
          <a:prstGeom prst="rect">
            <a:avLst/>
          </a:prstGeom>
        </p:spPr>
      </p:pic>
    </p:spTree>
    <p:extLst>
      <p:ext uri="{BB962C8B-B14F-4D97-AF65-F5344CB8AC3E}">
        <p14:creationId xmlns:p14="http://schemas.microsoft.com/office/powerpoint/2010/main" val="3603084760"/>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udents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29F-D442-4B4D-886D-74479C5509E4}"/>
              </a:ext>
            </a:extLst>
          </p:cNvPr>
          <p:cNvSpPr>
            <a:spLocks noGrp="1"/>
          </p:cNvSpPr>
          <p:nvPr>
            <p:ph type="title" hasCustomPrompt="1"/>
          </p:nvPr>
        </p:nvSpPr>
        <p:spPr>
          <a:xfrm>
            <a:off x="6781800" y="266700"/>
            <a:ext cx="4572000" cy="1214628"/>
          </a:xfrm>
          <a:prstGeom prst="rect">
            <a:avLst/>
          </a:prstGeom>
        </p:spPr>
        <p:txBody>
          <a:bodyPr/>
          <a:lstStyle/>
          <a:p>
            <a:r>
              <a:rPr lang="en-US"/>
              <a:t>Add headline here</a:t>
            </a:r>
            <a:br>
              <a:rPr lang="en-US"/>
            </a:br>
            <a:r>
              <a:rPr lang="en-US"/>
              <a:t>(2 lines max.)</a:t>
            </a:r>
          </a:p>
        </p:txBody>
      </p:sp>
      <p:sp>
        <p:nvSpPr>
          <p:cNvPr id="6" name="Content Placeholder 5">
            <a:extLst>
              <a:ext uri="{FF2B5EF4-FFF2-40B4-BE49-F238E27FC236}">
                <a16:creationId xmlns:a16="http://schemas.microsoft.com/office/drawing/2014/main" id="{9F451299-35F3-8A49-913D-E751C8F791D9}"/>
              </a:ext>
            </a:extLst>
          </p:cNvPr>
          <p:cNvSpPr>
            <a:spLocks noGrp="1"/>
          </p:cNvSpPr>
          <p:nvPr>
            <p:ph sz="quarter" idx="10"/>
          </p:nvPr>
        </p:nvSpPr>
        <p:spPr>
          <a:xfrm>
            <a:off x="6781800" y="1676400"/>
            <a:ext cx="45720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8CE0838-96C1-4C41-A34F-BE6C63DD58CB}"/>
              </a:ext>
            </a:extLst>
          </p:cNvPr>
          <p:cNvSpPr/>
          <p:nvPr userDrawn="1"/>
        </p:nvSpPr>
        <p:spPr>
          <a:xfrm>
            <a:off x="6644640" y="0"/>
            <a:ext cx="4846320" cy="87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a:p>
            <a:pPr algn="ctr"/>
            <a:r>
              <a:rPr lang="en-US">
                <a:solidFill>
                  <a:schemeClr val="bg2"/>
                </a:solidFill>
              </a:rPr>
              <a:t> </a:t>
            </a:r>
          </a:p>
        </p:txBody>
      </p:sp>
      <p:pic>
        <p:nvPicPr>
          <p:cNvPr id="10" name="Picture 9">
            <a:extLst>
              <a:ext uri="{FF2B5EF4-FFF2-40B4-BE49-F238E27FC236}">
                <a16:creationId xmlns:a16="http://schemas.microsoft.com/office/drawing/2014/main" id="{0F6C7A03-CFD9-184D-B0A7-A94CCF5E7D77}"/>
              </a:ext>
            </a:extLst>
          </p:cNvPr>
          <p:cNvPicPr>
            <a:picLocks noChangeAspect="1"/>
          </p:cNvPicPr>
          <p:nvPr userDrawn="1"/>
        </p:nvPicPr>
        <p:blipFill rotWithShape="1">
          <a:blip r:embed="rId2"/>
          <a:srcRect l="45859" r="21010" b="14474"/>
          <a:stretch/>
        </p:blipFill>
        <p:spPr>
          <a:xfrm>
            <a:off x="0" y="0"/>
            <a:ext cx="6096000" cy="6858000"/>
          </a:xfrm>
          <a:prstGeom prst="rect">
            <a:avLst/>
          </a:prstGeom>
        </p:spPr>
      </p:pic>
    </p:spTree>
    <p:extLst>
      <p:ext uri="{BB962C8B-B14F-4D97-AF65-F5344CB8AC3E}">
        <p14:creationId xmlns:p14="http://schemas.microsoft.com/office/powerpoint/2010/main" val="305962551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9F5F-3176-5E46-ABBC-8AF0FED951CA}"/>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52041446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2118360" y="1784566"/>
            <a:ext cx="7955280" cy="2842818"/>
          </a:xfrm>
        </p:spPr>
        <p:txBody>
          <a:bodyPr anchor="ctr" anchorCtr="0">
            <a:normAutofit/>
          </a:bodyPr>
          <a:lstStyle>
            <a:lvl1pPr algn="ctr">
              <a:lnSpc>
                <a:spcPct val="100000"/>
              </a:lnSpc>
              <a:defRPr sz="3600" b="0"/>
            </a:lvl1pPr>
          </a:lstStyle>
          <a:p>
            <a:r>
              <a:rPr lang="en-US"/>
              <a:t>Add a statement here. (5 lines max.) Highlight a key point or small phrase (1-3 words) by changing it to yellow and bold.</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29669117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ide Slide – L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9C7520-1E28-B240-A21B-81E69B6F2A38}"/>
              </a:ext>
            </a:extLst>
          </p:cNvPr>
          <p:cNvSpPr>
            <a:spLocks noGrp="1"/>
          </p:cNvSpPr>
          <p:nvPr>
            <p:ph type="sldNum" sz="quarter" idx="10"/>
          </p:nvPr>
        </p:nvSpPr>
        <p:spPr/>
        <p:txBody>
          <a:bodyPr/>
          <a:lstStyle/>
          <a:p>
            <a:fld id="{E8CA2EAC-0CD8-0D4E-880D-C349C0AE03A4}" type="slidenum">
              <a:rPr lang="en-US" altLang="en-US" smtClean="0"/>
              <a:pPr/>
              <a:t>‹#›</a:t>
            </a:fld>
            <a:endParaRPr lang="en-US" altLang="en-US"/>
          </a:p>
        </p:txBody>
      </p:sp>
      <p:sp>
        <p:nvSpPr>
          <p:cNvPr id="4" name="Date Placeholder 3">
            <a:extLst>
              <a:ext uri="{FF2B5EF4-FFF2-40B4-BE49-F238E27FC236}">
                <a16:creationId xmlns:a16="http://schemas.microsoft.com/office/drawing/2014/main" id="{B415337B-54A1-2542-9EE4-AB7FB3DC2A30}"/>
              </a:ext>
            </a:extLst>
          </p:cNvPr>
          <p:cNvSpPr>
            <a:spLocks noGrp="1"/>
          </p:cNvSpPr>
          <p:nvPr>
            <p:ph type="dt" sz="half" idx="11"/>
          </p:nvPr>
        </p:nvSpPr>
        <p:spPr/>
        <p:txBody>
          <a:bodyPr/>
          <a:lstStyle/>
          <a:p>
            <a:fld id="{EAEA03EC-3FBD-2248-8362-FE37B34643E9}" type="datetime4">
              <a:rPr lang="en-US" altLang="en-US" smtClean="0"/>
              <a:t>February 18, 2026</a:t>
            </a:fld>
            <a:endParaRPr lang="en-US" altLang="en-US"/>
          </a:p>
        </p:txBody>
      </p:sp>
      <p:sp>
        <p:nvSpPr>
          <p:cNvPr id="5" name="Footer Placeholder 4">
            <a:extLst>
              <a:ext uri="{FF2B5EF4-FFF2-40B4-BE49-F238E27FC236}">
                <a16:creationId xmlns:a16="http://schemas.microsoft.com/office/drawing/2014/main" id="{5871ED4E-0486-3743-B9AA-52AABA8B5D0A}"/>
              </a:ext>
            </a:extLst>
          </p:cNvPr>
          <p:cNvSpPr>
            <a:spLocks noGrp="1"/>
          </p:cNvSpPr>
          <p:nvPr>
            <p:ph type="ftr" sz="quarter" idx="12"/>
          </p:nvPr>
        </p:nvSpPr>
        <p:spPr/>
        <p:txBody>
          <a:bodyPr/>
          <a:lstStyle/>
          <a:p>
            <a:pPr>
              <a:defRPr/>
            </a:pPr>
            <a:r>
              <a:rPr lang="en-US"/>
              <a:t>Name of Presentation</a:t>
            </a:r>
          </a:p>
        </p:txBody>
      </p:sp>
    </p:spTree>
    <p:extLst>
      <p:ext uri="{BB962C8B-B14F-4D97-AF65-F5344CB8AC3E}">
        <p14:creationId xmlns:p14="http://schemas.microsoft.com/office/powerpoint/2010/main" val="163969199"/>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61ED-70FD-3688-705D-E8ADEF750227}"/>
              </a:ext>
            </a:extLst>
          </p:cNvPr>
          <p:cNvSpPr>
            <a:spLocks noGrp="1"/>
          </p:cNvSpPr>
          <p:nvPr>
            <p:ph type="title" hasCustomPrompt="1"/>
          </p:nvPr>
        </p:nvSpPr>
        <p:spPr>
          <a:xfrm>
            <a:off x="1295400" y="1554480"/>
            <a:ext cx="9601200" cy="2286000"/>
          </a:xfrm>
        </p:spPr>
        <p:txBody>
          <a:bodyPr anchor="ctr" anchorCtr="0">
            <a:normAutofit/>
          </a:bodyPr>
          <a:lstStyle>
            <a:lvl1pPr algn="ctr">
              <a:lnSpc>
                <a:spcPct val="100000"/>
              </a:lnSpc>
              <a:defRPr sz="5400"/>
            </a:lvl1pPr>
          </a:lstStyle>
          <a:p>
            <a:r>
              <a:rPr lang="en-US"/>
              <a:t>Presentation title here </a:t>
            </a:r>
            <a:br>
              <a:rPr lang="en-US"/>
            </a:br>
            <a:r>
              <a:rPr lang="en-US"/>
              <a:t>(2 lines max. is ideal)</a:t>
            </a:r>
          </a:p>
        </p:txBody>
      </p:sp>
    </p:spTree>
    <p:extLst>
      <p:ext uri="{BB962C8B-B14F-4D97-AF65-F5344CB8AC3E}">
        <p14:creationId xmlns:p14="http://schemas.microsoft.com/office/powerpoint/2010/main" val="236975424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9F5F-3176-5E46-ABBC-8AF0FED951CA}"/>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52041446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2118360" y="1784566"/>
            <a:ext cx="7955280" cy="2842818"/>
          </a:xfrm>
        </p:spPr>
        <p:txBody>
          <a:bodyPr anchor="ctr" anchorCtr="0">
            <a:normAutofit/>
          </a:bodyPr>
          <a:lstStyle>
            <a:lvl1pPr algn="ctr">
              <a:lnSpc>
                <a:spcPct val="100000"/>
              </a:lnSpc>
              <a:defRPr sz="3600" b="0"/>
            </a:lvl1pPr>
          </a:lstStyle>
          <a:p>
            <a:r>
              <a:rPr lang="en-US"/>
              <a:t>Add a statement here. (5 lines max.) Highlight a key point or small phrase (1-3 words) by changing it to yellow and bold.</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29669117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838200" y="365760"/>
            <a:ext cx="10515600" cy="1463040"/>
          </a:xfrm>
        </p:spPr>
        <p:txBody>
          <a:bodyPr tIns="0"/>
          <a:lstStyle/>
          <a:p>
            <a:r>
              <a:rPr lang="en-US"/>
              <a:t>One-line headlines are best, but never go over two lines</a:t>
            </a:r>
          </a:p>
        </p:txBody>
      </p:sp>
      <p:sp>
        <p:nvSpPr>
          <p:cNvPr id="5" name="Content Placeholder 4">
            <a:extLst>
              <a:ext uri="{FF2B5EF4-FFF2-40B4-BE49-F238E27FC236}">
                <a16:creationId xmlns:a16="http://schemas.microsoft.com/office/drawing/2014/main" id="{C5C26685-9114-AD4F-A438-F428020D033E}"/>
              </a:ext>
            </a:extLst>
          </p:cNvPr>
          <p:cNvSpPr>
            <a:spLocks noGrp="1"/>
          </p:cNvSpPr>
          <p:nvPr>
            <p:ph sz="quarter" idx="10" hasCustomPrompt="1"/>
          </p:nvPr>
        </p:nvSpPr>
        <p:spPr>
          <a:xfrm>
            <a:off x="838200" y="1828800"/>
            <a:ext cx="10515600" cy="4348163"/>
          </a:xfrm>
        </p:spPr>
        <p:txBody>
          <a:bodyPr/>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14608165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p:txBody>
          <a:bodyPr/>
          <a:lstStyle/>
          <a:p>
            <a:r>
              <a:rPr lang="en-US"/>
              <a:t>Add headline here (2 lines max.)</a:t>
            </a:r>
          </a:p>
        </p:txBody>
      </p:sp>
      <p:sp>
        <p:nvSpPr>
          <p:cNvPr id="3" name="Content Placeholder 4">
            <a:extLst>
              <a:ext uri="{FF2B5EF4-FFF2-40B4-BE49-F238E27FC236}">
                <a16:creationId xmlns:a16="http://schemas.microsoft.com/office/drawing/2014/main" id="{6AEA1031-8FE5-F747-818D-624974D57C1D}"/>
              </a:ext>
            </a:extLst>
          </p:cNvPr>
          <p:cNvSpPr>
            <a:spLocks noGrp="1"/>
          </p:cNvSpPr>
          <p:nvPr>
            <p:ph sz="quarter" idx="10" hasCustomPrompt="1"/>
          </p:nvPr>
        </p:nvSpPr>
        <p:spPr>
          <a:xfrm>
            <a:off x="838200" y="1925515"/>
            <a:ext cx="5120640" cy="4251448"/>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6233160" y="1925515"/>
            <a:ext cx="5120640" cy="4251448"/>
          </a:xfrm>
        </p:spPr>
        <p:txBody>
          <a:bodyPr>
            <a:normAutofit/>
          </a:bodyPr>
          <a:lstStyle>
            <a:lvl1pPr>
              <a:defRPr sz="2400"/>
            </a:lvl1pPr>
          </a:lstStyle>
          <a:p>
            <a:pPr lvl="0"/>
            <a:r>
              <a:rPr lang="en-US"/>
              <a:t>You can use either box to add additional text, a picture, chart, SmartArt, etc. </a:t>
            </a:r>
          </a:p>
        </p:txBody>
      </p:sp>
      <p:sp>
        <p:nvSpPr>
          <p:cNvPr id="5" name="Rectangle 4">
            <a:extLst>
              <a:ext uri="{FF2B5EF4-FFF2-40B4-BE49-F238E27FC236}">
                <a16:creationId xmlns:a16="http://schemas.microsoft.com/office/drawing/2014/main" id="{AA601D7A-7866-47FF-0532-AA2FCBC9076F}"/>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07057255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w/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0F5359-8092-A847-B47A-FD206EC2C39C}"/>
              </a:ext>
            </a:extLst>
          </p:cNvPr>
          <p:cNvSpPr/>
          <p:nvPr userDrawn="1"/>
        </p:nvSpPr>
        <p:spPr>
          <a:xfrm rot="5400000">
            <a:off x="5715000" y="381000"/>
            <a:ext cx="6858000" cy="6096000"/>
          </a:xfrm>
          <a:custGeom>
            <a:avLst/>
            <a:gdLst>
              <a:gd name="connsiteX0" fmla="*/ 0 w 6858000"/>
              <a:gd name="connsiteY0" fmla="*/ 6096000 h 6096000"/>
              <a:gd name="connsiteX1" fmla="*/ 0 w 6858000"/>
              <a:gd name="connsiteY1" fmla="*/ 0 h 6096000"/>
              <a:gd name="connsiteX2" fmla="*/ 6858000 w 6858000"/>
              <a:gd name="connsiteY2" fmla="*/ 0 h 6096000"/>
              <a:gd name="connsiteX3" fmla="*/ 6858000 w 6858000"/>
              <a:gd name="connsiteY3" fmla="*/ 6096000 h 6096000"/>
              <a:gd name="connsiteX4" fmla="*/ 3590614 w 6858000"/>
              <a:gd name="connsiteY4" fmla="*/ 6096000 h 6096000"/>
              <a:gd name="connsiteX5" fmla="*/ 3429000 w 6858000"/>
              <a:gd name="connsiteY5" fmla="*/ 5934386 h 6096000"/>
              <a:gd name="connsiteX6" fmla="*/ 3267386 w 6858000"/>
              <a:gd name="connsiteY6" fmla="*/ 6096000 h 6096000"/>
              <a:gd name="connsiteX7" fmla="*/ 0 w 6858000"/>
              <a:gd name="connsiteY7"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096000">
                <a:moveTo>
                  <a:pt x="0" y="6096000"/>
                </a:moveTo>
                <a:lnTo>
                  <a:pt x="0" y="0"/>
                </a:lnTo>
                <a:lnTo>
                  <a:pt x="6858000" y="0"/>
                </a:lnTo>
                <a:lnTo>
                  <a:pt x="6858000" y="6096000"/>
                </a:lnTo>
                <a:lnTo>
                  <a:pt x="3590614" y="6096000"/>
                </a:lnTo>
                <a:lnTo>
                  <a:pt x="3429000" y="5934386"/>
                </a:lnTo>
                <a:lnTo>
                  <a:pt x="3267386" y="6096000"/>
                </a:lnTo>
                <a:lnTo>
                  <a:pt x="0" y="6096000"/>
                </a:lnTo>
                <a:close/>
              </a:path>
            </a:pathLst>
          </a:custGeom>
          <a:solidFill>
            <a:srgbClr val="EDF0F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a:xfrm>
            <a:off x="1036320" y="1188720"/>
            <a:ext cx="3840480" cy="4480560"/>
          </a:xfrm>
        </p:spPr>
        <p:txBody>
          <a:bodyPr anchor="ctr">
            <a:noAutofit/>
          </a:bodyPr>
          <a:lstStyle>
            <a:lvl1pPr>
              <a:lnSpc>
                <a:spcPct val="100000"/>
              </a:lnSpc>
              <a:defRPr sz="2800" b="0">
                <a:solidFill>
                  <a:schemeClr val="bg1"/>
                </a:solidFill>
              </a:defRPr>
            </a:lvl1pPr>
          </a:lstStyle>
          <a:p>
            <a:r>
              <a:rPr lang="en-US"/>
              <a:t>Add a short statement here. Highlight a key point or small phrase (1–3 words) by changing it to yellow and bold.</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7293934" y="2152116"/>
            <a:ext cx="3840480" cy="3517164"/>
          </a:xfrm>
        </p:spPr>
        <p:txBody>
          <a:bodyPr>
            <a:normAutofit/>
          </a:bodyPr>
          <a:lstStyle>
            <a:lvl1pPr>
              <a:lnSpc>
                <a:spcPct val="90000"/>
              </a:lnSpc>
              <a:buClr>
                <a:schemeClr val="tx2"/>
              </a:buClr>
              <a:defRPr sz="1800">
                <a:solidFill>
                  <a:schemeClr val="tx1"/>
                </a:solidFill>
              </a:defRPr>
            </a:lvl1pPr>
            <a:lvl2pPr>
              <a:lnSpc>
                <a:spcPct val="90000"/>
              </a:lnSpc>
              <a:buClr>
                <a:schemeClr val="tx2"/>
              </a:buClr>
              <a:defRPr sz="1600">
                <a:solidFill>
                  <a:schemeClr val="tx1"/>
                </a:solidFill>
              </a:defRPr>
            </a:lvl2pPr>
            <a:lvl3pPr marL="685800" indent="0">
              <a:lnSpc>
                <a:spcPct val="90000"/>
              </a:lnSpc>
              <a:buClr>
                <a:schemeClr val="tx2"/>
              </a:buClr>
              <a:buNone/>
              <a:defRPr sz="1600">
                <a:solidFill>
                  <a:schemeClr val="tx1"/>
                </a:solidFill>
              </a:defRPr>
            </a:lvl3pPr>
            <a:lvl4pPr>
              <a:lnSpc>
                <a:spcPct val="90000"/>
              </a:lnSpc>
              <a:buClr>
                <a:schemeClr val="tx2"/>
              </a:buClr>
              <a:defRPr sz="1600">
                <a:solidFill>
                  <a:schemeClr val="tx1"/>
                </a:solidFill>
              </a:defRPr>
            </a:lvl4pPr>
            <a:lvl5pPr>
              <a:lnSpc>
                <a:spcPct val="90000"/>
              </a:lnSpc>
              <a:buClr>
                <a:schemeClr val="tx2"/>
              </a:buClr>
              <a:defRPr sz="1600">
                <a:solidFill>
                  <a:schemeClr val="tx1"/>
                </a:solidFill>
              </a:defRPr>
            </a:lvl5pPr>
          </a:lstStyle>
          <a:p>
            <a:pPr lvl="0"/>
            <a:r>
              <a:rPr lang="en-US"/>
              <a:t>List only essential points</a:t>
            </a:r>
          </a:p>
          <a:p>
            <a:pPr lvl="0"/>
            <a:r>
              <a:rPr lang="en-US"/>
              <a:t>Use words sparingly</a:t>
            </a:r>
          </a:p>
          <a:p>
            <a:pPr lvl="1"/>
            <a:r>
              <a:rPr lang="en-US"/>
              <a:t>Aim for less than 10 words per line and less than 7 lines per slide</a:t>
            </a:r>
          </a:p>
          <a:p>
            <a:pPr lvl="0"/>
            <a:r>
              <a:rPr lang="en-US"/>
              <a:t>Remember: This is a listening exercise for the audience</a:t>
            </a:r>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7293934" y="1188720"/>
            <a:ext cx="3840480" cy="963396"/>
          </a:xfrm>
        </p:spPr>
        <p:txBody>
          <a:bodyPr tIns="0" bIns="91440"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headline here.     (2 lines max.)</a:t>
            </a:r>
          </a:p>
        </p:txBody>
      </p:sp>
    </p:spTree>
    <p:extLst>
      <p:ext uri="{BB962C8B-B14F-4D97-AF65-F5344CB8AC3E}">
        <p14:creationId xmlns:p14="http://schemas.microsoft.com/office/powerpoint/2010/main" val="22584007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w/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9349-68BB-18AC-4639-BB927C38623D}"/>
              </a:ext>
            </a:extLst>
          </p:cNvPr>
          <p:cNvSpPr/>
          <p:nvPr userDrawn="1"/>
        </p:nvSpPr>
        <p:spPr>
          <a:xfrm>
            <a:off x="4873752" y="0"/>
            <a:ext cx="7318248" cy="6858000"/>
          </a:xfrm>
          <a:prstGeom prst="rect">
            <a:avLst/>
          </a:prstGeom>
          <a:solidFill>
            <a:srgbClr val="EDF0F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848530" y="1109133"/>
            <a:ext cx="3291840" cy="1594738"/>
          </a:xfrm>
        </p:spPr>
        <p:txBody>
          <a:bodyPr tIns="0" bIns="91440" anchor="b">
            <a:noAutofit/>
          </a:bodyPr>
          <a:lstStyle>
            <a:lvl1pPr marL="0" indent="0">
              <a:lnSpc>
                <a:spcPct val="90000"/>
              </a:lnSpc>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short headline here. (3 lines max.)</a:t>
            </a:r>
          </a:p>
        </p:txBody>
      </p:sp>
      <p:sp>
        <p:nvSpPr>
          <p:cNvPr id="7" name="Content Placeholder 6">
            <a:extLst>
              <a:ext uri="{FF2B5EF4-FFF2-40B4-BE49-F238E27FC236}">
                <a16:creationId xmlns:a16="http://schemas.microsoft.com/office/drawing/2014/main" id="{55AFA224-A2DE-7828-7CE8-FC9AC332C609}"/>
              </a:ext>
            </a:extLst>
          </p:cNvPr>
          <p:cNvSpPr>
            <a:spLocks noGrp="1"/>
          </p:cNvSpPr>
          <p:nvPr>
            <p:ph sz="quarter" idx="12" hasCustomPrompt="1"/>
          </p:nvPr>
        </p:nvSpPr>
        <p:spPr>
          <a:xfrm>
            <a:off x="5787483" y="1188719"/>
            <a:ext cx="5475250" cy="4480560"/>
          </a:xfrm>
        </p:spPr>
        <p:txBody>
          <a:bodyPr tIns="0" bIns="0" anchor="ctr" anchorCtr="0">
            <a:normAutofit/>
          </a:bodyPr>
          <a:lstStyle>
            <a:lvl1pPr marL="0" indent="0">
              <a:buNone/>
              <a:defRPr sz="2400">
                <a:solidFill>
                  <a:schemeClr val="tx2"/>
                </a:solidFill>
              </a:defRPr>
            </a:lvl1pPr>
            <a:lvl2pPr marL="349250" indent="0">
              <a:buNone/>
              <a:defRPr>
                <a:solidFill>
                  <a:schemeClr val="accent1"/>
                </a:solidFill>
              </a:defRPr>
            </a:lvl2pPr>
            <a:lvl3pPr marL="685800" indent="0">
              <a:buNone/>
              <a:defRPr>
                <a:solidFill>
                  <a:schemeClr val="accent1"/>
                </a:solidFill>
              </a:defRPr>
            </a:lvl3pPr>
            <a:lvl4pPr marL="1035050" indent="0">
              <a:buNone/>
              <a:defRPr>
                <a:solidFill>
                  <a:schemeClr val="accent1"/>
                </a:solidFill>
              </a:defRPr>
            </a:lvl4pPr>
            <a:lvl5pPr marL="1371600" indent="0">
              <a:buNone/>
              <a:defRPr>
                <a:solidFill>
                  <a:schemeClr val="accent1"/>
                </a:solidFill>
              </a:defRPr>
            </a:lvl5pPr>
          </a:lstStyle>
          <a:p>
            <a:pPr lvl="0"/>
            <a:r>
              <a:rPr lang="en-US"/>
              <a:t>NOTE: This is an ideal spot to place a picture, chart, graph, table, etc.</a:t>
            </a:r>
          </a:p>
        </p:txBody>
      </p:sp>
      <p:sp>
        <p:nvSpPr>
          <p:cNvPr id="14" name="Text Placeholder 13">
            <a:extLst>
              <a:ext uri="{FF2B5EF4-FFF2-40B4-BE49-F238E27FC236}">
                <a16:creationId xmlns:a16="http://schemas.microsoft.com/office/drawing/2014/main" id="{78DB40D0-2ABE-65DF-F7E8-84459551E285}"/>
              </a:ext>
            </a:extLst>
          </p:cNvPr>
          <p:cNvSpPr>
            <a:spLocks noGrp="1"/>
          </p:cNvSpPr>
          <p:nvPr>
            <p:ph type="body" sz="quarter" idx="13" hasCustomPrompt="1"/>
          </p:nvPr>
        </p:nvSpPr>
        <p:spPr>
          <a:xfrm>
            <a:off x="848530" y="2703872"/>
            <a:ext cx="3291840" cy="2965408"/>
          </a:xfrm>
        </p:spPr>
        <p:txBody>
          <a:bodyPr>
            <a:normAutofit/>
          </a:bodyPr>
          <a:lstStyle>
            <a:lvl1pPr marL="0" indent="0">
              <a:buNone/>
              <a:defRPr sz="2000"/>
            </a:lvl1pPr>
          </a:lstStyle>
          <a:p>
            <a:pPr lvl="0"/>
            <a:r>
              <a:rPr lang="en-US"/>
              <a:t>Highlight an important takeaway. Apply yellow and bold to 1-3 words to give extra importance.</a:t>
            </a:r>
          </a:p>
        </p:txBody>
      </p:sp>
    </p:spTree>
    <p:extLst>
      <p:ext uri="{BB962C8B-B14F-4D97-AF65-F5344CB8AC3E}">
        <p14:creationId xmlns:p14="http://schemas.microsoft.com/office/powerpoint/2010/main" val="331040665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4686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838200" y="365760"/>
            <a:ext cx="10515600" cy="1554480"/>
          </a:xfrm>
        </p:spPr>
        <p:txBody>
          <a:bodyPr tIns="0"/>
          <a:lstStyle/>
          <a:p>
            <a:r>
              <a:rPr lang="en-US"/>
              <a:t>One-line headlines are best, but never go over two lines</a:t>
            </a:r>
          </a:p>
        </p:txBody>
      </p:sp>
      <p:sp>
        <p:nvSpPr>
          <p:cNvPr id="5" name="Content Placeholder 4">
            <a:extLst>
              <a:ext uri="{FF2B5EF4-FFF2-40B4-BE49-F238E27FC236}">
                <a16:creationId xmlns:a16="http://schemas.microsoft.com/office/drawing/2014/main" id="{C5C26685-9114-AD4F-A438-F428020D033E}"/>
              </a:ext>
            </a:extLst>
          </p:cNvPr>
          <p:cNvSpPr>
            <a:spLocks noGrp="1"/>
          </p:cNvSpPr>
          <p:nvPr>
            <p:ph sz="quarter" idx="10" hasCustomPrompt="1"/>
          </p:nvPr>
        </p:nvSpPr>
        <p:spPr>
          <a:xfrm>
            <a:off x="838200" y="1920240"/>
            <a:ext cx="10515600" cy="4256723"/>
          </a:xfrm>
        </p:spPr>
        <p:txBody>
          <a:bodyPr/>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146081657"/>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1218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p:txBody>
          <a:bodyPr/>
          <a:lstStyle/>
          <a:p>
            <a:r>
              <a:rPr lang="en-US"/>
              <a:t>Add headline here (2 lines max.)</a:t>
            </a:r>
          </a:p>
        </p:txBody>
      </p:sp>
      <p:sp>
        <p:nvSpPr>
          <p:cNvPr id="3" name="Content Placeholder 4">
            <a:extLst>
              <a:ext uri="{FF2B5EF4-FFF2-40B4-BE49-F238E27FC236}">
                <a16:creationId xmlns:a16="http://schemas.microsoft.com/office/drawing/2014/main" id="{6AEA1031-8FE5-F747-818D-624974D57C1D}"/>
              </a:ext>
            </a:extLst>
          </p:cNvPr>
          <p:cNvSpPr>
            <a:spLocks noGrp="1"/>
          </p:cNvSpPr>
          <p:nvPr>
            <p:ph sz="quarter" idx="10" hasCustomPrompt="1"/>
          </p:nvPr>
        </p:nvSpPr>
        <p:spPr>
          <a:xfrm>
            <a:off x="838200" y="1920240"/>
            <a:ext cx="5120640" cy="4256723"/>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6233160" y="1920240"/>
            <a:ext cx="5120640" cy="4256723"/>
          </a:xfrm>
        </p:spPr>
        <p:txBody>
          <a:bodyPr>
            <a:normAutofit/>
          </a:bodyPr>
          <a:lstStyle>
            <a:lvl1pPr>
              <a:defRPr sz="2400"/>
            </a:lvl1pPr>
          </a:lstStyle>
          <a:p>
            <a:pPr lvl="0"/>
            <a:r>
              <a:rPr lang="en-US"/>
              <a:t>You can use either box to add additional text, a picture, chart, SmartArt, etc. </a:t>
            </a:r>
          </a:p>
        </p:txBody>
      </p:sp>
      <p:sp>
        <p:nvSpPr>
          <p:cNvPr id="5" name="Rectangle 4">
            <a:extLst>
              <a:ext uri="{FF2B5EF4-FFF2-40B4-BE49-F238E27FC236}">
                <a16:creationId xmlns:a16="http://schemas.microsoft.com/office/drawing/2014/main" id="{AA601D7A-7866-47FF-0532-AA2FCBC9076F}"/>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0705725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w/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0F5359-8092-A847-B47A-FD206EC2C39C}"/>
              </a:ext>
            </a:extLst>
          </p:cNvPr>
          <p:cNvSpPr/>
          <p:nvPr userDrawn="1"/>
        </p:nvSpPr>
        <p:spPr>
          <a:xfrm rot="5400000">
            <a:off x="5715000" y="381000"/>
            <a:ext cx="6858000" cy="6096000"/>
          </a:xfrm>
          <a:custGeom>
            <a:avLst/>
            <a:gdLst>
              <a:gd name="connsiteX0" fmla="*/ 0 w 6858000"/>
              <a:gd name="connsiteY0" fmla="*/ 6096000 h 6096000"/>
              <a:gd name="connsiteX1" fmla="*/ 0 w 6858000"/>
              <a:gd name="connsiteY1" fmla="*/ 0 h 6096000"/>
              <a:gd name="connsiteX2" fmla="*/ 6858000 w 6858000"/>
              <a:gd name="connsiteY2" fmla="*/ 0 h 6096000"/>
              <a:gd name="connsiteX3" fmla="*/ 6858000 w 6858000"/>
              <a:gd name="connsiteY3" fmla="*/ 6096000 h 6096000"/>
              <a:gd name="connsiteX4" fmla="*/ 3590614 w 6858000"/>
              <a:gd name="connsiteY4" fmla="*/ 6096000 h 6096000"/>
              <a:gd name="connsiteX5" fmla="*/ 3429000 w 6858000"/>
              <a:gd name="connsiteY5" fmla="*/ 5934386 h 6096000"/>
              <a:gd name="connsiteX6" fmla="*/ 3267386 w 6858000"/>
              <a:gd name="connsiteY6" fmla="*/ 6096000 h 6096000"/>
              <a:gd name="connsiteX7" fmla="*/ 0 w 6858000"/>
              <a:gd name="connsiteY7"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096000">
                <a:moveTo>
                  <a:pt x="0" y="6096000"/>
                </a:moveTo>
                <a:lnTo>
                  <a:pt x="0" y="0"/>
                </a:lnTo>
                <a:lnTo>
                  <a:pt x="6858000" y="0"/>
                </a:lnTo>
                <a:lnTo>
                  <a:pt x="6858000" y="6096000"/>
                </a:lnTo>
                <a:lnTo>
                  <a:pt x="3590614" y="6096000"/>
                </a:lnTo>
                <a:lnTo>
                  <a:pt x="3429000" y="5934386"/>
                </a:lnTo>
                <a:lnTo>
                  <a:pt x="3267386" y="6096000"/>
                </a:lnTo>
                <a:lnTo>
                  <a:pt x="0" y="6096000"/>
                </a:lnTo>
                <a:close/>
              </a:path>
            </a:pathLst>
          </a:custGeom>
          <a:solidFill>
            <a:srgbClr val="EDF0F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7C30A7EA-970C-C144-B07C-A1325C28C280}"/>
              </a:ext>
            </a:extLst>
          </p:cNvPr>
          <p:cNvSpPr/>
          <p:nvPr userDrawn="1"/>
        </p:nvSpPr>
        <p:spPr>
          <a:xfrm rot="5400000">
            <a:off x="5902487" y="3418367"/>
            <a:ext cx="365760" cy="21266"/>
          </a:xfrm>
          <a:custGeom>
            <a:avLst/>
            <a:gdLst>
              <a:gd name="connsiteX0" fmla="*/ 0 w 365760"/>
              <a:gd name="connsiteY0" fmla="*/ 21266 h 21266"/>
              <a:gd name="connsiteX1" fmla="*/ 21266 w 365760"/>
              <a:gd name="connsiteY1" fmla="*/ 0 h 21266"/>
              <a:gd name="connsiteX2" fmla="*/ 344494 w 365760"/>
              <a:gd name="connsiteY2" fmla="*/ 0 h 21266"/>
              <a:gd name="connsiteX3" fmla="*/ 365760 w 365760"/>
              <a:gd name="connsiteY3" fmla="*/ 21266 h 21266"/>
              <a:gd name="connsiteX4" fmla="*/ 0 w 365760"/>
              <a:gd name="connsiteY4" fmla="*/ 21266 h 2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21266">
                <a:moveTo>
                  <a:pt x="0" y="21266"/>
                </a:moveTo>
                <a:lnTo>
                  <a:pt x="21266" y="0"/>
                </a:lnTo>
                <a:lnTo>
                  <a:pt x="344494" y="0"/>
                </a:lnTo>
                <a:lnTo>
                  <a:pt x="365760" y="21266"/>
                </a:lnTo>
                <a:lnTo>
                  <a:pt x="0" y="21266"/>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a:xfrm>
            <a:off x="1036320" y="1188720"/>
            <a:ext cx="3840480" cy="4480560"/>
          </a:xfrm>
        </p:spPr>
        <p:txBody>
          <a:bodyPr anchor="ctr">
            <a:noAutofit/>
          </a:bodyPr>
          <a:lstStyle>
            <a:lvl1pPr>
              <a:lnSpc>
                <a:spcPct val="100000"/>
              </a:lnSpc>
              <a:defRPr sz="2800" b="0">
                <a:solidFill>
                  <a:schemeClr val="bg1"/>
                </a:solidFill>
              </a:defRPr>
            </a:lvl1pPr>
          </a:lstStyle>
          <a:p>
            <a:r>
              <a:rPr lang="en-US"/>
              <a:t>Add a short statement here. Highlight a key point or small phrase (1–3 words) by changing it to yellow and bold.</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7293934" y="2152116"/>
            <a:ext cx="3840480" cy="3517164"/>
          </a:xfrm>
        </p:spPr>
        <p:txBody>
          <a:bodyPr>
            <a:normAutofit/>
          </a:bodyPr>
          <a:lstStyle>
            <a:lvl1pPr>
              <a:lnSpc>
                <a:spcPct val="90000"/>
              </a:lnSpc>
              <a:buClr>
                <a:schemeClr val="tx2"/>
              </a:buClr>
              <a:defRPr sz="1800">
                <a:solidFill>
                  <a:schemeClr val="tx1"/>
                </a:solidFill>
              </a:defRPr>
            </a:lvl1pPr>
            <a:lvl2pPr>
              <a:lnSpc>
                <a:spcPct val="90000"/>
              </a:lnSpc>
              <a:buClr>
                <a:schemeClr val="tx2"/>
              </a:buClr>
              <a:defRPr sz="1600">
                <a:solidFill>
                  <a:schemeClr val="tx1"/>
                </a:solidFill>
              </a:defRPr>
            </a:lvl2pPr>
            <a:lvl3pPr marL="685800" indent="0">
              <a:lnSpc>
                <a:spcPct val="90000"/>
              </a:lnSpc>
              <a:buClr>
                <a:schemeClr val="tx2"/>
              </a:buClr>
              <a:buNone/>
              <a:defRPr sz="1600">
                <a:solidFill>
                  <a:schemeClr val="tx1"/>
                </a:solidFill>
              </a:defRPr>
            </a:lvl3pPr>
            <a:lvl4pPr>
              <a:lnSpc>
                <a:spcPct val="90000"/>
              </a:lnSpc>
              <a:buClr>
                <a:schemeClr val="tx2"/>
              </a:buClr>
              <a:defRPr sz="1600">
                <a:solidFill>
                  <a:schemeClr val="tx1"/>
                </a:solidFill>
              </a:defRPr>
            </a:lvl4pPr>
            <a:lvl5pPr>
              <a:lnSpc>
                <a:spcPct val="90000"/>
              </a:lnSpc>
              <a:buClr>
                <a:schemeClr val="tx2"/>
              </a:buClr>
              <a:defRPr sz="1600">
                <a:solidFill>
                  <a:schemeClr val="tx1"/>
                </a:solidFill>
              </a:defRPr>
            </a:lvl5pPr>
          </a:lstStyle>
          <a:p>
            <a:pPr lvl="0"/>
            <a:r>
              <a:rPr lang="en-US"/>
              <a:t>List only essential points</a:t>
            </a:r>
          </a:p>
          <a:p>
            <a:pPr lvl="0"/>
            <a:r>
              <a:rPr lang="en-US"/>
              <a:t>Use words sparingly</a:t>
            </a:r>
          </a:p>
          <a:p>
            <a:pPr lvl="1"/>
            <a:r>
              <a:rPr lang="en-US"/>
              <a:t>Aim for less than 10 words per line and less than 7 lines per slide</a:t>
            </a:r>
          </a:p>
          <a:p>
            <a:pPr lvl="0"/>
            <a:r>
              <a:rPr lang="en-US"/>
              <a:t>Remember: This is a listening exercise for the audience</a:t>
            </a:r>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7293934" y="1188720"/>
            <a:ext cx="3840480" cy="963396"/>
          </a:xfrm>
        </p:spPr>
        <p:txBody>
          <a:bodyPr tIns="0" bIns="91440"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headline here.     (2 lines max.)</a:t>
            </a:r>
          </a:p>
        </p:txBody>
      </p:sp>
    </p:spTree>
    <p:extLst>
      <p:ext uri="{BB962C8B-B14F-4D97-AF65-F5344CB8AC3E}">
        <p14:creationId xmlns:p14="http://schemas.microsoft.com/office/powerpoint/2010/main" val="22584007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w/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9349-68BB-18AC-4639-BB927C38623D}"/>
              </a:ext>
            </a:extLst>
          </p:cNvPr>
          <p:cNvSpPr/>
          <p:nvPr userDrawn="1"/>
        </p:nvSpPr>
        <p:spPr>
          <a:xfrm>
            <a:off x="4873752" y="0"/>
            <a:ext cx="7318248" cy="6858000"/>
          </a:xfrm>
          <a:prstGeom prst="rect">
            <a:avLst/>
          </a:prstGeom>
          <a:solidFill>
            <a:srgbClr val="EDF0F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848530" y="1109133"/>
            <a:ext cx="3291840" cy="1594738"/>
          </a:xfrm>
        </p:spPr>
        <p:txBody>
          <a:bodyPr tIns="0" bIns="91440" anchor="b">
            <a:noAutofit/>
          </a:bodyPr>
          <a:lstStyle>
            <a:lvl1pPr marL="0" indent="0">
              <a:lnSpc>
                <a:spcPct val="90000"/>
              </a:lnSpc>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short headline here. (3 lines max.)</a:t>
            </a:r>
          </a:p>
        </p:txBody>
      </p:sp>
      <p:sp>
        <p:nvSpPr>
          <p:cNvPr id="7" name="Content Placeholder 6">
            <a:extLst>
              <a:ext uri="{FF2B5EF4-FFF2-40B4-BE49-F238E27FC236}">
                <a16:creationId xmlns:a16="http://schemas.microsoft.com/office/drawing/2014/main" id="{55AFA224-A2DE-7828-7CE8-FC9AC332C609}"/>
              </a:ext>
            </a:extLst>
          </p:cNvPr>
          <p:cNvSpPr>
            <a:spLocks noGrp="1"/>
          </p:cNvSpPr>
          <p:nvPr>
            <p:ph sz="quarter" idx="12" hasCustomPrompt="1"/>
          </p:nvPr>
        </p:nvSpPr>
        <p:spPr>
          <a:xfrm>
            <a:off x="5787483" y="1188719"/>
            <a:ext cx="5475250" cy="4480560"/>
          </a:xfrm>
        </p:spPr>
        <p:txBody>
          <a:bodyPr tIns="0" bIns="0" anchor="ctr" anchorCtr="0">
            <a:normAutofit/>
          </a:bodyPr>
          <a:lstStyle>
            <a:lvl1pPr marL="0" indent="0">
              <a:buNone/>
              <a:defRPr sz="2400">
                <a:solidFill>
                  <a:schemeClr val="tx2"/>
                </a:solidFill>
              </a:defRPr>
            </a:lvl1pPr>
            <a:lvl2pPr marL="349250" indent="0">
              <a:buNone/>
              <a:defRPr>
                <a:solidFill>
                  <a:schemeClr val="accent1"/>
                </a:solidFill>
              </a:defRPr>
            </a:lvl2pPr>
            <a:lvl3pPr marL="685800" indent="0">
              <a:buNone/>
              <a:defRPr>
                <a:solidFill>
                  <a:schemeClr val="accent1"/>
                </a:solidFill>
              </a:defRPr>
            </a:lvl3pPr>
            <a:lvl4pPr marL="1035050" indent="0">
              <a:buNone/>
              <a:defRPr>
                <a:solidFill>
                  <a:schemeClr val="accent1"/>
                </a:solidFill>
              </a:defRPr>
            </a:lvl4pPr>
            <a:lvl5pPr marL="1371600" indent="0">
              <a:buNone/>
              <a:defRPr>
                <a:solidFill>
                  <a:schemeClr val="accent1"/>
                </a:solidFill>
              </a:defRPr>
            </a:lvl5pPr>
          </a:lstStyle>
          <a:p>
            <a:pPr lvl="0"/>
            <a:r>
              <a:rPr lang="en-US"/>
              <a:t>NOTE: This is an ideal spot to place a picture, chart, graph, table, etc.</a:t>
            </a:r>
          </a:p>
        </p:txBody>
      </p:sp>
      <p:sp>
        <p:nvSpPr>
          <p:cNvPr id="14" name="Text Placeholder 13">
            <a:extLst>
              <a:ext uri="{FF2B5EF4-FFF2-40B4-BE49-F238E27FC236}">
                <a16:creationId xmlns:a16="http://schemas.microsoft.com/office/drawing/2014/main" id="{78DB40D0-2ABE-65DF-F7E8-84459551E285}"/>
              </a:ext>
            </a:extLst>
          </p:cNvPr>
          <p:cNvSpPr>
            <a:spLocks noGrp="1"/>
          </p:cNvSpPr>
          <p:nvPr>
            <p:ph type="body" sz="quarter" idx="13" hasCustomPrompt="1"/>
          </p:nvPr>
        </p:nvSpPr>
        <p:spPr>
          <a:xfrm>
            <a:off x="848530" y="2703872"/>
            <a:ext cx="3291840" cy="2965408"/>
          </a:xfrm>
        </p:spPr>
        <p:txBody>
          <a:bodyPr>
            <a:normAutofit/>
          </a:bodyPr>
          <a:lstStyle>
            <a:lvl1pPr marL="0" indent="0">
              <a:buNone/>
              <a:defRPr sz="2000"/>
            </a:lvl1pPr>
          </a:lstStyle>
          <a:p>
            <a:pPr lvl="0"/>
            <a:r>
              <a:rPr lang="en-US"/>
              <a:t>Highlight an important takeaway. Apply yellow and bold to 1-3 words to give extra importance.</a:t>
            </a:r>
          </a:p>
        </p:txBody>
      </p:sp>
    </p:spTree>
    <p:extLst>
      <p:ext uri="{BB962C8B-B14F-4D97-AF65-F5344CB8AC3E}">
        <p14:creationId xmlns:p14="http://schemas.microsoft.com/office/powerpoint/2010/main" val="331040665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4686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12180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4.png"/><Relationship Id="rId5" Type="http://schemas.openxmlformats.org/officeDocument/2006/relationships/slideLayout" Target="../slideLayouts/slideLayout36.xml"/><Relationship Id="rId10" Type="http://schemas.openxmlformats.org/officeDocument/2006/relationships/theme" Target="../theme/theme5.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42993-C615-C943-B815-6788D8C4EA2A}"/>
              </a:ext>
            </a:extLst>
          </p:cNvPr>
          <p:cNvSpPr>
            <a:spLocks noGrp="1"/>
          </p:cNvSpPr>
          <p:nvPr>
            <p:ph type="title"/>
          </p:nvPr>
        </p:nvSpPr>
        <p:spPr>
          <a:xfrm>
            <a:off x="838200" y="365760"/>
            <a:ext cx="10515600" cy="155448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CB5DBD1-1CD3-9D43-BB71-E0A8A241374F}"/>
              </a:ext>
            </a:extLst>
          </p:cNvPr>
          <p:cNvSpPr>
            <a:spLocks noGrp="1"/>
          </p:cNvSpPr>
          <p:nvPr>
            <p:ph type="body" idx="1"/>
          </p:nvPr>
        </p:nvSpPr>
        <p:spPr>
          <a:xfrm>
            <a:off x="838200" y="1920240"/>
            <a:ext cx="10515600" cy="4251960"/>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22082E-980C-73C0-651E-262549B35705}"/>
              </a:ext>
            </a:extLst>
          </p:cNvPr>
          <p:cNvSpPr>
            <a:spLocks noGrp="1"/>
          </p:cNvSpPr>
          <p:nvPr>
            <p:ph type="ftr" sz="quarter" idx="3"/>
          </p:nvPr>
        </p:nvSpPr>
        <p:spPr>
          <a:xfrm>
            <a:off x="3657600" y="6180136"/>
            <a:ext cx="411480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B034A03B-3CB9-966A-58FE-8E452B61A4FB}"/>
              </a:ext>
            </a:extLst>
          </p:cNvPr>
          <p:cNvSpPr>
            <a:spLocks noGrp="1"/>
          </p:cNvSpPr>
          <p:nvPr>
            <p:ph type="sldNum" sz="quarter" idx="4"/>
          </p:nvPr>
        </p:nvSpPr>
        <p:spPr>
          <a:xfrm>
            <a:off x="10214517" y="6180136"/>
            <a:ext cx="64008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fld id="{B393D9B6-F461-6F4F-A35A-50D34C98AFE0}" type="slidenum">
              <a:rPr lang="en-US" smtClean="0"/>
              <a:pPr/>
              <a:t>‹#›</a:t>
            </a:fld>
            <a:endParaRPr lang="en-US"/>
          </a:p>
        </p:txBody>
      </p:sp>
      <p:sp>
        <p:nvSpPr>
          <p:cNvPr id="8" name="Date Placeholder 7">
            <a:extLst>
              <a:ext uri="{FF2B5EF4-FFF2-40B4-BE49-F238E27FC236}">
                <a16:creationId xmlns:a16="http://schemas.microsoft.com/office/drawing/2014/main" id="{3CFC94C9-A867-A11F-38E2-6FA328EA152B}"/>
              </a:ext>
            </a:extLst>
          </p:cNvPr>
          <p:cNvSpPr>
            <a:spLocks noGrp="1"/>
          </p:cNvSpPr>
          <p:nvPr>
            <p:ph type="dt" sz="half" idx="2"/>
          </p:nvPr>
        </p:nvSpPr>
        <p:spPr>
          <a:xfrm>
            <a:off x="7937253" y="6180136"/>
            <a:ext cx="210312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August 4, 2023</a:t>
            </a:r>
          </a:p>
        </p:txBody>
      </p:sp>
    </p:spTree>
    <p:extLst>
      <p:ext uri="{BB962C8B-B14F-4D97-AF65-F5344CB8AC3E}">
        <p14:creationId xmlns:p14="http://schemas.microsoft.com/office/powerpoint/2010/main" val="3696239784"/>
      </p:ext>
    </p:extLst>
  </p:cSld>
  <p:clrMap bg1="lt1" tx1="dk1" bg2="lt2" tx2="dk2" accent1="accent1" accent2="accent2" accent3="accent3" accent4="accent4" accent5="accent5" accent6="accent6" hlink="hlink" folHlink="folHlink"/>
  <p:sldLayoutIdLst>
    <p:sldLayoutId id="2147484188" r:id="rId1"/>
    <p:sldLayoutId id="2147484191" r:id="rId2"/>
    <p:sldLayoutId id="2147484199" r:id="rId3"/>
    <p:sldLayoutId id="2147484193" r:id="rId4"/>
    <p:sldLayoutId id="2147484194" r:id="rId5"/>
    <p:sldLayoutId id="2147484196" r:id="rId6"/>
    <p:sldLayoutId id="2147484198" r:id="rId7"/>
    <p:sldLayoutId id="2147484189" r:id="rId8"/>
    <p:sldLayoutId id="2147484197" r:id="rId9"/>
  </p:sldLayoutIdLst>
  <p:transition spd="med">
    <p:fade/>
  </p:transition>
  <p:hf hdr="0" ftr="0" dt="0"/>
  <p:txStyles>
    <p:titleStyle>
      <a:lvl1pPr algn="l" rtl="0" eaLnBrk="1" fontAlgn="base" hangingPunct="1">
        <a:lnSpc>
          <a:spcPct val="80000"/>
        </a:lnSpc>
        <a:spcBef>
          <a:spcPct val="0"/>
        </a:spcBef>
        <a:spcAft>
          <a:spcPct val="0"/>
        </a:spcAft>
        <a:defRPr sz="4400" b="1" kern="1200" cap="none" baseline="0">
          <a:solidFill>
            <a:schemeClr val="bg1"/>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bg2"/>
        </a:buClr>
        <a:buSzPct val="120000"/>
        <a:buFont typeface="System Font Regular"/>
        <a:buChar char="‣"/>
        <a:tabLst/>
        <a:defRPr sz="2400" kern="1200">
          <a:solidFill>
            <a:schemeClr val="bg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528" userDrawn="1">
          <p15:clr>
            <a:srgbClr val="F26B43"/>
          </p15:clr>
        </p15:guide>
        <p15:guide id="3" pos="7152" userDrawn="1">
          <p15:clr>
            <a:srgbClr val="F26B43"/>
          </p15:clr>
        </p15:guide>
        <p15:guide id="4" orient="horz" pos="960" userDrawn="1">
          <p15:clr>
            <a:srgbClr val="F26B43"/>
          </p15:clr>
        </p15:guide>
        <p15:guide id="5" orient="horz" pos="360" userDrawn="1">
          <p15:clr>
            <a:srgbClr val="F26B43"/>
          </p15:clr>
        </p15:guide>
        <p15:guide id="6" orient="horz" pos="1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D2240F-747A-1147-AEAD-A0C4DA9D89BF}"/>
              </a:ext>
            </a:extLst>
          </p:cNvPr>
          <p:cNvSpPr/>
          <p:nvPr userDrawn="1"/>
        </p:nvSpPr>
        <p:spPr>
          <a:xfrm>
            <a:off x="774700" y="0"/>
            <a:ext cx="10642600" cy="87086"/>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
        <p:nvSpPr>
          <p:cNvPr id="8" name="Rectangle 7">
            <a:extLst>
              <a:ext uri="{FF2B5EF4-FFF2-40B4-BE49-F238E27FC236}">
                <a16:creationId xmlns:a16="http://schemas.microsoft.com/office/drawing/2014/main" id="{6EB17946-7E97-EA43-8A57-8DEF85D1C519}"/>
              </a:ext>
            </a:extLst>
          </p:cNvPr>
          <p:cNvSpPr/>
          <p:nvPr userDrawn="1"/>
        </p:nvSpPr>
        <p:spPr>
          <a:xfrm>
            <a:off x="11609711" y="5708405"/>
            <a:ext cx="582291" cy="992458"/>
          </a:xfrm>
          <a:prstGeom prst="rect">
            <a:avLst/>
          </a:prstGeom>
          <a:solidFill>
            <a:srgbClr val="ED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
        <p:nvSpPr>
          <p:cNvPr id="2" name="Title Placeholder 1">
            <a:extLst>
              <a:ext uri="{FF2B5EF4-FFF2-40B4-BE49-F238E27FC236}">
                <a16:creationId xmlns:a16="http://schemas.microsoft.com/office/drawing/2014/main" id="{FDE3320D-7B22-6A4C-98E1-93FE6CF3B698}"/>
              </a:ext>
            </a:extLst>
          </p:cNvPr>
          <p:cNvSpPr>
            <a:spLocks noGrp="1"/>
          </p:cNvSpPr>
          <p:nvPr>
            <p:ph type="title"/>
          </p:nvPr>
        </p:nvSpPr>
        <p:spPr>
          <a:xfrm>
            <a:off x="838200" y="365760"/>
            <a:ext cx="10515600" cy="155448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99D9A98-381E-A243-A208-650591A88D11}"/>
              </a:ext>
            </a:extLst>
          </p:cNvPr>
          <p:cNvSpPr>
            <a:spLocks noGrp="1"/>
          </p:cNvSpPr>
          <p:nvPr>
            <p:ph type="body" idx="1"/>
          </p:nvPr>
        </p:nvSpPr>
        <p:spPr>
          <a:xfrm>
            <a:off x="838200" y="1920240"/>
            <a:ext cx="10515600" cy="4251959"/>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490D2-1A97-4ED8-E9E0-F072A3A8EA65}"/>
              </a:ext>
            </a:extLst>
          </p:cNvPr>
          <p:cNvSpPr>
            <a:spLocks noGrp="1"/>
          </p:cNvSpPr>
          <p:nvPr>
            <p:ph type="dt" sz="half" idx="2"/>
          </p:nvPr>
        </p:nvSpPr>
        <p:spPr>
          <a:xfrm>
            <a:off x="7936992" y="6181344"/>
            <a:ext cx="210312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r>
              <a:rPr lang="en-US"/>
              <a:t>August 4, 2023</a:t>
            </a:r>
          </a:p>
        </p:txBody>
      </p:sp>
      <p:sp>
        <p:nvSpPr>
          <p:cNvPr id="5" name="Footer Placeholder 4">
            <a:extLst>
              <a:ext uri="{FF2B5EF4-FFF2-40B4-BE49-F238E27FC236}">
                <a16:creationId xmlns:a16="http://schemas.microsoft.com/office/drawing/2014/main" id="{94089F02-D7F4-82B4-90AD-4022B2265EFF}"/>
              </a:ext>
            </a:extLst>
          </p:cNvPr>
          <p:cNvSpPr>
            <a:spLocks noGrp="1"/>
          </p:cNvSpPr>
          <p:nvPr>
            <p:ph type="ftr" sz="quarter" idx="3"/>
          </p:nvPr>
        </p:nvSpPr>
        <p:spPr>
          <a:xfrm>
            <a:off x="3657600" y="6181344"/>
            <a:ext cx="411480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D6073026-3B46-1517-3256-4E51565E1FDA}"/>
              </a:ext>
            </a:extLst>
          </p:cNvPr>
          <p:cNvSpPr>
            <a:spLocks noGrp="1"/>
          </p:cNvSpPr>
          <p:nvPr>
            <p:ph type="sldNum" sz="quarter" idx="4"/>
          </p:nvPr>
        </p:nvSpPr>
        <p:spPr>
          <a:xfrm>
            <a:off x="10213848" y="6181344"/>
            <a:ext cx="64008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fld id="{2D3C04EB-3C21-1042-8481-06E83C0B3E7E}" type="slidenum">
              <a:rPr lang="en-US" smtClean="0"/>
              <a:pPr/>
              <a:t>‹#›</a:t>
            </a:fld>
            <a:endParaRPr lang="en-US"/>
          </a:p>
        </p:txBody>
      </p:sp>
      <p:pic>
        <p:nvPicPr>
          <p:cNvPr id="10" name="Graphic 9">
            <a:extLst>
              <a:ext uri="{FF2B5EF4-FFF2-40B4-BE49-F238E27FC236}">
                <a16:creationId xmlns:a16="http://schemas.microsoft.com/office/drawing/2014/main" id="{860E29A5-B705-307C-100D-F666213A8F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027664" y="6045587"/>
            <a:ext cx="425075" cy="500881"/>
          </a:xfrm>
          <a:prstGeom prst="rect">
            <a:avLst/>
          </a:prstGeom>
        </p:spPr>
      </p:pic>
    </p:spTree>
    <p:extLst>
      <p:ext uri="{BB962C8B-B14F-4D97-AF65-F5344CB8AC3E}">
        <p14:creationId xmlns:p14="http://schemas.microsoft.com/office/powerpoint/2010/main" val="3327166393"/>
      </p:ext>
    </p:extLst>
  </p:cSld>
  <p:clrMap bg1="lt1" tx1="dk1" bg2="lt2" tx2="dk2" accent1="accent1" accent2="accent2" accent3="accent3" accent4="accent4" accent5="accent5" accent6="accent6" hlink="hlink" folHlink="folHlink"/>
  <p:sldLayoutIdLst>
    <p:sldLayoutId id="2147484069" r:id="rId1"/>
    <p:sldLayoutId id="2147484192" r:id="rId2"/>
    <p:sldLayoutId id="2147484195" r:id="rId3"/>
    <p:sldLayoutId id="2147484200" r:id="rId4"/>
    <p:sldLayoutId id="2147484201" r:id="rId5"/>
  </p:sldLayoutIdLst>
  <p:transition spd="med">
    <p:fade/>
  </p:transition>
  <p:hf hdr="0" ftr="0" dt="0"/>
  <p:txStyles>
    <p:titleStyle>
      <a:lvl1pPr algn="l" rtl="0" eaLnBrk="1" fontAlgn="base" hangingPunct="1">
        <a:lnSpc>
          <a:spcPct val="8000"/>
        </a:lnSpc>
        <a:spcBef>
          <a:spcPct val="0"/>
        </a:spcBef>
        <a:spcAft>
          <a:spcPct val="0"/>
        </a:spcAft>
        <a:defRPr sz="4400" b="1" kern="1200" cap="none" baseline="0">
          <a:solidFill>
            <a:schemeClr val="tx2"/>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tx2"/>
        </a:buClr>
        <a:buSzPct val="120000"/>
        <a:buFont typeface="System Font Regular"/>
        <a:buChar char="‣"/>
        <a:tabLst/>
        <a:defRPr sz="2400" kern="1200">
          <a:solidFill>
            <a:schemeClr val="tx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528" userDrawn="1">
          <p15:clr>
            <a:srgbClr val="F26B43"/>
          </p15:clr>
        </p15:guide>
        <p15:guide id="3" pos="7152" userDrawn="1">
          <p15:clr>
            <a:srgbClr val="F26B43"/>
          </p15:clr>
        </p15:guide>
        <p15:guide id="4" orient="horz" pos="3888" userDrawn="1">
          <p15:clr>
            <a:srgbClr val="F26B43"/>
          </p15:clr>
        </p15:guide>
        <p15:guide id="5" orient="horz" pos="288" userDrawn="1">
          <p15:clr>
            <a:srgbClr val="F26B43"/>
          </p15:clr>
        </p15:guide>
        <p15:guide id="6" orient="horz" pos="936" userDrawn="1">
          <p15:clr>
            <a:srgbClr val="F26B43"/>
          </p15:clr>
        </p15:guide>
        <p15:guide id="7" orient="horz" pos="10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9F131-9DA8-5B45-93E6-0B291064B6BA}"/>
              </a:ext>
            </a:extLst>
          </p:cNvPr>
          <p:cNvSpPr>
            <a:spLocks noGrp="1"/>
          </p:cNvSpPr>
          <p:nvPr>
            <p:ph type="title"/>
          </p:nvPr>
        </p:nvSpPr>
        <p:spPr>
          <a:xfrm>
            <a:off x="838200" y="457200"/>
            <a:ext cx="10515600" cy="1554480"/>
          </a:xfrm>
          <a:prstGeom prst="rect">
            <a:avLst/>
          </a:prstGeom>
        </p:spPr>
        <p:txBody>
          <a:bodyPr vert="horz" lIns="91440" tIns="45720" rIns="91440" bIns="0" rtlCol="0" anchor="b">
            <a:normAutofit/>
          </a:bodyPr>
          <a:lstStyle/>
          <a:p>
            <a:r>
              <a:rPr lang="en-US"/>
              <a:t>Click to edit Master title style</a:t>
            </a:r>
          </a:p>
        </p:txBody>
      </p:sp>
      <p:sp>
        <p:nvSpPr>
          <p:cNvPr id="4" name="Text Placeholder 3">
            <a:extLst>
              <a:ext uri="{FF2B5EF4-FFF2-40B4-BE49-F238E27FC236}">
                <a16:creationId xmlns:a16="http://schemas.microsoft.com/office/drawing/2014/main" id="{80C4E2D3-24A6-D640-A50F-23B64E0B1D86}"/>
              </a:ext>
            </a:extLst>
          </p:cNvPr>
          <p:cNvSpPr>
            <a:spLocks noGrp="1"/>
          </p:cNvSpPr>
          <p:nvPr>
            <p:ph type="body" idx="1"/>
          </p:nvPr>
        </p:nvSpPr>
        <p:spPr>
          <a:xfrm>
            <a:off x="838200" y="2011680"/>
            <a:ext cx="10515600" cy="4165283"/>
          </a:xfrm>
          <a:prstGeom prst="rect">
            <a:avLst/>
          </a:prstGeom>
        </p:spPr>
        <p:txBody>
          <a:bodyPr vert="horz" lIns="91440" tIns="45720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169481"/>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Lst>
  <p:transition spd="med">
    <p:fade/>
  </p:transition>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SzPct val="120000"/>
        <a:buFont typeface="Arial" panose="020B0604020202020204" pitchFamily="34" charset="0"/>
        <a:buChar char="‣"/>
        <a:defRPr sz="2800" kern="1200">
          <a:solidFill>
            <a:schemeClr val="tx1"/>
          </a:solidFill>
          <a:latin typeface="+mn-lt"/>
          <a:ea typeface="+mn-ea"/>
          <a:cs typeface="+mn-cs"/>
        </a:defRPr>
      </a:lvl1pPr>
      <a:lvl2pPr marL="581025" indent="-22225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2pPr>
      <a:lvl3pPr marL="920750" indent="-22225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3pPr>
      <a:lvl4pPr marL="1258888" indent="-25400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4pPr>
      <a:lvl5pPr marL="1608138" indent="-25400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2" userDrawn="1">
          <p15:clr>
            <a:srgbClr val="F26B43"/>
          </p15:clr>
        </p15:guide>
        <p15:guide id="2" orient="horz" pos="3912" userDrawn="1">
          <p15:clr>
            <a:srgbClr val="F26B43"/>
          </p15:clr>
        </p15:guide>
        <p15:guide id="3" orient="horz" pos="168" userDrawn="1">
          <p15:clr>
            <a:srgbClr val="F26B43"/>
          </p15:clr>
        </p15:guide>
        <p15:guide id="4" pos="528" userDrawn="1">
          <p15:clr>
            <a:srgbClr val="F26B43"/>
          </p15:clr>
        </p15:guide>
        <p15:guide id="5" orient="horz" pos="936" userDrawn="1">
          <p15:clr>
            <a:srgbClr val="F26B43"/>
          </p15:clr>
        </p15:guide>
        <p15:guide id="6" orient="horz" pos="10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42993-C615-C943-B815-6788D8C4EA2A}"/>
              </a:ext>
            </a:extLst>
          </p:cNvPr>
          <p:cNvSpPr>
            <a:spLocks noGrp="1"/>
          </p:cNvSpPr>
          <p:nvPr>
            <p:ph type="title"/>
          </p:nvPr>
        </p:nvSpPr>
        <p:spPr>
          <a:xfrm>
            <a:off x="838200" y="365760"/>
            <a:ext cx="10515600" cy="146304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CB5DBD1-1CD3-9D43-BB71-E0A8A241374F}"/>
              </a:ext>
            </a:extLst>
          </p:cNvPr>
          <p:cNvSpPr>
            <a:spLocks noGrp="1"/>
          </p:cNvSpPr>
          <p:nvPr>
            <p:ph type="body" idx="1"/>
          </p:nvPr>
        </p:nvSpPr>
        <p:spPr>
          <a:xfrm>
            <a:off x="838200" y="1828800"/>
            <a:ext cx="10515600" cy="4343400"/>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22082E-980C-73C0-651E-262549B35705}"/>
              </a:ext>
            </a:extLst>
          </p:cNvPr>
          <p:cNvSpPr>
            <a:spLocks noGrp="1"/>
          </p:cNvSpPr>
          <p:nvPr>
            <p:ph type="ftr" sz="quarter" idx="3"/>
          </p:nvPr>
        </p:nvSpPr>
        <p:spPr>
          <a:xfrm>
            <a:off x="3657600" y="6180136"/>
            <a:ext cx="411480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B034A03B-3CB9-966A-58FE-8E452B61A4FB}"/>
              </a:ext>
            </a:extLst>
          </p:cNvPr>
          <p:cNvSpPr>
            <a:spLocks noGrp="1"/>
          </p:cNvSpPr>
          <p:nvPr>
            <p:ph type="sldNum" sz="quarter" idx="4"/>
          </p:nvPr>
        </p:nvSpPr>
        <p:spPr>
          <a:xfrm>
            <a:off x="10214517" y="6180136"/>
            <a:ext cx="64008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fld id="{B393D9B6-F461-6F4F-A35A-50D34C98AFE0}" type="slidenum">
              <a:rPr lang="en-US" smtClean="0"/>
              <a:pPr/>
              <a:t>‹#›</a:t>
            </a:fld>
            <a:endParaRPr lang="en-US"/>
          </a:p>
        </p:txBody>
      </p:sp>
      <p:sp>
        <p:nvSpPr>
          <p:cNvPr id="8" name="Date Placeholder 7">
            <a:extLst>
              <a:ext uri="{FF2B5EF4-FFF2-40B4-BE49-F238E27FC236}">
                <a16:creationId xmlns:a16="http://schemas.microsoft.com/office/drawing/2014/main" id="{3CFC94C9-A867-A11F-38E2-6FA328EA152B}"/>
              </a:ext>
            </a:extLst>
          </p:cNvPr>
          <p:cNvSpPr>
            <a:spLocks noGrp="1"/>
          </p:cNvSpPr>
          <p:nvPr>
            <p:ph type="dt" sz="half" idx="2"/>
          </p:nvPr>
        </p:nvSpPr>
        <p:spPr>
          <a:xfrm>
            <a:off x="7937253" y="6180136"/>
            <a:ext cx="210312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August 4, 2023</a:t>
            </a:r>
          </a:p>
        </p:txBody>
      </p:sp>
    </p:spTree>
    <p:extLst>
      <p:ext uri="{BB962C8B-B14F-4D97-AF65-F5344CB8AC3E}">
        <p14:creationId xmlns:p14="http://schemas.microsoft.com/office/powerpoint/2010/main" val="3696239784"/>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Lst>
  <p:transition spd="med">
    <p:fade/>
  </p:transition>
  <p:hf hdr="0" ftr="0" dt="0"/>
  <p:txStyles>
    <p:titleStyle>
      <a:lvl1pPr algn="l" rtl="0" eaLnBrk="1" fontAlgn="base" hangingPunct="1">
        <a:lnSpc>
          <a:spcPct val="80000"/>
        </a:lnSpc>
        <a:spcBef>
          <a:spcPct val="0"/>
        </a:spcBef>
        <a:spcAft>
          <a:spcPct val="0"/>
        </a:spcAft>
        <a:defRPr sz="4400" b="1" kern="1200" cap="none" baseline="0">
          <a:solidFill>
            <a:schemeClr val="bg1"/>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bg2"/>
        </a:buClr>
        <a:buSzPct val="120000"/>
        <a:buFont typeface="System Font Regular"/>
        <a:buChar char="‣"/>
        <a:tabLst/>
        <a:defRPr sz="2400" kern="1200">
          <a:solidFill>
            <a:schemeClr val="bg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528" userDrawn="1">
          <p15:clr>
            <a:srgbClr val="F26B43"/>
          </p15:clr>
        </p15:guide>
        <p15:guide id="3" pos="7152" userDrawn="1">
          <p15:clr>
            <a:srgbClr val="F26B43"/>
          </p15:clr>
        </p15:guide>
        <p15:guide id="4" orient="horz" pos="960" userDrawn="1">
          <p15:clr>
            <a:srgbClr val="F26B43"/>
          </p15:clr>
        </p15:guide>
        <p15:guide id="5" orient="horz" pos="360" userDrawn="1">
          <p15:clr>
            <a:srgbClr val="F26B43"/>
          </p15:clr>
        </p15:guide>
        <p15:guide id="6" orient="horz" pos="10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F525-81EB-D97D-4E9D-7C43AC407B29}"/>
              </a:ext>
            </a:extLst>
          </p:cNvPr>
          <p:cNvSpPr>
            <a:spLocks noGrp="1"/>
          </p:cNvSpPr>
          <p:nvPr>
            <p:ph type="title"/>
          </p:nvPr>
        </p:nvSpPr>
        <p:spPr>
          <a:xfrm>
            <a:off x="1295400" y="1554480"/>
            <a:ext cx="9601200" cy="2286000"/>
          </a:xfrm>
        </p:spPr>
        <p:txBody>
          <a:bodyPr>
            <a:normAutofit fontScale="90000"/>
          </a:bodyPr>
          <a:lstStyle/>
          <a:p>
            <a:r>
              <a:rPr lang="en-US">
                <a:ea typeface="ＭＳ Ｐゴシック"/>
              </a:rPr>
              <a:t>The CSBA County Board Handbook: Lessons and Inspiration from County Board Members</a:t>
            </a:r>
            <a:endParaRPr lang="en-US"/>
          </a:p>
        </p:txBody>
      </p:sp>
    </p:spTree>
    <p:extLst>
      <p:ext uri="{BB962C8B-B14F-4D97-AF65-F5344CB8AC3E}">
        <p14:creationId xmlns:p14="http://schemas.microsoft.com/office/powerpoint/2010/main" val="3077752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800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AAAD1-5AC7-AE44-BA4E-B4EAFDC384D9}"/>
              </a:ext>
            </a:extLst>
          </p:cNvPr>
          <p:cNvSpPr txBox="1"/>
          <p:nvPr/>
        </p:nvSpPr>
        <p:spPr>
          <a:xfrm>
            <a:off x="762000" y="1158949"/>
            <a:ext cx="10668000" cy="4742121"/>
          </a:xfrm>
          <a:prstGeom prst="rect">
            <a:avLst/>
          </a:prstGeom>
          <a:noFill/>
        </p:spPr>
        <p:txBody>
          <a:bodyPr wrap="square" lIns="0" tIns="0" rIns="91440" bIns="0" rtlCol="0" anchor="t">
            <a:noAutofit/>
          </a:bodyPr>
          <a:lstStyle/>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Please use the Q&amp;A feature to submit your questions. This is located on the ribbon below the speaker. The chat feature has been turned off.</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Your questions will be answered either in the Q&amp;A feature in writing or live by our presenters</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All attendees will receive a link to this video recording as well as resources in a follow up email after the webinar. </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p:txBody>
      </p:sp>
      <p:sp>
        <p:nvSpPr>
          <p:cNvPr id="4" name="TextBox 3">
            <a:extLst>
              <a:ext uri="{FF2B5EF4-FFF2-40B4-BE49-F238E27FC236}">
                <a16:creationId xmlns:a16="http://schemas.microsoft.com/office/drawing/2014/main" id="{790CE8DC-D438-9940-BC94-405D5E56E376}"/>
              </a:ext>
            </a:extLst>
          </p:cNvPr>
          <p:cNvSpPr txBox="1"/>
          <p:nvPr/>
        </p:nvSpPr>
        <p:spPr>
          <a:xfrm>
            <a:off x="762000" y="-17831"/>
            <a:ext cx="10668000" cy="1026367"/>
          </a:xfrm>
          <a:prstGeom prst="rect">
            <a:avLst/>
          </a:prstGeom>
          <a:noFill/>
        </p:spPr>
        <p:txBody>
          <a:bodyPr wrap="square" lIns="0" tIns="594360" rIns="0" rtlCol="0" anchor="t">
            <a:noAutofit/>
          </a:bodyPr>
          <a:lstStyle/>
          <a:p>
            <a:pPr>
              <a:lnSpc>
                <a:spcPts val="3500"/>
              </a:lnSpc>
            </a:pPr>
            <a:r>
              <a:rPr lang="en-US" sz="3600" b="1">
                <a:solidFill>
                  <a:srgbClr val="004976"/>
                </a:solidFill>
              </a:rPr>
              <a:t>Housekeeping</a:t>
            </a:r>
          </a:p>
        </p:txBody>
      </p:sp>
      <p:pic>
        <p:nvPicPr>
          <p:cNvPr id="2" name="Picture 2" descr="ZOOM Meeting Protocols for Virtual Presbytery Meetings | Presbytery of Lake  Michigan">
            <a:extLst>
              <a:ext uri="{FF2B5EF4-FFF2-40B4-BE49-F238E27FC236}">
                <a16:creationId xmlns:a16="http://schemas.microsoft.com/office/drawing/2014/main" id="{2F9AFA9F-FC7B-D046-D78A-02E26AA6592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000" y="1963990"/>
            <a:ext cx="10668000" cy="129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75768"/>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5377E-54E3-B2BA-F8BC-4134DC975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00D2F-DBE3-1319-A482-73968DB426C4}"/>
              </a:ext>
            </a:extLst>
          </p:cNvPr>
          <p:cNvSpPr>
            <a:spLocks noGrp="1"/>
          </p:cNvSpPr>
          <p:nvPr>
            <p:ph type="title"/>
          </p:nvPr>
        </p:nvSpPr>
        <p:spPr>
          <a:xfrm>
            <a:off x="838200" y="365760"/>
            <a:ext cx="10515600" cy="1117600"/>
          </a:xfrm>
        </p:spPr>
        <p:txBody>
          <a:bodyPr>
            <a:normAutofit/>
          </a:bodyPr>
          <a:lstStyle/>
          <a:p>
            <a:r>
              <a:rPr lang="en-US">
                <a:ea typeface="ＭＳ Ｐゴシック"/>
                <a:cs typeface="Arial"/>
              </a:rPr>
              <a:t>Panelists:</a:t>
            </a:r>
            <a:endParaRPr lang="en-US"/>
          </a:p>
        </p:txBody>
      </p:sp>
      <p:sp>
        <p:nvSpPr>
          <p:cNvPr id="9" name="Content Placeholder 8">
            <a:extLst>
              <a:ext uri="{FF2B5EF4-FFF2-40B4-BE49-F238E27FC236}">
                <a16:creationId xmlns:a16="http://schemas.microsoft.com/office/drawing/2014/main" id="{6EBA8B84-3905-3997-1E86-83A7BACD15F8}"/>
              </a:ext>
            </a:extLst>
          </p:cNvPr>
          <p:cNvSpPr>
            <a:spLocks noGrp="1"/>
          </p:cNvSpPr>
          <p:nvPr>
            <p:ph sz="quarter" idx="10"/>
          </p:nvPr>
        </p:nvSpPr>
        <p:spPr>
          <a:xfrm>
            <a:off x="838200" y="1579345"/>
            <a:ext cx="10515600" cy="4241482"/>
          </a:xfrm>
        </p:spPr>
        <p:txBody>
          <a:bodyPr vert="horz" lIns="91440" tIns="365760" rIns="91440" bIns="91440" rtlCol="0" anchor="t">
            <a:normAutofit lnSpcReduction="10000"/>
          </a:bodyPr>
          <a:lstStyle/>
          <a:p>
            <a:pPr marL="514350" indent="-514350">
              <a:buFont typeface="Arial"/>
              <a:buChar char="•"/>
            </a:pPr>
            <a:r>
              <a:rPr lang="en-US">
                <a:ea typeface="ＭＳ Ｐゴシック"/>
                <a:cs typeface="Arial"/>
              </a:rPr>
              <a:t>Jessica Speiser, Delegate, Region 20, Santa Clara</a:t>
            </a:r>
            <a:endParaRPr lang="en-US">
              <a:cs typeface="Arial"/>
            </a:endParaRPr>
          </a:p>
          <a:p>
            <a:pPr marL="514350" indent="-514350">
              <a:buFont typeface="Arial"/>
              <a:buChar char="•"/>
            </a:pPr>
            <a:r>
              <a:rPr lang="en-US">
                <a:ea typeface="ＭＳ Ｐゴシック"/>
                <a:cs typeface="Arial"/>
              </a:rPr>
              <a:t>Alastair Roughton, Trustee, Butte</a:t>
            </a:r>
            <a:endParaRPr lang="en-US">
              <a:cs typeface="Arial"/>
            </a:endParaRPr>
          </a:p>
          <a:p>
            <a:pPr marL="514350" indent="-514350">
              <a:buFont typeface="Arial"/>
              <a:buChar char="•"/>
            </a:pPr>
            <a:r>
              <a:rPr lang="en-US">
                <a:ea typeface="ＭＳ Ｐゴシック"/>
                <a:cs typeface="Arial"/>
              </a:rPr>
              <a:t>Gwen Dowdy Rodgers, Delegate, Region 16, San Bernadino</a:t>
            </a:r>
          </a:p>
          <a:p>
            <a:pPr marL="514350" indent="-514350">
              <a:buFont typeface="Arial"/>
              <a:buChar char="•"/>
            </a:pPr>
            <a:r>
              <a:rPr lang="en-US">
                <a:ea typeface="ＭＳ Ｐゴシック"/>
                <a:cs typeface="Arial"/>
              </a:rPr>
              <a:t>Ramon Flores, Director-at-Large, County, Ventura</a:t>
            </a:r>
          </a:p>
          <a:p>
            <a:pPr marL="0" indent="0">
              <a:buNone/>
            </a:pPr>
            <a:endParaRPr lang="en-US">
              <a:ea typeface="ＭＳ Ｐゴシック"/>
              <a:cs typeface="Arial"/>
            </a:endParaRPr>
          </a:p>
          <a:p>
            <a:pPr marL="0" indent="0">
              <a:buNone/>
            </a:pPr>
            <a:r>
              <a:rPr lang="en-US" b="1">
                <a:ea typeface="ＭＳ Ｐゴシック"/>
                <a:cs typeface="Arial"/>
              </a:rPr>
              <a:t>Moderator:</a:t>
            </a:r>
            <a:endParaRPr lang="en-US" b="1">
              <a:cs typeface="Arial"/>
            </a:endParaRPr>
          </a:p>
          <a:p>
            <a:pPr marL="514350" indent="-514350">
              <a:buFont typeface="Arial"/>
              <a:buChar char="•"/>
            </a:pPr>
            <a:endParaRPr lang="en-US">
              <a:ea typeface="ＭＳ Ｐゴシック"/>
              <a:cs typeface="Arial"/>
            </a:endParaRPr>
          </a:p>
          <a:p>
            <a:pPr marL="514350" indent="-514350">
              <a:buFont typeface="Arial"/>
              <a:buChar char="•"/>
            </a:pPr>
            <a:r>
              <a:rPr lang="en-US">
                <a:ea typeface="ＭＳ Ｐゴシック"/>
                <a:cs typeface="Arial"/>
              </a:rPr>
              <a:t>Mike Walsh, CSBA Director, County Board Services</a:t>
            </a:r>
            <a:endParaRPr lang="en-US"/>
          </a:p>
          <a:p>
            <a:pPr marL="233045" indent="-233045">
              <a:buFont typeface="Arial"/>
              <a:buChar char="•"/>
            </a:pPr>
            <a:endParaRPr lang="en-US">
              <a:cs typeface="Arial"/>
            </a:endParaRPr>
          </a:p>
          <a:p>
            <a:pPr marL="514350" indent="-514350">
              <a:buFont typeface="Arial"/>
              <a:buChar char="•"/>
            </a:pPr>
            <a:endParaRPr lang="en-US">
              <a:cs typeface="Arial"/>
            </a:endParaRPr>
          </a:p>
        </p:txBody>
      </p:sp>
    </p:spTree>
    <p:extLst>
      <p:ext uri="{BB962C8B-B14F-4D97-AF65-F5344CB8AC3E}">
        <p14:creationId xmlns:p14="http://schemas.microsoft.com/office/powerpoint/2010/main" val="37010925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54E7-F6F2-CCD4-DD30-F89DCD3ADD4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EF52BEF-6D89-B9AA-0454-E667E49AD421}"/>
              </a:ext>
            </a:extLst>
          </p:cNvPr>
          <p:cNvSpPr>
            <a:spLocks noGrp="1"/>
          </p:cNvSpPr>
          <p:nvPr>
            <p:ph sz="quarter" idx="11"/>
          </p:nvPr>
        </p:nvSpPr>
        <p:spPr>
          <a:xfrm>
            <a:off x="4196079" y="477477"/>
            <a:ext cx="7157720" cy="5885753"/>
          </a:xfrm>
        </p:spPr>
        <p:txBody>
          <a:bodyPr vert="horz" lIns="91440" tIns="365760" rIns="91440" bIns="91440" rtlCol="0" anchor="t">
            <a:normAutofit fontScale="92500" lnSpcReduction="10000"/>
          </a:bodyPr>
          <a:lstStyle/>
          <a:p>
            <a:pPr marL="857250" lvl="1" indent="-514350">
              <a:buFont typeface="+mj-lt"/>
              <a:buAutoNum type="romanUcPeriod"/>
            </a:pPr>
            <a:r>
              <a:rPr lang="en-US"/>
              <a:t>County offices of education primer</a:t>
            </a:r>
          </a:p>
          <a:p>
            <a:pPr marL="1198880" lvl="2">
              <a:buFont typeface="Wingdings"/>
              <a:buChar char="§"/>
            </a:pPr>
            <a:r>
              <a:rPr lang="en-US">
                <a:ea typeface="ＭＳ Ｐゴシック"/>
                <a:cs typeface="Arial"/>
              </a:rPr>
              <a:t>What metrics or indicators do you regularly review that help you understand whether your COE is meeting its mission?</a:t>
            </a:r>
          </a:p>
          <a:p>
            <a:pPr marL="1198880" lvl="2">
              <a:buFont typeface="Wingdings"/>
              <a:buChar char="§"/>
            </a:pPr>
            <a:r>
              <a:rPr lang="en-US">
                <a:ea typeface="ＭＳ Ｐゴシック"/>
                <a:cs typeface="Arial"/>
              </a:rPr>
              <a:t>As a trustee, how do you see your role in advancing the county office's mission to serve every student – no matter their zip code, background or circumstance?</a:t>
            </a:r>
            <a:endParaRPr lang="en-US">
              <a:ea typeface="ＭＳ Ｐゴシック"/>
            </a:endParaRPr>
          </a:p>
          <a:p>
            <a:pPr marL="1198880" lvl="2">
              <a:buFont typeface="Wingdings"/>
              <a:buChar char="§"/>
            </a:pPr>
            <a:r>
              <a:rPr lang="en-US">
                <a:ea typeface="ＭＳ Ｐゴシック"/>
              </a:rPr>
              <a:t>Describe a time when your board had to lead during a moment of public uncertainty. What role did your COE play in navigating the challenge?</a:t>
            </a:r>
          </a:p>
          <a:p>
            <a:pPr marL="1198880" lvl="2">
              <a:buFont typeface="Wingdings"/>
              <a:buChar char="§"/>
            </a:pPr>
            <a:r>
              <a:rPr lang="en-US">
                <a:ea typeface="ＭＳ Ｐゴシック"/>
                <a:cs typeface="Arial"/>
              </a:rPr>
              <a:t>Many students serve by COEs face challenges related to homelessness, disability, poverty or justice system involvement. What can your board do during the budget adoption process to ensure programs serving those students are resourced, supported and regularly evaluated for impact?</a:t>
            </a:r>
          </a:p>
          <a:p>
            <a:pPr marL="857250" lvl="1" indent="-514350">
              <a:buFont typeface="+mj-lt"/>
              <a:buAutoNum type="romanUcPeriod"/>
            </a:pPr>
            <a:endParaRPr lang="en-US">
              <a:ea typeface="ＭＳ Ｐゴシック"/>
              <a:cs typeface="Arial"/>
            </a:endParaRPr>
          </a:p>
          <a:p>
            <a:pPr marL="857250" lvl="1" indent="-514350">
              <a:buFont typeface="+mj-lt"/>
              <a:buAutoNum type="romanUcPeriod"/>
            </a:pPr>
            <a:endParaRPr lang="en-US">
              <a:cs typeface="Arial"/>
            </a:endParaRPr>
          </a:p>
          <a:p>
            <a:endParaRPr lang="en-US"/>
          </a:p>
        </p:txBody>
      </p:sp>
      <p:pic>
        <p:nvPicPr>
          <p:cNvPr id="5" name="Picture 4">
            <a:extLst>
              <a:ext uri="{FF2B5EF4-FFF2-40B4-BE49-F238E27FC236}">
                <a16:creationId xmlns:a16="http://schemas.microsoft.com/office/drawing/2014/main" id="{8CDF5E3D-4733-11A1-C641-10CD1075F79F}"/>
              </a:ext>
            </a:extLst>
          </p:cNvPr>
          <p:cNvPicPr>
            <a:picLocks noChangeAspect="1"/>
          </p:cNvPicPr>
          <p:nvPr/>
        </p:nvPicPr>
        <p:blipFill>
          <a:blip r:embed="rId3"/>
          <a:stretch>
            <a:fillRect/>
          </a:stretch>
        </p:blipFill>
        <p:spPr>
          <a:xfrm>
            <a:off x="669492" y="1093228"/>
            <a:ext cx="2881430" cy="3698548"/>
          </a:xfrm>
          <a:prstGeom prst="rect">
            <a:avLst/>
          </a:prstGeom>
        </p:spPr>
      </p:pic>
    </p:spTree>
    <p:extLst>
      <p:ext uri="{BB962C8B-B14F-4D97-AF65-F5344CB8AC3E}">
        <p14:creationId xmlns:p14="http://schemas.microsoft.com/office/powerpoint/2010/main" val="384554521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07615-9233-E9AE-A9B2-B0765130F57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24D320-87DF-6D9E-9BE5-F43211BF376E}"/>
              </a:ext>
            </a:extLst>
          </p:cNvPr>
          <p:cNvSpPr>
            <a:spLocks noGrp="1"/>
          </p:cNvSpPr>
          <p:nvPr>
            <p:ph sz="quarter" idx="11"/>
          </p:nvPr>
        </p:nvSpPr>
        <p:spPr>
          <a:xfrm>
            <a:off x="3721626" y="383078"/>
            <a:ext cx="7632173" cy="5980152"/>
          </a:xfrm>
        </p:spPr>
        <p:txBody>
          <a:bodyPr vert="horz" lIns="91440" tIns="365760" rIns="91440" bIns="91440" rtlCol="0" anchor="t">
            <a:normAutofit fontScale="85000" lnSpcReduction="20000"/>
          </a:bodyPr>
          <a:lstStyle/>
          <a:p>
            <a:pPr marL="857250" lvl="1" indent="-514350">
              <a:buFont typeface="+mj-lt"/>
              <a:buAutoNum type="romanUcPeriod"/>
            </a:pPr>
            <a:r>
              <a:rPr lang="en-US"/>
              <a:t>County offices of education primer</a:t>
            </a:r>
          </a:p>
          <a:p>
            <a:pPr marL="857250" lvl="1" indent="-514350">
              <a:buFont typeface="+mj-lt"/>
              <a:buAutoNum type="romanUcPeriod"/>
            </a:pPr>
            <a:r>
              <a:rPr lang="en-US">
                <a:ea typeface="ＭＳ Ｐゴシック"/>
              </a:rPr>
              <a:t>County office students, programs and services</a:t>
            </a:r>
            <a:endParaRPr lang="en-US">
              <a:ea typeface="ＭＳ Ｐゴシック"/>
              <a:cs typeface="Arial"/>
            </a:endParaRPr>
          </a:p>
          <a:p>
            <a:pPr marL="1198880" lvl="2">
              <a:buFont typeface="Wingdings"/>
              <a:buChar char="§"/>
            </a:pPr>
            <a:r>
              <a:rPr lang="en-US">
                <a:ea typeface="ＭＳ Ｐゴシック"/>
                <a:cs typeface="Arial"/>
              </a:rPr>
              <a:t>County board members influence the academic and behavioral priorities for COE students through adoption of the LCAP, curriculum approvals and budgetary decisions.</a:t>
            </a:r>
            <a:endParaRPr lang="en-US">
              <a:cs typeface="Arial"/>
            </a:endParaRPr>
          </a:p>
          <a:p>
            <a:pPr marL="1198880" lvl="2">
              <a:buFont typeface="Wingdings"/>
              <a:buChar char="§"/>
            </a:pPr>
            <a:r>
              <a:rPr lang="en-US">
                <a:ea typeface="ＭＳ Ｐゴシック"/>
                <a:cs typeface="Arial"/>
              </a:rPr>
              <a:t>What </a:t>
            </a:r>
            <a:r>
              <a:rPr lang="en-US" err="1">
                <a:ea typeface="ＭＳ Ｐゴシック"/>
                <a:cs typeface="Arial"/>
              </a:rPr>
              <a:t>gui</a:t>
            </a:r>
            <a:r>
              <a:rPr lang="en-US">
                <a:ea typeface="ＭＳ Ｐゴシック"/>
                <a:cs typeface="Arial"/>
              </a:rPr>
              <a:t>des your board's decision-making when reviewing instructional programs, graduation pathways or credit recovery options?</a:t>
            </a:r>
            <a:endParaRPr lang="en-US">
              <a:cs typeface="Arial"/>
            </a:endParaRPr>
          </a:p>
          <a:p>
            <a:pPr marL="1198880" lvl="2">
              <a:buFont typeface="Wingdings"/>
              <a:buChar char="§"/>
            </a:pPr>
            <a:r>
              <a:rPr lang="en-US">
                <a:ea typeface="ＭＳ Ｐゴシック"/>
                <a:cs typeface="Arial"/>
              </a:rPr>
              <a:t>From juvenile court schools to CTE, the instructional landscape of a COE is broad and deeply responsive to student need. Which program or student population is your board least familiar with? What steps can the board take to better understand their needs?</a:t>
            </a:r>
            <a:endParaRPr lang="en-US">
              <a:cs typeface="Arial"/>
            </a:endParaRPr>
          </a:p>
          <a:p>
            <a:pPr marL="1198880" lvl="2">
              <a:buFont typeface="Wingdings"/>
              <a:buChar char="§"/>
            </a:pPr>
            <a:r>
              <a:rPr lang="en-US">
                <a:ea typeface="ＭＳ Ｐゴシック"/>
                <a:cs typeface="Arial"/>
              </a:rPr>
              <a:t>Students often depend on services provided through partnerships with probation, social workers, counselors and mental health providers. What partnerships are most critical to student success in your COE and how can your board work with the superintendent strengthen or support them?</a:t>
            </a:r>
            <a:endParaRPr lang="en-US">
              <a:cs typeface="Arial"/>
            </a:endParaRPr>
          </a:p>
          <a:p>
            <a:pPr marL="1198880" lvl="2">
              <a:buFont typeface="Wingdings"/>
              <a:buChar char="§"/>
            </a:pPr>
            <a:r>
              <a:rPr lang="en-US">
                <a:ea typeface="ＭＳ Ｐゴシック"/>
                <a:cs typeface="Arial"/>
              </a:rPr>
              <a:t>Effective oversight of charter schools, ROC/Ps and other instruction0al program requires both data and context. What indicators do you rely on when evaluating whether a program is meeting student needs?</a:t>
            </a:r>
            <a:endParaRPr lang="en-US">
              <a:cs typeface="Arial"/>
            </a:endParaRPr>
          </a:p>
          <a:p>
            <a:pPr marL="857250" lvl="1" indent="-514350">
              <a:buFont typeface="Arial Bold"/>
              <a:buAutoNum type="romanUcPeriod"/>
            </a:pPr>
            <a:endParaRPr lang="en-US">
              <a:cs typeface="Arial"/>
            </a:endParaRPr>
          </a:p>
          <a:p>
            <a:endParaRPr lang="en-US">
              <a:cs typeface="Arial"/>
            </a:endParaRPr>
          </a:p>
        </p:txBody>
      </p:sp>
      <p:pic>
        <p:nvPicPr>
          <p:cNvPr id="5" name="Picture 4">
            <a:extLst>
              <a:ext uri="{FF2B5EF4-FFF2-40B4-BE49-F238E27FC236}">
                <a16:creationId xmlns:a16="http://schemas.microsoft.com/office/drawing/2014/main" id="{464CCB7F-44DF-BA07-3C83-A0013E670148}"/>
              </a:ext>
            </a:extLst>
          </p:cNvPr>
          <p:cNvPicPr>
            <a:picLocks noChangeAspect="1"/>
          </p:cNvPicPr>
          <p:nvPr/>
        </p:nvPicPr>
        <p:blipFill>
          <a:blip r:embed="rId3"/>
          <a:stretch>
            <a:fillRect/>
          </a:stretch>
        </p:blipFill>
        <p:spPr>
          <a:xfrm>
            <a:off x="833696" y="1414260"/>
            <a:ext cx="2451245" cy="3197422"/>
          </a:xfrm>
          <a:prstGeom prst="rect">
            <a:avLst/>
          </a:prstGeom>
        </p:spPr>
      </p:pic>
    </p:spTree>
    <p:extLst>
      <p:ext uri="{BB962C8B-B14F-4D97-AF65-F5344CB8AC3E}">
        <p14:creationId xmlns:p14="http://schemas.microsoft.com/office/powerpoint/2010/main" val="61365249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27CEA5A-EF21-A042-8C4E-64CF99666066}"/>
              </a:ext>
            </a:extLst>
          </p:cNvPr>
          <p:cNvSpPr>
            <a:spLocks noGrp="1"/>
          </p:cNvSpPr>
          <p:nvPr>
            <p:ph type="title"/>
          </p:nvPr>
        </p:nvSpPr>
        <p:spPr>
          <a:xfrm>
            <a:off x="1036320" y="1188720"/>
            <a:ext cx="3840480" cy="4480560"/>
          </a:xfrm>
        </p:spPr>
        <p:txBody>
          <a:bodyPr anchor="ctr">
            <a:normAutofit/>
          </a:bodyPr>
          <a:lstStyle/>
          <a:p>
            <a:r>
              <a:rPr lang="en-US" b="1"/>
              <a:t>Closure</a:t>
            </a:r>
            <a:r>
              <a:rPr lang="en-US"/>
              <a:t> – the quality of member relations within the board.</a:t>
            </a:r>
          </a:p>
          <a:p>
            <a:r>
              <a:rPr lang="en-US" b="1"/>
              <a:t>Brokerage </a:t>
            </a:r>
            <a:r>
              <a:rPr lang="en-US"/>
              <a:t>– board member influence on outside stakeholders and those with influence.</a:t>
            </a:r>
          </a:p>
        </p:txBody>
      </p:sp>
      <p:pic>
        <p:nvPicPr>
          <p:cNvPr id="2" name="Picture 1">
            <a:extLst>
              <a:ext uri="{FF2B5EF4-FFF2-40B4-BE49-F238E27FC236}">
                <a16:creationId xmlns:a16="http://schemas.microsoft.com/office/drawing/2014/main" id="{2D0B6A69-1A35-8C47-AD37-0DB13A2577ED}"/>
              </a:ext>
            </a:extLst>
          </p:cNvPr>
          <p:cNvPicPr>
            <a:picLocks noChangeAspect="1"/>
          </p:cNvPicPr>
          <p:nvPr/>
        </p:nvPicPr>
        <p:blipFill>
          <a:blip r:embed="rId3"/>
          <a:srcRect l="3041" r="3041"/>
          <a:stretch>
            <a:fillRect/>
          </a:stretch>
        </p:blipFill>
        <p:spPr>
          <a:xfrm>
            <a:off x="7833418" y="2364150"/>
            <a:ext cx="2204920" cy="3517164"/>
          </a:xfrm>
          <a:prstGeom prst="rect">
            <a:avLst/>
          </a:prstGeom>
          <a:noFill/>
        </p:spPr>
      </p:pic>
      <p:sp>
        <p:nvSpPr>
          <p:cNvPr id="5" name="Text Placeholder 4">
            <a:extLst>
              <a:ext uri="{FF2B5EF4-FFF2-40B4-BE49-F238E27FC236}">
                <a16:creationId xmlns:a16="http://schemas.microsoft.com/office/drawing/2014/main" id="{2230DD96-E170-6E45-A135-5690456CD376}"/>
              </a:ext>
            </a:extLst>
          </p:cNvPr>
          <p:cNvSpPr>
            <a:spLocks noGrp="1"/>
          </p:cNvSpPr>
          <p:nvPr>
            <p:ph type="body" sz="quarter" idx="3"/>
          </p:nvPr>
        </p:nvSpPr>
        <p:spPr>
          <a:xfrm>
            <a:off x="7293934" y="1188720"/>
            <a:ext cx="3840480" cy="963396"/>
          </a:xfrm>
        </p:spPr>
        <p:txBody>
          <a:bodyPr anchor="b">
            <a:normAutofit/>
          </a:bodyPr>
          <a:lstStyle/>
          <a:p>
            <a:r>
              <a:rPr lang="en-US"/>
              <a:t>School Board Capital</a:t>
            </a:r>
          </a:p>
        </p:txBody>
      </p:sp>
    </p:spTree>
    <p:extLst>
      <p:ext uri="{BB962C8B-B14F-4D97-AF65-F5344CB8AC3E}">
        <p14:creationId xmlns:p14="http://schemas.microsoft.com/office/powerpoint/2010/main" val="186241680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953A-B01E-454A-9146-D2E95043E5C6}"/>
              </a:ext>
            </a:extLst>
          </p:cNvPr>
          <p:cNvSpPr>
            <a:spLocks noGrp="1"/>
          </p:cNvSpPr>
          <p:nvPr>
            <p:ph type="title"/>
          </p:nvPr>
        </p:nvSpPr>
        <p:spPr>
          <a:xfrm>
            <a:off x="2667000" y="2194560"/>
            <a:ext cx="6858000" cy="2194560"/>
          </a:xfrm>
        </p:spPr>
        <p:txBody>
          <a:bodyPr>
            <a:normAutofit/>
          </a:bodyPr>
          <a:lstStyle/>
          <a:p>
            <a:pPr algn="ctr"/>
            <a:r>
              <a:rPr lang="en-US">
                <a:ea typeface="ＭＳ Ｐゴシック"/>
              </a:rPr>
              <a:t>Q&amp;A</a:t>
            </a:r>
            <a:endParaRPr lang="en-US">
              <a:uFill>
                <a:solidFill>
                  <a:srgbClr val="F1BE48"/>
                </a:solidFill>
              </a:uFill>
              <a:cs typeface="Arial"/>
            </a:endParaRPr>
          </a:p>
        </p:txBody>
      </p:sp>
    </p:spTree>
    <p:extLst>
      <p:ext uri="{BB962C8B-B14F-4D97-AF65-F5344CB8AC3E}">
        <p14:creationId xmlns:p14="http://schemas.microsoft.com/office/powerpoint/2010/main" val="118220159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4296A-9350-0807-1451-E260F25A5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95152-E2E6-6A20-1924-1AD87B27CE1E}"/>
              </a:ext>
            </a:extLst>
          </p:cNvPr>
          <p:cNvSpPr>
            <a:spLocks noGrp="1"/>
          </p:cNvSpPr>
          <p:nvPr>
            <p:ph type="title"/>
          </p:nvPr>
        </p:nvSpPr>
        <p:spPr>
          <a:xfrm>
            <a:off x="838200" y="-182880"/>
            <a:ext cx="10515600" cy="1554480"/>
          </a:xfrm>
        </p:spPr>
        <p:txBody>
          <a:bodyPr/>
          <a:lstStyle/>
          <a:p>
            <a:r>
              <a:rPr lang="en-US"/>
              <a:t>County Board Governance Handbook</a:t>
            </a:r>
          </a:p>
        </p:txBody>
      </p:sp>
      <p:pic>
        <p:nvPicPr>
          <p:cNvPr id="5" name="Picture 4">
            <a:extLst>
              <a:ext uri="{FF2B5EF4-FFF2-40B4-BE49-F238E27FC236}">
                <a16:creationId xmlns:a16="http://schemas.microsoft.com/office/drawing/2014/main" id="{36AE0289-12ED-7EB9-1129-D9D51D146208}"/>
              </a:ext>
            </a:extLst>
          </p:cNvPr>
          <p:cNvPicPr>
            <a:picLocks noChangeAspect="1"/>
          </p:cNvPicPr>
          <p:nvPr/>
        </p:nvPicPr>
        <p:blipFill>
          <a:blip r:embed="rId2"/>
          <a:stretch>
            <a:fillRect/>
          </a:stretch>
        </p:blipFill>
        <p:spPr>
          <a:xfrm>
            <a:off x="4426175" y="1718046"/>
            <a:ext cx="3342640" cy="4290100"/>
          </a:xfrm>
          <a:prstGeom prst="rect">
            <a:avLst/>
          </a:prstGeom>
        </p:spPr>
      </p:pic>
    </p:spTree>
    <p:extLst>
      <p:ext uri="{BB962C8B-B14F-4D97-AF65-F5344CB8AC3E}">
        <p14:creationId xmlns:p14="http://schemas.microsoft.com/office/powerpoint/2010/main" val="125441056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737B-23DC-622C-705B-DFEC5BDC250F}"/>
              </a:ext>
            </a:extLst>
          </p:cNvPr>
          <p:cNvSpPr>
            <a:spLocks noGrp="1"/>
          </p:cNvSpPr>
          <p:nvPr>
            <p:ph type="title"/>
          </p:nvPr>
        </p:nvSpPr>
        <p:spPr>
          <a:xfrm>
            <a:off x="838200" y="365760"/>
            <a:ext cx="10515600" cy="1554480"/>
          </a:xfrm>
        </p:spPr>
        <p:txBody>
          <a:bodyPr/>
          <a:lstStyle/>
          <a:p>
            <a:r>
              <a:rPr lang="en-US"/>
              <a:t>Upcoming Events:</a:t>
            </a:r>
          </a:p>
        </p:txBody>
      </p:sp>
      <p:graphicFrame>
        <p:nvGraphicFramePr>
          <p:cNvPr id="5" name="Content Placeholder 6">
            <a:extLst>
              <a:ext uri="{FF2B5EF4-FFF2-40B4-BE49-F238E27FC236}">
                <a16:creationId xmlns:a16="http://schemas.microsoft.com/office/drawing/2014/main" id="{743C9018-DE98-8DAD-ADA6-92F23B6DE71F}"/>
              </a:ext>
            </a:extLst>
          </p:cNvPr>
          <p:cNvGraphicFramePr>
            <a:graphicFrameLocks noGrp="1"/>
          </p:cNvGraphicFramePr>
          <p:nvPr>
            <p:ph sz="quarter" idx="10"/>
            <p:extLst>
              <p:ext uri="{D42A27DB-BD31-4B8C-83A1-F6EECF244321}">
                <p14:modId xmlns:p14="http://schemas.microsoft.com/office/powerpoint/2010/main" val="428057180"/>
              </p:ext>
            </p:extLst>
          </p:nvPr>
        </p:nvGraphicFramePr>
        <p:xfrm>
          <a:off x="838200" y="1920875"/>
          <a:ext cx="5121275" cy="42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1050004B-2662-774F-4356-63A6DB6ED94A}"/>
              </a:ext>
            </a:extLst>
          </p:cNvPr>
          <p:cNvSpPr>
            <a:spLocks noGrp="1"/>
          </p:cNvSpPr>
          <p:nvPr>
            <p:ph sz="quarter" idx="11"/>
          </p:nvPr>
        </p:nvSpPr>
        <p:spPr>
          <a:xfrm>
            <a:off x="6233160" y="1920240"/>
            <a:ext cx="5120640" cy="4256723"/>
          </a:xfrm>
        </p:spPr>
        <p:txBody>
          <a:bodyPr vert="horz" lIns="91440" tIns="365760" rIns="91440" bIns="91440" rtlCol="0" anchor="t">
            <a:normAutofit/>
          </a:bodyPr>
          <a:lstStyle/>
          <a:p>
            <a:pPr marL="0" indent="0">
              <a:buNone/>
            </a:pPr>
            <a:endParaRPr lang="en-US">
              <a:ea typeface="ＭＳ Ｐゴシック"/>
              <a:cs typeface="Arial"/>
            </a:endParaRPr>
          </a:p>
          <a:p>
            <a:pPr marL="233045" indent="-233045"/>
            <a:r>
              <a:rPr lang="en-US">
                <a:ea typeface="ＭＳ Ｐゴシック"/>
              </a:rPr>
              <a:t>County MIG – March 10, 2026</a:t>
            </a:r>
            <a:endParaRPr lang="en-US">
              <a:ea typeface="ＭＳ Ｐゴシック"/>
              <a:cs typeface="Arial"/>
            </a:endParaRPr>
          </a:p>
          <a:p>
            <a:pPr marL="233045" indent="-233045"/>
            <a:r>
              <a:rPr lang="en-US">
                <a:ea typeface="ＭＳ Ｐゴシック"/>
              </a:rPr>
              <a:t>County Workshop – March 11-12, 2026</a:t>
            </a:r>
            <a:endParaRPr lang="en-US">
              <a:ea typeface="ＭＳ Ｐゴシック"/>
              <a:cs typeface="Arial"/>
            </a:endParaRPr>
          </a:p>
          <a:p>
            <a:pPr marL="233045" indent="-233045"/>
            <a:r>
              <a:rPr lang="en-US">
                <a:ea typeface="ＭＳ Ｐゴシック"/>
              </a:rPr>
              <a:t>Coast2Coast Federal Advocacy– April 13 – 15, 2026</a:t>
            </a:r>
            <a:endParaRPr lang="en-US">
              <a:ea typeface="ＭＳ Ｐゴシック"/>
              <a:cs typeface="Arial"/>
            </a:endParaRPr>
          </a:p>
        </p:txBody>
      </p:sp>
    </p:spTree>
    <p:extLst>
      <p:ext uri="{BB962C8B-B14F-4D97-AF65-F5344CB8AC3E}">
        <p14:creationId xmlns:p14="http://schemas.microsoft.com/office/powerpoint/2010/main" val="1687703320"/>
      </p:ext>
    </p:extLst>
  </p:cSld>
  <p:clrMapOvr>
    <a:masterClrMapping/>
  </p:clrMapOvr>
  <p:transition spd="med">
    <p:fad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ue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Widescreen-2023" id="{94595C88-09A6-F142-8AB1-35F74776919F}" vid="{35DBFCEE-52EA-9F49-9692-8B2189464843}"/>
    </a:ext>
  </a:extLst>
</a:theme>
</file>

<file path=ppt/theme/theme2.xml><?xml version="1.0" encoding="utf-8"?>
<a:theme xmlns:a="http://schemas.openxmlformats.org/drawingml/2006/main" name="Light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Widescreen-2023" id="{94595C88-09A6-F142-8AB1-35F74776919F}" vid="{D64FBB69-9586-0746-B830-99FE1970F6DE}"/>
    </a:ext>
  </a:extLst>
</a:theme>
</file>

<file path=ppt/theme/theme3.xml><?xml version="1.0" encoding="utf-8"?>
<a:theme xmlns:a="http://schemas.openxmlformats.org/drawingml/2006/main" name="Image Layouts">
  <a:themeElements>
    <a:clrScheme name="CSBA">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BA-PP-Template-Widescreen-2023" id="{94595C88-09A6-F142-8AB1-35F74776919F}" vid="{4F5F7478-D8AF-734F-8165-A6F5D637CA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ue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2023-Widescreen" id="{04F23D55-DB3D-9842-B067-D4B62CF6F230}" vid="{C29EF48F-3FEC-FE48-92FE-99B77A8751D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CSBA-PP-Template-Widescreen-2023</Template>
  <TotalTime>0</TotalTime>
  <Words>795</Words>
  <Application>Microsoft Office PowerPoint</Application>
  <PresentationFormat>Widescreen</PresentationFormat>
  <Paragraphs>70</Paragraphs>
  <Slides>10</Slides>
  <Notes>4</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Blue Background</vt:lpstr>
      <vt:lpstr>Light Background</vt:lpstr>
      <vt:lpstr>Image Layouts</vt:lpstr>
      <vt:lpstr>office theme</vt:lpstr>
      <vt:lpstr>Blue Background</vt:lpstr>
      <vt:lpstr>The CSBA County Board Handbook: Lessons and Inspiration from County Board Members</vt:lpstr>
      <vt:lpstr>PowerPoint Presentation</vt:lpstr>
      <vt:lpstr>Panelists:</vt:lpstr>
      <vt:lpstr>PowerPoint Presentation</vt:lpstr>
      <vt:lpstr>PowerPoint Presentation</vt:lpstr>
      <vt:lpstr>Closure – the quality of member relations within the board. Brokerage – board member influence on outside stakeholders and those with influence.</vt:lpstr>
      <vt:lpstr>Q&amp;A</vt:lpstr>
      <vt:lpstr>County Board Governance Handbook</vt:lpstr>
      <vt:lpstr>Upcoming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(2 lines max. is ideal)</dc:title>
  <dc:creator>Amy Christianson</dc:creator>
  <cp:lastModifiedBy>Mike Walsh</cp:lastModifiedBy>
  <cp:revision>7</cp:revision>
  <dcterms:created xsi:type="dcterms:W3CDTF">2023-09-09T00:11:30Z</dcterms:created>
  <dcterms:modified xsi:type="dcterms:W3CDTF">2026-02-18T21:57:18Z</dcterms:modified>
</cp:coreProperties>
</file>