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60" r:id="rId1"/>
    <p:sldMasterId id="2147484056" r:id="rId2"/>
    <p:sldMasterId id="2147484076" r:id="rId3"/>
    <p:sldMasterId id="2147483660" r:id="rId4"/>
    <p:sldMasterId id="2147484202" r:id="rId5"/>
  </p:sldMasterIdLst>
  <p:notesMasterIdLst>
    <p:notesMasterId r:id="rId21"/>
  </p:notesMasterIdLst>
  <p:handoutMasterIdLst>
    <p:handoutMasterId r:id="rId22"/>
  </p:handoutMasterIdLst>
  <p:sldIdLst>
    <p:sldId id="285" r:id="rId6"/>
    <p:sldId id="258" r:id="rId7"/>
    <p:sldId id="304" r:id="rId8"/>
    <p:sldId id="300" r:id="rId9"/>
    <p:sldId id="259" r:id="rId10"/>
    <p:sldId id="299" r:id="rId11"/>
    <p:sldId id="301" r:id="rId12"/>
    <p:sldId id="269" r:id="rId13"/>
    <p:sldId id="306" r:id="rId14"/>
    <p:sldId id="305" r:id="rId15"/>
    <p:sldId id="283" r:id="rId16"/>
    <p:sldId id="303" r:id="rId17"/>
    <p:sldId id="287" r:id="rId18"/>
    <p:sldId id="293" r:id="rId19"/>
    <p:sldId id="260" r:id="rId20"/>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0F2"/>
    <a:srgbClr val="595959"/>
    <a:srgbClr val="06557E"/>
    <a:srgbClr val="004976"/>
    <a:srgbClr val="636362"/>
    <a:srgbClr val="63666A"/>
    <a:srgbClr val="F1BE48"/>
    <a:srgbClr val="BECFDA"/>
    <a:srgbClr val="769DB4"/>
    <a:srgbClr val="E56A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381DD3-DCF4-B2A3-58F1-296A0AFCA1A9}" v="29" dt="2025-11-12T17:54:40.093"/>
    <p1510:client id="{4C312B67-5DB7-62F4-C5F6-C0D29375F98A}" v="82" dt="2025-11-12T17:42:17.886"/>
    <p1510:client id="{D919A847-D620-4DBC-8875-83AC99FDD417}" v="4" dt="2025-11-12T00:58:46.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E89E3E-EEAD-9C48-8C0F-36662F4F3632}" type="doc">
      <dgm:prSet loTypeId="urn:microsoft.com/office/officeart/2008/layout/AlternatingHexagons" loCatId="" qsTypeId="urn:microsoft.com/office/officeart/2005/8/quickstyle/simple1" qsCatId="simple" csTypeId="urn:microsoft.com/office/officeart/2005/8/colors/accent1_2" csCatId="accent1" phldr="1"/>
      <dgm:spPr/>
      <dgm:t>
        <a:bodyPr/>
        <a:lstStyle/>
        <a:p>
          <a:endParaRPr lang="en-US"/>
        </a:p>
      </dgm:t>
    </dgm:pt>
    <dgm:pt modelId="{37465B41-72E9-5943-A0B5-E3C99BCB8D0F}">
      <dgm:prSet phldrT="[Text]"/>
      <dgm:spPr>
        <a:ln>
          <a:noFill/>
        </a:ln>
      </dgm:spPr>
      <dgm:t>
        <a:bodyPr/>
        <a:lstStyle/>
        <a:p>
          <a:r>
            <a:rPr lang="en-US"/>
            <a:t>AEC</a:t>
          </a:r>
        </a:p>
      </dgm:t>
    </dgm:pt>
    <dgm:pt modelId="{0C3F432C-E1DF-9346-8653-65A207F328BA}" type="parTrans" cxnId="{5363EF5B-0BED-BA4F-A77E-A4682D226A34}">
      <dgm:prSet/>
      <dgm:spPr/>
      <dgm:t>
        <a:bodyPr/>
        <a:lstStyle/>
        <a:p>
          <a:endParaRPr lang="en-US"/>
        </a:p>
      </dgm:t>
    </dgm:pt>
    <dgm:pt modelId="{8958D07E-4AA1-B94C-9C7F-CF59832E9360}" type="sibTrans" cxnId="{5363EF5B-0BED-BA4F-A77E-A4682D226A34}">
      <dgm:prSet/>
      <dgm:spPr>
        <a:solidFill>
          <a:schemeClr val="bg2"/>
        </a:solidFill>
        <a:ln>
          <a:noFill/>
        </a:ln>
      </dgm:spPr>
      <dgm:t>
        <a:bodyPr/>
        <a:lstStyle/>
        <a:p>
          <a:endParaRPr lang="en-US"/>
        </a:p>
      </dgm:t>
    </dgm:pt>
    <dgm:pt modelId="{155881FA-89A3-314F-B441-F852E07C9E14}">
      <dgm:prSet phldrT="[Text]"/>
      <dgm:spPr>
        <a:ln>
          <a:noFill/>
        </a:ln>
      </dgm:spPr>
      <dgm:t>
        <a:bodyPr/>
        <a:lstStyle/>
        <a:p>
          <a:r>
            <a:rPr lang="en-US"/>
            <a:t>Workshop</a:t>
          </a:r>
        </a:p>
      </dgm:t>
    </dgm:pt>
    <dgm:pt modelId="{90244B3A-FD8A-4940-BC80-6E50346FAF7B}" type="parTrans" cxnId="{35D45206-4A7A-B945-8090-268F2CB7F83C}">
      <dgm:prSet/>
      <dgm:spPr/>
      <dgm:t>
        <a:bodyPr/>
        <a:lstStyle/>
        <a:p>
          <a:endParaRPr lang="en-US"/>
        </a:p>
      </dgm:t>
    </dgm:pt>
    <dgm:pt modelId="{F1143AC0-CC51-E64B-ACEC-1A69C7F1BD79}" type="sibTrans" cxnId="{35D45206-4A7A-B945-8090-268F2CB7F83C}">
      <dgm:prSet/>
      <dgm:spPr>
        <a:solidFill>
          <a:schemeClr val="bg2"/>
        </a:solidFill>
        <a:ln>
          <a:noFill/>
        </a:ln>
      </dgm:spPr>
      <dgm:t>
        <a:bodyPr/>
        <a:lstStyle/>
        <a:p>
          <a:endParaRPr lang="en-US"/>
        </a:p>
      </dgm:t>
    </dgm:pt>
    <dgm:pt modelId="{2E997E0B-13DD-214D-9262-00EE49DC08D5}">
      <dgm:prSet phldrT="[Text]"/>
      <dgm:spPr>
        <a:ln>
          <a:noFill/>
        </a:ln>
      </dgm:spPr>
      <dgm:t>
        <a:bodyPr/>
        <a:lstStyle/>
        <a:p>
          <a:r>
            <a:rPr lang="en-US"/>
            <a:t>Conference</a:t>
          </a:r>
        </a:p>
      </dgm:t>
    </dgm:pt>
    <dgm:pt modelId="{8FF2E16B-06E1-ED4A-B366-B15AB0C60A52}" type="parTrans" cxnId="{0B33B25D-31E8-2540-97D0-792715BE83B6}">
      <dgm:prSet/>
      <dgm:spPr/>
      <dgm:t>
        <a:bodyPr/>
        <a:lstStyle/>
        <a:p>
          <a:endParaRPr lang="en-US"/>
        </a:p>
      </dgm:t>
    </dgm:pt>
    <dgm:pt modelId="{8EA4FC36-0CD9-0E40-90E2-1FFE0A44AC73}" type="sibTrans" cxnId="{0B33B25D-31E8-2540-97D0-792715BE83B6}">
      <dgm:prSet/>
      <dgm:spPr>
        <a:solidFill>
          <a:schemeClr val="bg2"/>
        </a:solidFill>
        <a:ln>
          <a:noFill/>
        </a:ln>
      </dgm:spPr>
      <dgm:t>
        <a:bodyPr/>
        <a:lstStyle/>
        <a:p>
          <a:endParaRPr lang="en-US"/>
        </a:p>
      </dgm:t>
    </dgm:pt>
    <dgm:pt modelId="{DA230784-CA49-424F-B1B8-70F9D1EEC5A2}" type="pres">
      <dgm:prSet presAssocID="{54E89E3E-EEAD-9C48-8C0F-36662F4F3632}" presName="Name0" presStyleCnt="0">
        <dgm:presLayoutVars>
          <dgm:chMax/>
          <dgm:chPref/>
          <dgm:dir/>
          <dgm:animLvl val="lvl"/>
        </dgm:presLayoutVars>
      </dgm:prSet>
      <dgm:spPr/>
    </dgm:pt>
    <dgm:pt modelId="{4872A8DF-0656-3748-9B66-4A976F04616D}" type="pres">
      <dgm:prSet presAssocID="{37465B41-72E9-5943-A0B5-E3C99BCB8D0F}" presName="composite" presStyleCnt="0"/>
      <dgm:spPr/>
    </dgm:pt>
    <dgm:pt modelId="{71C39CFD-58A5-F247-8222-F3A37C18DA1A}" type="pres">
      <dgm:prSet presAssocID="{37465B41-72E9-5943-A0B5-E3C99BCB8D0F}" presName="Parent1" presStyleLbl="node1" presStyleIdx="0" presStyleCnt="6">
        <dgm:presLayoutVars>
          <dgm:chMax val="1"/>
          <dgm:chPref val="1"/>
          <dgm:bulletEnabled val="1"/>
        </dgm:presLayoutVars>
      </dgm:prSet>
      <dgm:spPr/>
    </dgm:pt>
    <dgm:pt modelId="{A05CC999-CEB5-434C-8C0B-4B8F8339C40B}" type="pres">
      <dgm:prSet presAssocID="{37465B41-72E9-5943-A0B5-E3C99BCB8D0F}" presName="Childtext1" presStyleLbl="revTx" presStyleIdx="0" presStyleCnt="3">
        <dgm:presLayoutVars>
          <dgm:chMax val="0"/>
          <dgm:chPref val="0"/>
          <dgm:bulletEnabled val="1"/>
        </dgm:presLayoutVars>
      </dgm:prSet>
      <dgm:spPr/>
    </dgm:pt>
    <dgm:pt modelId="{E5686137-F726-8044-9F28-BE6EBA1B1C42}" type="pres">
      <dgm:prSet presAssocID="{37465B41-72E9-5943-A0B5-E3C99BCB8D0F}" presName="BalanceSpacing" presStyleCnt="0"/>
      <dgm:spPr/>
    </dgm:pt>
    <dgm:pt modelId="{4F335818-31EB-1D42-92DB-09AD803D5940}" type="pres">
      <dgm:prSet presAssocID="{37465B41-72E9-5943-A0B5-E3C99BCB8D0F}" presName="BalanceSpacing1" presStyleCnt="0"/>
      <dgm:spPr/>
    </dgm:pt>
    <dgm:pt modelId="{DDB05585-2272-864B-ACF6-F4B28FFE47FE}" type="pres">
      <dgm:prSet presAssocID="{8958D07E-4AA1-B94C-9C7F-CF59832E9360}" presName="Accent1Text" presStyleLbl="node1" presStyleIdx="1" presStyleCnt="6"/>
      <dgm:spPr/>
    </dgm:pt>
    <dgm:pt modelId="{5B11F57F-8BB0-FA4B-A03A-6EA83756ADD9}" type="pres">
      <dgm:prSet presAssocID="{8958D07E-4AA1-B94C-9C7F-CF59832E9360}" presName="spaceBetweenRectangles" presStyleCnt="0"/>
      <dgm:spPr/>
    </dgm:pt>
    <dgm:pt modelId="{7A4727B3-EB19-9744-8BD2-09B3FE8879C3}" type="pres">
      <dgm:prSet presAssocID="{155881FA-89A3-314F-B441-F852E07C9E14}" presName="composite" presStyleCnt="0"/>
      <dgm:spPr/>
    </dgm:pt>
    <dgm:pt modelId="{5351822B-C880-5D4C-B2CA-EBAC38CDCEBA}" type="pres">
      <dgm:prSet presAssocID="{155881FA-89A3-314F-B441-F852E07C9E14}" presName="Parent1" presStyleLbl="node1" presStyleIdx="2" presStyleCnt="6">
        <dgm:presLayoutVars>
          <dgm:chMax val="1"/>
          <dgm:chPref val="1"/>
          <dgm:bulletEnabled val="1"/>
        </dgm:presLayoutVars>
      </dgm:prSet>
      <dgm:spPr/>
    </dgm:pt>
    <dgm:pt modelId="{BC449493-8EDF-654E-AB23-4EF4C56ABA93}" type="pres">
      <dgm:prSet presAssocID="{155881FA-89A3-314F-B441-F852E07C9E14}" presName="Childtext1" presStyleLbl="revTx" presStyleIdx="1" presStyleCnt="3">
        <dgm:presLayoutVars>
          <dgm:chMax val="0"/>
          <dgm:chPref val="0"/>
          <dgm:bulletEnabled val="1"/>
        </dgm:presLayoutVars>
      </dgm:prSet>
      <dgm:spPr/>
    </dgm:pt>
    <dgm:pt modelId="{8FD4F1A2-8BD0-0A43-B7D5-8B3441D8D557}" type="pres">
      <dgm:prSet presAssocID="{155881FA-89A3-314F-B441-F852E07C9E14}" presName="BalanceSpacing" presStyleCnt="0"/>
      <dgm:spPr/>
    </dgm:pt>
    <dgm:pt modelId="{631607C6-674F-D341-AA5D-89E6308E5755}" type="pres">
      <dgm:prSet presAssocID="{155881FA-89A3-314F-B441-F852E07C9E14}" presName="BalanceSpacing1" presStyleCnt="0"/>
      <dgm:spPr/>
    </dgm:pt>
    <dgm:pt modelId="{B11F685B-F4DD-A04C-8081-ADC469ECAB19}" type="pres">
      <dgm:prSet presAssocID="{F1143AC0-CC51-E64B-ACEC-1A69C7F1BD79}" presName="Accent1Text" presStyleLbl="node1" presStyleIdx="3" presStyleCnt="6"/>
      <dgm:spPr/>
    </dgm:pt>
    <dgm:pt modelId="{9D54CC4A-6E76-8D4E-9E10-CF94F614F166}" type="pres">
      <dgm:prSet presAssocID="{F1143AC0-CC51-E64B-ACEC-1A69C7F1BD79}" presName="spaceBetweenRectangles" presStyleCnt="0"/>
      <dgm:spPr/>
    </dgm:pt>
    <dgm:pt modelId="{64D469BC-5440-4340-B7DC-1085997FB0E5}" type="pres">
      <dgm:prSet presAssocID="{2E997E0B-13DD-214D-9262-00EE49DC08D5}" presName="composite" presStyleCnt="0"/>
      <dgm:spPr/>
    </dgm:pt>
    <dgm:pt modelId="{271DDB59-C791-0341-84F3-F5CDED0BF626}" type="pres">
      <dgm:prSet presAssocID="{2E997E0B-13DD-214D-9262-00EE49DC08D5}" presName="Parent1" presStyleLbl="node1" presStyleIdx="4" presStyleCnt="6">
        <dgm:presLayoutVars>
          <dgm:chMax val="1"/>
          <dgm:chPref val="1"/>
          <dgm:bulletEnabled val="1"/>
        </dgm:presLayoutVars>
      </dgm:prSet>
      <dgm:spPr/>
    </dgm:pt>
    <dgm:pt modelId="{A102C5C5-FAA4-B54C-B811-FEFC5C24261B}" type="pres">
      <dgm:prSet presAssocID="{2E997E0B-13DD-214D-9262-00EE49DC08D5}" presName="Childtext1" presStyleLbl="revTx" presStyleIdx="2" presStyleCnt="3">
        <dgm:presLayoutVars>
          <dgm:chMax val="0"/>
          <dgm:chPref val="0"/>
          <dgm:bulletEnabled val="1"/>
        </dgm:presLayoutVars>
      </dgm:prSet>
      <dgm:spPr/>
    </dgm:pt>
    <dgm:pt modelId="{6AFDE91F-7429-5543-B281-E05881962B30}" type="pres">
      <dgm:prSet presAssocID="{2E997E0B-13DD-214D-9262-00EE49DC08D5}" presName="BalanceSpacing" presStyleCnt="0"/>
      <dgm:spPr/>
    </dgm:pt>
    <dgm:pt modelId="{4ACD904D-2135-944E-83C5-B5073758BABD}" type="pres">
      <dgm:prSet presAssocID="{2E997E0B-13DD-214D-9262-00EE49DC08D5}" presName="BalanceSpacing1" presStyleCnt="0"/>
      <dgm:spPr/>
    </dgm:pt>
    <dgm:pt modelId="{C0BF769C-A0E0-4343-BD02-867E233FAE4A}" type="pres">
      <dgm:prSet presAssocID="{8EA4FC36-0CD9-0E40-90E2-1FFE0A44AC73}" presName="Accent1Text" presStyleLbl="node1" presStyleIdx="5" presStyleCnt="6"/>
      <dgm:spPr/>
    </dgm:pt>
  </dgm:ptLst>
  <dgm:cxnLst>
    <dgm:cxn modelId="{35D45206-4A7A-B945-8090-268F2CB7F83C}" srcId="{54E89E3E-EEAD-9C48-8C0F-36662F4F3632}" destId="{155881FA-89A3-314F-B441-F852E07C9E14}" srcOrd="1" destOrd="0" parTransId="{90244B3A-FD8A-4940-BC80-6E50346FAF7B}" sibTransId="{F1143AC0-CC51-E64B-ACEC-1A69C7F1BD79}"/>
    <dgm:cxn modelId="{CB4B2E1C-D108-6648-9053-CAD99F584740}" type="presOf" srcId="{8EA4FC36-0CD9-0E40-90E2-1FFE0A44AC73}" destId="{C0BF769C-A0E0-4343-BD02-867E233FAE4A}" srcOrd="0" destOrd="0" presId="urn:microsoft.com/office/officeart/2008/layout/AlternatingHexagons"/>
    <dgm:cxn modelId="{E7D87536-A8C3-1C42-9D41-1E6684D94FDB}" type="presOf" srcId="{37465B41-72E9-5943-A0B5-E3C99BCB8D0F}" destId="{71C39CFD-58A5-F247-8222-F3A37C18DA1A}" srcOrd="0" destOrd="0" presId="urn:microsoft.com/office/officeart/2008/layout/AlternatingHexagons"/>
    <dgm:cxn modelId="{5363EF5B-0BED-BA4F-A77E-A4682D226A34}" srcId="{54E89E3E-EEAD-9C48-8C0F-36662F4F3632}" destId="{37465B41-72E9-5943-A0B5-E3C99BCB8D0F}" srcOrd="0" destOrd="0" parTransId="{0C3F432C-E1DF-9346-8653-65A207F328BA}" sibTransId="{8958D07E-4AA1-B94C-9C7F-CF59832E9360}"/>
    <dgm:cxn modelId="{0B33B25D-31E8-2540-97D0-792715BE83B6}" srcId="{54E89E3E-EEAD-9C48-8C0F-36662F4F3632}" destId="{2E997E0B-13DD-214D-9262-00EE49DC08D5}" srcOrd="2" destOrd="0" parTransId="{8FF2E16B-06E1-ED4A-B366-B15AB0C60A52}" sibTransId="{8EA4FC36-0CD9-0E40-90E2-1FFE0A44AC73}"/>
    <dgm:cxn modelId="{CFC7CB5D-EF23-B949-B941-6B24AA64CA3C}" type="presOf" srcId="{54E89E3E-EEAD-9C48-8C0F-36662F4F3632}" destId="{DA230784-CA49-424F-B1B8-70F9D1EEC5A2}" srcOrd="0" destOrd="0" presId="urn:microsoft.com/office/officeart/2008/layout/AlternatingHexagons"/>
    <dgm:cxn modelId="{C21C1E68-BC10-9C47-B8B6-8E26C50761D7}" type="presOf" srcId="{155881FA-89A3-314F-B441-F852E07C9E14}" destId="{5351822B-C880-5D4C-B2CA-EBAC38CDCEBA}" srcOrd="0" destOrd="0" presId="urn:microsoft.com/office/officeart/2008/layout/AlternatingHexagons"/>
    <dgm:cxn modelId="{BD9CF74F-6D49-0B4C-B1BE-7B8643B7CCD8}" type="presOf" srcId="{2E997E0B-13DD-214D-9262-00EE49DC08D5}" destId="{271DDB59-C791-0341-84F3-F5CDED0BF626}" srcOrd="0" destOrd="0" presId="urn:microsoft.com/office/officeart/2008/layout/AlternatingHexagons"/>
    <dgm:cxn modelId="{2EA57BAA-DAB8-EB4B-96AE-6FDF307CEE1A}" type="presOf" srcId="{F1143AC0-CC51-E64B-ACEC-1A69C7F1BD79}" destId="{B11F685B-F4DD-A04C-8081-ADC469ECAB19}" srcOrd="0" destOrd="0" presId="urn:microsoft.com/office/officeart/2008/layout/AlternatingHexagons"/>
    <dgm:cxn modelId="{BE68E4E6-1A78-6848-A3B1-D597BC43A122}" type="presOf" srcId="{8958D07E-4AA1-B94C-9C7F-CF59832E9360}" destId="{DDB05585-2272-864B-ACF6-F4B28FFE47FE}" srcOrd="0" destOrd="0" presId="urn:microsoft.com/office/officeart/2008/layout/AlternatingHexagons"/>
    <dgm:cxn modelId="{D2395C74-A9AB-734D-8B8B-155B0E77A706}" type="presParOf" srcId="{DA230784-CA49-424F-B1B8-70F9D1EEC5A2}" destId="{4872A8DF-0656-3748-9B66-4A976F04616D}" srcOrd="0" destOrd="0" presId="urn:microsoft.com/office/officeart/2008/layout/AlternatingHexagons"/>
    <dgm:cxn modelId="{0CC64D6F-909C-884F-BE2F-C6CA4CB7133E}" type="presParOf" srcId="{4872A8DF-0656-3748-9B66-4A976F04616D}" destId="{71C39CFD-58A5-F247-8222-F3A37C18DA1A}" srcOrd="0" destOrd="0" presId="urn:microsoft.com/office/officeart/2008/layout/AlternatingHexagons"/>
    <dgm:cxn modelId="{586BF923-6137-2E4A-BB75-A2C2A82EBD49}" type="presParOf" srcId="{4872A8DF-0656-3748-9B66-4A976F04616D}" destId="{A05CC999-CEB5-434C-8C0B-4B8F8339C40B}" srcOrd="1" destOrd="0" presId="urn:microsoft.com/office/officeart/2008/layout/AlternatingHexagons"/>
    <dgm:cxn modelId="{465B13AC-DB69-0C4F-93D9-1D222129F8BF}" type="presParOf" srcId="{4872A8DF-0656-3748-9B66-4A976F04616D}" destId="{E5686137-F726-8044-9F28-BE6EBA1B1C42}" srcOrd="2" destOrd="0" presId="urn:microsoft.com/office/officeart/2008/layout/AlternatingHexagons"/>
    <dgm:cxn modelId="{79D16D3B-746E-CF40-9C7A-920DF3CD7C38}" type="presParOf" srcId="{4872A8DF-0656-3748-9B66-4A976F04616D}" destId="{4F335818-31EB-1D42-92DB-09AD803D5940}" srcOrd="3" destOrd="0" presId="urn:microsoft.com/office/officeart/2008/layout/AlternatingHexagons"/>
    <dgm:cxn modelId="{4ACC030A-5CB8-864C-94DE-A8C3361DA0BB}" type="presParOf" srcId="{4872A8DF-0656-3748-9B66-4A976F04616D}" destId="{DDB05585-2272-864B-ACF6-F4B28FFE47FE}" srcOrd="4" destOrd="0" presId="urn:microsoft.com/office/officeart/2008/layout/AlternatingHexagons"/>
    <dgm:cxn modelId="{E5F8140E-D552-854D-B4F7-4848913410E7}" type="presParOf" srcId="{DA230784-CA49-424F-B1B8-70F9D1EEC5A2}" destId="{5B11F57F-8BB0-FA4B-A03A-6EA83756ADD9}" srcOrd="1" destOrd="0" presId="urn:microsoft.com/office/officeart/2008/layout/AlternatingHexagons"/>
    <dgm:cxn modelId="{8CBC66DC-6642-F64A-9537-EB6D56B80425}" type="presParOf" srcId="{DA230784-CA49-424F-B1B8-70F9D1EEC5A2}" destId="{7A4727B3-EB19-9744-8BD2-09B3FE8879C3}" srcOrd="2" destOrd="0" presId="urn:microsoft.com/office/officeart/2008/layout/AlternatingHexagons"/>
    <dgm:cxn modelId="{D512DE00-BF3C-0E4C-8F79-2C48199BB539}" type="presParOf" srcId="{7A4727B3-EB19-9744-8BD2-09B3FE8879C3}" destId="{5351822B-C880-5D4C-B2CA-EBAC38CDCEBA}" srcOrd="0" destOrd="0" presId="urn:microsoft.com/office/officeart/2008/layout/AlternatingHexagons"/>
    <dgm:cxn modelId="{0A4C481C-142C-6147-9063-DD21AFE55566}" type="presParOf" srcId="{7A4727B3-EB19-9744-8BD2-09B3FE8879C3}" destId="{BC449493-8EDF-654E-AB23-4EF4C56ABA93}" srcOrd="1" destOrd="0" presId="urn:microsoft.com/office/officeart/2008/layout/AlternatingHexagons"/>
    <dgm:cxn modelId="{318E5679-D21F-F844-8675-58FAB9E34E4B}" type="presParOf" srcId="{7A4727B3-EB19-9744-8BD2-09B3FE8879C3}" destId="{8FD4F1A2-8BD0-0A43-B7D5-8B3441D8D557}" srcOrd="2" destOrd="0" presId="urn:microsoft.com/office/officeart/2008/layout/AlternatingHexagons"/>
    <dgm:cxn modelId="{429916A9-B34A-0A47-8A17-256B33605A21}" type="presParOf" srcId="{7A4727B3-EB19-9744-8BD2-09B3FE8879C3}" destId="{631607C6-674F-D341-AA5D-89E6308E5755}" srcOrd="3" destOrd="0" presId="urn:microsoft.com/office/officeart/2008/layout/AlternatingHexagons"/>
    <dgm:cxn modelId="{9E89228B-92DF-3040-8B26-883975A2CA3A}" type="presParOf" srcId="{7A4727B3-EB19-9744-8BD2-09B3FE8879C3}" destId="{B11F685B-F4DD-A04C-8081-ADC469ECAB19}" srcOrd="4" destOrd="0" presId="urn:microsoft.com/office/officeart/2008/layout/AlternatingHexagons"/>
    <dgm:cxn modelId="{BCCB5109-EA7A-334F-B43D-B1AEBD9562F4}" type="presParOf" srcId="{DA230784-CA49-424F-B1B8-70F9D1EEC5A2}" destId="{9D54CC4A-6E76-8D4E-9E10-CF94F614F166}" srcOrd="3" destOrd="0" presId="urn:microsoft.com/office/officeart/2008/layout/AlternatingHexagons"/>
    <dgm:cxn modelId="{4CF7D9D3-265B-9E41-9E05-492ABB5F9EC0}" type="presParOf" srcId="{DA230784-CA49-424F-B1B8-70F9D1EEC5A2}" destId="{64D469BC-5440-4340-B7DC-1085997FB0E5}" srcOrd="4" destOrd="0" presId="urn:microsoft.com/office/officeart/2008/layout/AlternatingHexagons"/>
    <dgm:cxn modelId="{CFCDA4C0-DFBF-BF45-9412-A4BFF93D279A}" type="presParOf" srcId="{64D469BC-5440-4340-B7DC-1085997FB0E5}" destId="{271DDB59-C791-0341-84F3-F5CDED0BF626}" srcOrd="0" destOrd="0" presId="urn:microsoft.com/office/officeart/2008/layout/AlternatingHexagons"/>
    <dgm:cxn modelId="{F4E1449A-40DF-0444-B87A-06D9E8BDB3CB}" type="presParOf" srcId="{64D469BC-5440-4340-B7DC-1085997FB0E5}" destId="{A102C5C5-FAA4-B54C-B811-FEFC5C24261B}" srcOrd="1" destOrd="0" presId="urn:microsoft.com/office/officeart/2008/layout/AlternatingHexagons"/>
    <dgm:cxn modelId="{0AB32882-0FD4-EA41-8A5E-93A4C9BE53AF}" type="presParOf" srcId="{64D469BC-5440-4340-B7DC-1085997FB0E5}" destId="{6AFDE91F-7429-5543-B281-E05881962B30}" srcOrd="2" destOrd="0" presId="urn:microsoft.com/office/officeart/2008/layout/AlternatingHexagons"/>
    <dgm:cxn modelId="{25798EB1-99AD-0F4A-A5E1-B5EC8808D2AD}" type="presParOf" srcId="{64D469BC-5440-4340-B7DC-1085997FB0E5}" destId="{4ACD904D-2135-944E-83C5-B5073758BABD}" srcOrd="3" destOrd="0" presId="urn:microsoft.com/office/officeart/2008/layout/AlternatingHexagons"/>
    <dgm:cxn modelId="{ED233861-B801-BB48-AE82-DE8507AB41C6}" type="presParOf" srcId="{64D469BC-5440-4340-B7DC-1085997FB0E5}" destId="{C0BF769C-A0E0-4343-BD02-867E233FAE4A}" srcOrd="4" destOrd="0" presId="urn:microsoft.com/office/officeart/2008/layout/AlternatingHexagons"/>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39CFD-58A5-F247-8222-F3A37C18DA1A}">
      <dsp:nvSpPr>
        <dsp:cNvPr id="0" name=""/>
        <dsp:cNvSpPr/>
      </dsp:nvSpPr>
      <dsp:spPr>
        <a:xfrm rot="5400000">
          <a:off x="2166014" y="301740"/>
          <a:ext cx="1422576" cy="1237641"/>
        </a:xfrm>
        <a:prstGeom prst="hexagon">
          <a:avLst>
            <a:gd name="adj" fmla="val 25000"/>
            <a:gd name="vf" fmla="val 115470"/>
          </a:avLst>
        </a:prstGeom>
        <a:solidFill>
          <a:schemeClr val="accent1">
            <a:hueOff val="0"/>
            <a:satOff val="0"/>
            <a:lumOff val="0"/>
            <a:alphaOff val="0"/>
          </a:schemeClr>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AEC</a:t>
          </a:r>
        </a:p>
      </dsp:txBody>
      <dsp:txXfrm rot="-5400000">
        <a:off x="2451347" y="430958"/>
        <a:ext cx="851909" cy="979206"/>
      </dsp:txXfrm>
    </dsp:sp>
    <dsp:sp modelId="{A05CC999-CEB5-434C-8C0B-4B8F8339C40B}">
      <dsp:nvSpPr>
        <dsp:cNvPr id="0" name=""/>
        <dsp:cNvSpPr/>
      </dsp:nvSpPr>
      <dsp:spPr>
        <a:xfrm>
          <a:off x="3533679" y="493788"/>
          <a:ext cx="1587595" cy="853545"/>
        </a:xfrm>
        <a:prstGeom prst="rect">
          <a:avLst/>
        </a:prstGeom>
        <a:noFill/>
        <a:ln>
          <a:noFill/>
        </a:ln>
        <a:effectLst/>
      </dsp:spPr>
      <dsp:style>
        <a:lnRef idx="0">
          <a:scrgbClr r="0" g="0" b="0"/>
        </a:lnRef>
        <a:fillRef idx="0">
          <a:scrgbClr r="0" g="0" b="0"/>
        </a:fillRef>
        <a:effectRef idx="0">
          <a:scrgbClr r="0" g="0" b="0"/>
        </a:effectRef>
        <a:fontRef idx="minor"/>
      </dsp:style>
    </dsp:sp>
    <dsp:sp modelId="{DDB05585-2272-864B-ACF6-F4B28FFE47FE}">
      <dsp:nvSpPr>
        <dsp:cNvPr id="0" name=""/>
        <dsp:cNvSpPr/>
      </dsp:nvSpPr>
      <dsp:spPr>
        <a:xfrm rot="5400000">
          <a:off x="829362" y="301740"/>
          <a:ext cx="1422576" cy="1237641"/>
        </a:xfrm>
        <a:prstGeom prst="hexagon">
          <a:avLst>
            <a:gd name="adj" fmla="val 25000"/>
            <a:gd name="vf" fmla="val 115470"/>
          </a:avLst>
        </a:prstGeom>
        <a:solidFill>
          <a:schemeClr val="bg2"/>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114695" y="430958"/>
        <a:ext cx="851909" cy="979206"/>
      </dsp:txXfrm>
    </dsp:sp>
    <dsp:sp modelId="{5351822B-C880-5D4C-B2CA-EBAC38CDCEBA}">
      <dsp:nvSpPr>
        <dsp:cNvPr id="0" name=""/>
        <dsp:cNvSpPr/>
      </dsp:nvSpPr>
      <dsp:spPr>
        <a:xfrm rot="5400000">
          <a:off x="1495127" y="1509223"/>
          <a:ext cx="1422576" cy="1237641"/>
        </a:xfrm>
        <a:prstGeom prst="hexagon">
          <a:avLst>
            <a:gd name="adj" fmla="val 25000"/>
            <a:gd name="vf" fmla="val 115470"/>
          </a:avLst>
        </a:prstGeom>
        <a:solidFill>
          <a:schemeClr val="accent1">
            <a:hueOff val="0"/>
            <a:satOff val="0"/>
            <a:lumOff val="0"/>
            <a:alphaOff val="0"/>
          </a:schemeClr>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Workshop</a:t>
          </a:r>
        </a:p>
      </dsp:txBody>
      <dsp:txXfrm rot="-5400000">
        <a:off x="1780460" y="1638441"/>
        <a:ext cx="851909" cy="979206"/>
      </dsp:txXfrm>
    </dsp:sp>
    <dsp:sp modelId="{BC449493-8EDF-654E-AB23-4EF4C56ABA93}">
      <dsp:nvSpPr>
        <dsp:cNvPr id="0" name=""/>
        <dsp:cNvSpPr/>
      </dsp:nvSpPr>
      <dsp:spPr>
        <a:xfrm>
          <a:off x="0" y="1701271"/>
          <a:ext cx="1536382" cy="853545"/>
        </a:xfrm>
        <a:prstGeom prst="rect">
          <a:avLst/>
        </a:prstGeom>
        <a:noFill/>
        <a:ln>
          <a:noFill/>
        </a:ln>
        <a:effectLst/>
      </dsp:spPr>
      <dsp:style>
        <a:lnRef idx="0">
          <a:scrgbClr r="0" g="0" b="0"/>
        </a:lnRef>
        <a:fillRef idx="0">
          <a:scrgbClr r="0" g="0" b="0"/>
        </a:fillRef>
        <a:effectRef idx="0">
          <a:scrgbClr r="0" g="0" b="0"/>
        </a:effectRef>
        <a:fontRef idx="minor"/>
      </dsp:style>
    </dsp:sp>
    <dsp:sp modelId="{B11F685B-F4DD-A04C-8081-ADC469ECAB19}">
      <dsp:nvSpPr>
        <dsp:cNvPr id="0" name=""/>
        <dsp:cNvSpPr/>
      </dsp:nvSpPr>
      <dsp:spPr>
        <a:xfrm rot="5400000">
          <a:off x="2831780" y="1509223"/>
          <a:ext cx="1422576" cy="1237641"/>
        </a:xfrm>
        <a:prstGeom prst="hexagon">
          <a:avLst>
            <a:gd name="adj" fmla="val 25000"/>
            <a:gd name="vf" fmla="val 115470"/>
          </a:avLst>
        </a:prstGeom>
        <a:solidFill>
          <a:schemeClr val="bg2"/>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117113" y="1638441"/>
        <a:ext cx="851909" cy="979206"/>
      </dsp:txXfrm>
    </dsp:sp>
    <dsp:sp modelId="{271DDB59-C791-0341-84F3-F5CDED0BF626}">
      <dsp:nvSpPr>
        <dsp:cNvPr id="0" name=""/>
        <dsp:cNvSpPr/>
      </dsp:nvSpPr>
      <dsp:spPr>
        <a:xfrm rot="5400000">
          <a:off x="2166014" y="2716706"/>
          <a:ext cx="1422576" cy="1237641"/>
        </a:xfrm>
        <a:prstGeom prst="hexagon">
          <a:avLst>
            <a:gd name="adj" fmla="val 25000"/>
            <a:gd name="vf" fmla="val 115470"/>
          </a:avLst>
        </a:prstGeom>
        <a:solidFill>
          <a:schemeClr val="accent1">
            <a:hueOff val="0"/>
            <a:satOff val="0"/>
            <a:lumOff val="0"/>
            <a:alphaOff val="0"/>
          </a:schemeClr>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Conference</a:t>
          </a:r>
        </a:p>
      </dsp:txBody>
      <dsp:txXfrm rot="-5400000">
        <a:off x="2451347" y="2845924"/>
        <a:ext cx="851909" cy="979206"/>
      </dsp:txXfrm>
    </dsp:sp>
    <dsp:sp modelId="{A102C5C5-FAA4-B54C-B811-FEFC5C24261B}">
      <dsp:nvSpPr>
        <dsp:cNvPr id="0" name=""/>
        <dsp:cNvSpPr/>
      </dsp:nvSpPr>
      <dsp:spPr>
        <a:xfrm>
          <a:off x="3533679" y="2908753"/>
          <a:ext cx="1587595" cy="853545"/>
        </a:xfrm>
        <a:prstGeom prst="rect">
          <a:avLst/>
        </a:prstGeom>
        <a:noFill/>
        <a:ln>
          <a:noFill/>
        </a:ln>
        <a:effectLst/>
      </dsp:spPr>
      <dsp:style>
        <a:lnRef idx="0">
          <a:scrgbClr r="0" g="0" b="0"/>
        </a:lnRef>
        <a:fillRef idx="0">
          <a:scrgbClr r="0" g="0" b="0"/>
        </a:fillRef>
        <a:effectRef idx="0">
          <a:scrgbClr r="0" g="0" b="0"/>
        </a:effectRef>
        <a:fontRef idx="minor"/>
      </dsp:style>
    </dsp:sp>
    <dsp:sp modelId="{C0BF769C-A0E0-4343-BD02-867E233FAE4A}">
      <dsp:nvSpPr>
        <dsp:cNvPr id="0" name=""/>
        <dsp:cNvSpPr/>
      </dsp:nvSpPr>
      <dsp:spPr>
        <a:xfrm rot="5400000">
          <a:off x="829362" y="2716706"/>
          <a:ext cx="1422576" cy="1237641"/>
        </a:xfrm>
        <a:prstGeom prst="hexagon">
          <a:avLst>
            <a:gd name="adj" fmla="val 25000"/>
            <a:gd name="vf" fmla="val 115470"/>
          </a:avLst>
        </a:prstGeom>
        <a:solidFill>
          <a:schemeClr val="bg2"/>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114695" y="2845924"/>
        <a:ext cx="851909" cy="97920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10A146-817B-D848-A204-DEEA25B5A19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155B38F5-D6A0-6245-850E-EA2A345EB90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B6E99EB7-8867-9F41-96C2-6D5955D03279}" type="datetimeFigureOut">
              <a:rPr lang="en-US" altLang="en-US"/>
              <a:pPr/>
              <a:t>11/12/2025</a:t>
            </a:fld>
            <a:endParaRPr lang="en-US" altLang="en-US"/>
          </a:p>
        </p:txBody>
      </p:sp>
      <p:sp>
        <p:nvSpPr>
          <p:cNvPr id="4" name="Footer Placeholder 3">
            <a:extLst>
              <a:ext uri="{FF2B5EF4-FFF2-40B4-BE49-F238E27FC236}">
                <a16:creationId xmlns:a16="http://schemas.microsoft.com/office/drawing/2014/main" id="{7F4CAAAC-69CE-3A42-B001-8B06C8417D2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id="{2B5EE5F8-5F76-5943-A2D7-85352CBF711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8B15957-B3A0-0943-A309-DFB1E8077BE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5B694E-5E49-D04E-95F2-DE555586758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C9716B29-9B55-E848-9B36-6ECEA5CE177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FF788762-3518-464E-9607-57A9A6886470}" type="datetimeFigureOut">
              <a:rPr lang="en-US" altLang="en-US"/>
              <a:pPr/>
              <a:t>11/12/2025</a:t>
            </a:fld>
            <a:endParaRPr lang="en-US" altLang="en-US"/>
          </a:p>
        </p:txBody>
      </p:sp>
      <p:sp>
        <p:nvSpPr>
          <p:cNvPr id="4" name="Slide Image Placeholder 3">
            <a:extLst>
              <a:ext uri="{FF2B5EF4-FFF2-40B4-BE49-F238E27FC236}">
                <a16:creationId xmlns:a16="http://schemas.microsoft.com/office/drawing/2014/main" id="{8519D6F9-A723-5447-AFBC-6C69670C699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1E3BA34-CF21-DD40-95EA-38AA3C6010C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5BC5E32-67E6-994B-BBBA-57BC9ED9D05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9AE211E0-87A9-694F-942B-D5ABBB02A06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791423E-9008-7E46-B477-FE6C28E1CED1}"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600"/>
          </a:p>
        </p:txBody>
      </p:sp>
      <p:sp>
        <p:nvSpPr>
          <p:cNvPr id="4" name="Slide Number Placeholder 3"/>
          <p:cNvSpPr>
            <a:spLocks noGrp="1"/>
          </p:cNvSpPr>
          <p:nvPr>
            <p:ph type="sldNum" sz="quarter" idx="5"/>
          </p:nvPr>
        </p:nvSpPr>
        <p:spPr/>
        <p:txBody>
          <a:bodyPr/>
          <a:lstStyle/>
          <a:p>
            <a:fld id="{6791423E-9008-7E46-B477-FE6C28E1CED1}" type="slidenum">
              <a:rPr lang="en-US" altLang="en-US" smtClean="0"/>
              <a:pPr/>
              <a:t>2</a:t>
            </a:fld>
            <a:endParaRPr lang="en-US" altLang="en-US"/>
          </a:p>
        </p:txBody>
      </p:sp>
    </p:spTree>
    <p:extLst>
      <p:ext uri="{BB962C8B-B14F-4D97-AF65-F5344CB8AC3E}">
        <p14:creationId xmlns:p14="http://schemas.microsoft.com/office/powerpoint/2010/main" val="350109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11 in the Handbook</a:t>
            </a:r>
          </a:p>
        </p:txBody>
      </p:sp>
      <p:sp>
        <p:nvSpPr>
          <p:cNvPr id="4" name="Slide Number Placeholder 3"/>
          <p:cNvSpPr>
            <a:spLocks noGrp="1"/>
          </p:cNvSpPr>
          <p:nvPr>
            <p:ph type="sldNum" sz="quarter" idx="5"/>
          </p:nvPr>
        </p:nvSpPr>
        <p:spPr/>
        <p:txBody>
          <a:bodyPr/>
          <a:lstStyle/>
          <a:p>
            <a:fld id="{6791423E-9008-7E46-B477-FE6C28E1CED1}" type="slidenum">
              <a:rPr lang="en-US" altLang="en-US" smtClean="0"/>
              <a:pPr/>
              <a:t>8</a:t>
            </a:fld>
            <a:endParaRPr lang="en-US" altLang="en-US"/>
          </a:p>
        </p:txBody>
      </p:sp>
    </p:spTree>
    <p:extLst>
      <p:ext uri="{BB962C8B-B14F-4D97-AF65-F5344CB8AC3E}">
        <p14:creationId xmlns:p14="http://schemas.microsoft.com/office/powerpoint/2010/main" val="2408632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61ED-70FD-3688-705D-E8ADEF750227}"/>
              </a:ext>
            </a:extLst>
          </p:cNvPr>
          <p:cNvSpPr>
            <a:spLocks noGrp="1"/>
          </p:cNvSpPr>
          <p:nvPr>
            <p:ph type="title" hasCustomPrompt="1"/>
          </p:nvPr>
        </p:nvSpPr>
        <p:spPr>
          <a:xfrm>
            <a:off x="1295400" y="1554480"/>
            <a:ext cx="9601200" cy="2286000"/>
          </a:xfrm>
        </p:spPr>
        <p:txBody>
          <a:bodyPr anchor="ctr" anchorCtr="0">
            <a:normAutofit/>
          </a:bodyPr>
          <a:lstStyle>
            <a:lvl1pPr algn="ctr">
              <a:lnSpc>
                <a:spcPct val="100000"/>
              </a:lnSpc>
              <a:defRPr sz="5400"/>
            </a:lvl1pPr>
          </a:lstStyle>
          <a:p>
            <a:r>
              <a:rPr lang="en-US"/>
              <a:t>Presentation title here </a:t>
            </a:r>
            <a:br>
              <a:rPr lang="en-US"/>
            </a:br>
            <a:r>
              <a:rPr lang="en-US"/>
              <a:t>(2 lines max. is ideal)</a:t>
            </a:r>
          </a:p>
        </p:txBody>
      </p:sp>
    </p:spTree>
    <p:extLst>
      <p:ext uri="{BB962C8B-B14F-4D97-AF65-F5344CB8AC3E}">
        <p14:creationId xmlns:p14="http://schemas.microsoft.com/office/powerpoint/2010/main" val="236975424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rgbClr val="EDF0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748AF-DD64-DF4C-AC4B-9F1AF8D8FDFF}"/>
              </a:ext>
            </a:extLst>
          </p:cNvPr>
          <p:cNvSpPr>
            <a:spLocks noGrp="1"/>
          </p:cNvSpPr>
          <p:nvPr>
            <p:ph type="title" hasCustomPrompt="1"/>
          </p:nvPr>
        </p:nvSpPr>
        <p:spPr>
          <a:xfrm>
            <a:off x="2667000" y="2194560"/>
            <a:ext cx="6858000" cy="2194560"/>
          </a:xfrm>
        </p:spPr>
        <p:txBody>
          <a:bodyPr anchor="ctr">
            <a:normAutofit/>
          </a:bodyPr>
          <a:lstStyle>
            <a:lvl1pPr algn="l">
              <a:lnSpc>
                <a:spcPct val="100000"/>
              </a:lnSpc>
              <a:defRPr sz="5000" u="sng" baseline="0">
                <a:uFill>
                  <a:solidFill>
                    <a:schemeClr val="bg2"/>
                  </a:solidFill>
                </a:uFill>
              </a:defRPr>
            </a:lvl1pPr>
          </a:lstStyle>
          <a:p>
            <a:r>
              <a:rPr lang="en-US"/>
              <a:t>This is a divider slide. Insert headline here.</a:t>
            </a:r>
          </a:p>
        </p:txBody>
      </p:sp>
    </p:spTree>
    <p:extLst>
      <p:ext uri="{BB962C8B-B14F-4D97-AF65-F5344CB8AC3E}">
        <p14:creationId xmlns:p14="http://schemas.microsoft.com/office/powerpoint/2010/main" val="342138027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F7FE-ED8E-9A4A-8902-E91C8E1819C4}"/>
              </a:ext>
            </a:extLst>
          </p:cNvPr>
          <p:cNvSpPr>
            <a:spLocks noGrp="1"/>
          </p:cNvSpPr>
          <p:nvPr>
            <p:ph type="title" hasCustomPrompt="1"/>
          </p:nvPr>
        </p:nvSpPr>
        <p:spPr>
          <a:xfrm>
            <a:off x="838200" y="365760"/>
            <a:ext cx="10515600" cy="1554480"/>
          </a:xfrm>
        </p:spPr>
        <p:txBody>
          <a:bodyPr/>
          <a:lstStyle>
            <a:lvl1pPr>
              <a:lnSpc>
                <a:spcPct val="80000"/>
              </a:lnSpc>
              <a:defRPr/>
            </a:lvl1pPr>
          </a:lstStyle>
          <a:p>
            <a:r>
              <a:rPr lang="en-US"/>
              <a:t>One-line headlines are best, but never go over two lines</a:t>
            </a:r>
          </a:p>
        </p:txBody>
      </p:sp>
      <p:sp>
        <p:nvSpPr>
          <p:cNvPr id="5" name="Content Placeholder 4">
            <a:extLst>
              <a:ext uri="{FF2B5EF4-FFF2-40B4-BE49-F238E27FC236}">
                <a16:creationId xmlns:a16="http://schemas.microsoft.com/office/drawing/2014/main" id="{18286E82-AB38-F7EF-6F4D-9213AFCD4F83}"/>
              </a:ext>
            </a:extLst>
          </p:cNvPr>
          <p:cNvSpPr>
            <a:spLocks noGrp="1"/>
          </p:cNvSpPr>
          <p:nvPr>
            <p:ph sz="quarter" idx="10" hasCustomPrompt="1"/>
          </p:nvPr>
        </p:nvSpPr>
        <p:spPr>
          <a:xfrm>
            <a:off x="838200" y="1920240"/>
            <a:ext cx="10515600" cy="4241482"/>
          </a:xfrm>
        </p:spPr>
        <p:txBody>
          <a:bodyPr tIns="365760"/>
          <a:lstStyle/>
          <a:p>
            <a:pPr lvl="0"/>
            <a:r>
              <a:rPr lang="en-US"/>
              <a:t>List only essential points</a:t>
            </a:r>
          </a:p>
          <a:p>
            <a:pPr lvl="1"/>
            <a:r>
              <a:rPr lang="en-US"/>
              <a:t>Distill text down to major takeaways</a:t>
            </a:r>
          </a:p>
          <a:p>
            <a:pPr lvl="0"/>
            <a:r>
              <a:rPr lang="en-US"/>
              <a:t>Avoid full sentences</a:t>
            </a:r>
          </a:p>
          <a:p>
            <a:pPr lvl="1"/>
            <a:r>
              <a:rPr lang="en-US"/>
              <a:t>Aim for less than 10 words per line</a:t>
            </a:r>
          </a:p>
          <a:p>
            <a:pPr lvl="1"/>
            <a:r>
              <a:rPr lang="en-US"/>
              <a:t>Aim for less than 7 lines per slide</a:t>
            </a:r>
          </a:p>
          <a:p>
            <a:pPr lvl="0"/>
            <a:r>
              <a:rPr lang="en-US"/>
              <a:t>Remember: This is a listening exercise for the audience</a:t>
            </a:r>
          </a:p>
        </p:txBody>
      </p:sp>
    </p:spTree>
    <p:extLst>
      <p:ext uri="{BB962C8B-B14F-4D97-AF65-F5344CB8AC3E}">
        <p14:creationId xmlns:p14="http://schemas.microsoft.com/office/powerpoint/2010/main" val="230597415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F7FE-ED8E-9A4A-8902-E91C8E1819C4}"/>
              </a:ext>
            </a:extLst>
          </p:cNvPr>
          <p:cNvSpPr>
            <a:spLocks noGrp="1"/>
          </p:cNvSpPr>
          <p:nvPr>
            <p:ph type="title" hasCustomPrompt="1"/>
          </p:nvPr>
        </p:nvSpPr>
        <p:spPr/>
        <p:txBody>
          <a:bodyPr/>
          <a:lstStyle>
            <a:lvl1pPr>
              <a:lnSpc>
                <a:spcPct val="80000"/>
              </a:lnSpc>
              <a:defRPr/>
            </a:lvl1pPr>
          </a:lstStyle>
          <a:p>
            <a:r>
              <a:rPr lang="en-US"/>
              <a:t>Add headline here (2 lines max)</a:t>
            </a:r>
          </a:p>
        </p:txBody>
      </p:sp>
      <p:sp>
        <p:nvSpPr>
          <p:cNvPr id="5" name="Content Placeholder 4">
            <a:extLst>
              <a:ext uri="{FF2B5EF4-FFF2-40B4-BE49-F238E27FC236}">
                <a16:creationId xmlns:a16="http://schemas.microsoft.com/office/drawing/2014/main" id="{916A1643-2521-A49A-6368-2CFD5A9A0992}"/>
              </a:ext>
            </a:extLst>
          </p:cNvPr>
          <p:cNvSpPr>
            <a:spLocks noGrp="1"/>
          </p:cNvSpPr>
          <p:nvPr>
            <p:ph sz="quarter" idx="10" hasCustomPrompt="1"/>
          </p:nvPr>
        </p:nvSpPr>
        <p:spPr>
          <a:xfrm>
            <a:off x="838200" y="1920240"/>
            <a:ext cx="5120640" cy="4256723"/>
          </a:xfrm>
        </p:spPr>
        <p:txBody>
          <a:bodyPr/>
          <a:lstStyle>
            <a:lvl2pPr>
              <a:defRPr/>
            </a:lvl2pPr>
          </a:lstStyle>
          <a:p>
            <a:pPr lvl="0"/>
            <a:r>
              <a:rPr lang="en-US"/>
              <a:t>List only essential points</a:t>
            </a:r>
          </a:p>
          <a:p>
            <a:pPr lvl="1"/>
            <a:r>
              <a:rPr lang="en-US"/>
              <a:t>Distill text down to major takeaways</a:t>
            </a:r>
          </a:p>
          <a:p>
            <a:pPr lvl="0"/>
            <a:r>
              <a:rPr lang="en-US"/>
              <a:t>Avoid full sentences</a:t>
            </a:r>
          </a:p>
          <a:p>
            <a:pPr lvl="1"/>
            <a:r>
              <a:rPr lang="en-US"/>
              <a:t>Aim for 10 words max. per line</a:t>
            </a:r>
          </a:p>
          <a:p>
            <a:pPr lvl="1"/>
            <a:r>
              <a:rPr lang="en-US"/>
              <a:t>Aim for 7 lines max. per slide</a:t>
            </a:r>
          </a:p>
          <a:p>
            <a:pPr lvl="0"/>
            <a:r>
              <a:rPr lang="en-US"/>
              <a:t>Remember: This is a listening exercise for the audience</a:t>
            </a:r>
          </a:p>
        </p:txBody>
      </p:sp>
      <p:sp>
        <p:nvSpPr>
          <p:cNvPr id="6" name="Content Placeholder 4">
            <a:extLst>
              <a:ext uri="{FF2B5EF4-FFF2-40B4-BE49-F238E27FC236}">
                <a16:creationId xmlns:a16="http://schemas.microsoft.com/office/drawing/2014/main" id="{8D9CDF54-DF5E-4130-02A4-C691C45261B9}"/>
              </a:ext>
            </a:extLst>
          </p:cNvPr>
          <p:cNvSpPr>
            <a:spLocks noGrp="1"/>
          </p:cNvSpPr>
          <p:nvPr>
            <p:ph sz="quarter" idx="11" hasCustomPrompt="1"/>
          </p:nvPr>
        </p:nvSpPr>
        <p:spPr>
          <a:xfrm>
            <a:off x="6233160" y="1920240"/>
            <a:ext cx="5120640" cy="4256723"/>
          </a:xfrm>
        </p:spPr>
        <p:txBody>
          <a:bodyPr/>
          <a:lstStyle/>
          <a:p>
            <a:pPr lvl="0"/>
            <a:r>
              <a:rPr lang="en-US"/>
              <a:t>You can use either box to add additional text, a picture, chart, SmartArt, etc. </a:t>
            </a:r>
          </a:p>
        </p:txBody>
      </p:sp>
    </p:spTree>
    <p:extLst>
      <p:ext uri="{BB962C8B-B14F-4D97-AF65-F5344CB8AC3E}">
        <p14:creationId xmlns:p14="http://schemas.microsoft.com/office/powerpoint/2010/main" val="269662047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F7FE-ED8E-9A4A-8902-E91C8E1819C4}"/>
              </a:ext>
            </a:extLst>
          </p:cNvPr>
          <p:cNvSpPr>
            <a:spLocks noGrp="1"/>
          </p:cNvSpPr>
          <p:nvPr>
            <p:ph type="title" hasCustomPrompt="1"/>
          </p:nvPr>
        </p:nvSpPr>
        <p:spPr/>
        <p:txBody>
          <a:bodyPr/>
          <a:lstStyle>
            <a:lvl1pPr>
              <a:lnSpc>
                <a:spcPct val="80000"/>
              </a:lnSpc>
              <a:defRPr/>
            </a:lvl1pPr>
          </a:lstStyle>
          <a:p>
            <a:r>
              <a:rPr lang="en-US"/>
              <a:t>Add headline here (1 line max)</a:t>
            </a:r>
          </a:p>
        </p:txBody>
      </p:sp>
      <p:sp>
        <p:nvSpPr>
          <p:cNvPr id="5" name="Content Placeholder 4">
            <a:extLst>
              <a:ext uri="{FF2B5EF4-FFF2-40B4-BE49-F238E27FC236}">
                <a16:creationId xmlns:a16="http://schemas.microsoft.com/office/drawing/2014/main" id="{18286E82-AB38-F7EF-6F4D-9213AFCD4F83}"/>
              </a:ext>
            </a:extLst>
          </p:cNvPr>
          <p:cNvSpPr>
            <a:spLocks noGrp="1"/>
          </p:cNvSpPr>
          <p:nvPr>
            <p:ph sz="quarter" idx="10" hasCustomPrompt="1"/>
          </p:nvPr>
        </p:nvSpPr>
        <p:spPr>
          <a:xfrm>
            <a:off x="838200" y="1920240"/>
            <a:ext cx="10515600" cy="4241483"/>
          </a:xfrm>
        </p:spPr>
        <p:txBody>
          <a:bodyPr>
            <a:normAutofit/>
          </a:bodyPr>
          <a:lstStyle>
            <a:lvl1pPr marL="0" indent="0">
              <a:buNone/>
              <a:defRPr sz="2000"/>
            </a:lvl1pPr>
          </a:lstStyle>
          <a:p>
            <a:pPr lvl="0"/>
            <a:r>
              <a:rPr lang="en-US"/>
              <a:t>A large picture, chart, table, etc. could be used here.</a:t>
            </a:r>
          </a:p>
        </p:txBody>
      </p:sp>
    </p:spTree>
    <p:extLst>
      <p:ext uri="{BB962C8B-B14F-4D97-AF65-F5344CB8AC3E}">
        <p14:creationId xmlns:p14="http://schemas.microsoft.com/office/powerpoint/2010/main" val="79189460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99423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pitol (full)">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2B2BFA-3A64-DA49-93EA-5E17E3703F66}"/>
              </a:ext>
            </a:extLst>
          </p:cNvPr>
          <p:cNvPicPr preferRelativeResize="0">
            <a:picLocks/>
          </p:cNvPicPr>
          <p:nvPr userDrawn="1"/>
        </p:nvPicPr>
        <p:blipFill rotWithShape="1">
          <a:blip r:embed="rId2"/>
          <a:srcRect l="11338" t="6819" b="18374"/>
          <a:stretch/>
        </p:blipFill>
        <p:spPr>
          <a:xfrm>
            <a:off x="0" y="0"/>
            <a:ext cx="12192000" cy="6858000"/>
          </a:xfrm>
          <a:prstGeom prst="rect">
            <a:avLst/>
          </a:prstGeom>
        </p:spPr>
      </p:pic>
    </p:spTree>
    <p:extLst>
      <p:ext uri="{BB962C8B-B14F-4D97-AF65-F5344CB8AC3E}">
        <p14:creationId xmlns:p14="http://schemas.microsoft.com/office/powerpoint/2010/main" val="1607321590"/>
      </p:ext>
    </p:extLst>
  </p:cSld>
  <p:clrMapOvr>
    <a:masterClrMapping/>
  </p:clrMapOvr>
  <p:transition spd="med">
    <p:fade/>
  </p:transition>
  <p:extLst>
    <p:ext uri="{DCECCB84-F9BA-43D5-87BE-67443E8EF086}">
      <p15:sldGuideLst xmlns:p15="http://schemas.microsoft.com/office/powerpoint/2012/main">
        <p15:guide id="1" pos="480" userDrawn="1">
          <p15:clr>
            <a:srgbClr val="FBAE40"/>
          </p15:clr>
        </p15:guide>
        <p15:guide id="2" orient="horz" pos="384" userDrawn="1">
          <p15:clr>
            <a:srgbClr val="FBAE40"/>
          </p15:clr>
        </p15:guide>
        <p15:guide id="3" pos="4160" userDrawn="1">
          <p15:clr>
            <a:srgbClr val="FBAE40"/>
          </p15:clr>
        </p15:guide>
        <p15:guide id="4" orient="horz" pos="393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pitol w/ statem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D00E4F-F770-5F43-A7D0-B054F359ADC1}"/>
              </a:ext>
            </a:extLst>
          </p:cNvPr>
          <p:cNvPicPr preferRelativeResize="0">
            <a:picLocks/>
          </p:cNvPicPr>
          <p:nvPr userDrawn="1"/>
        </p:nvPicPr>
        <p:blipFill rotWithShape="1">
          <a:blip r:embed="rId2"/>
          <a:srcRect l="11338" t="6819" b="18374"/>
          <a:stretch/>
        </p:blipFill>
        <p:spPr>
          <a:xfrm>
            <a:off x="0" y="0"/>
            <a:ext cx="12192000" cy="6858000"/>
          </a:xfrm>
          <a:prstGeom prst="rect">
            <a:avLst/>
          </a:prstGeom>
          <a:blipFill>
            <a:blip r:embed="rId2"/>
            <a:stretch>
              <a:fillRect/>
            </a:stretch>
          </a:blipFill>
        </p:spPr>
      </p:pic>
      <p:sp>
        <p:nvSpPr>
          <p:cNvPr id="4" name="Text Placeholder 3">
            <a:extLst>
              <a:ext uri="{FF2B5EF4-FFF2-40B4-BE49-F238E27FC236}">
                <a16:creationId xmlns:a16="http://schemas.microsoft.com/office/drawing/2014/main" id="{8D971797-457A-EB93-8782-889E46C9B827}"/>
              </a:ext>
            </a:extLst>
          </p:cNvPr>
          <p:cNvSpPr>
            <a:spLocks noGrp="1"/>
          </p:cNvSpPr>
          <p:nvPr>
            <p:ph type="body" sz="quarter" idx="11" hasCustomPrompt="1"/>
          </p:nvPr>
        </p:nvSpPr>
        <p:spPr>
          <a:xfrm>
            <a:off x="5562600" y="2295525"/>
            <a:ext cx="6629400" cy="2266949"/>
          </a:xfrm>
          <a:solidFill>
            <a:schemeClr val="tx2">
              <a:alpha val="85000"/>
            </a:schemeClr>
          </a:solidFill>
        </p:spPr>
        <p:txBody>
          <a:bodyPr lIns="365760" tIns="274320" rIns="365760" bIns="274320" anchor="ctr" anchorCtr="0">
            <a:normAutofit/>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a short statement here. Highlight a key point or small phrase (1–3 words) by changing it to yellow and bold.</a:t>
            </a:r>
          </a:p>
        </p:txBody>
      </p:sp>
    </p:spTree>
    <p:extLst>
      <p:ext uri="{BB962C8B-B14F-4D97-AF65-F5344CB8AC3E}">
        <p14:creationId xmlns:p14="http://schemas.microsoft.com/office/powerpoint/2010/main" val="3466636532"/>
      </p:ext>
    </p:extLst>
  </p:cSld>
  <p:clrMapOvr>
    <a:masterClrMapping/>
  </p:clrMapOvr>
  <p:transition spd="med">
    <p:fade/>
  </p:transition>
  <p:extLst>
    <p:ext uri="{DCECCB84-F9BA-43D5-87BE-67443E8EF086}">
      <p15:sldGuideLst xmlns:p15="http://schemas.microsoft.com/office/powerpoint/2012/main">
        <p15:guide id="1" pos="480" userDrawn="1">
          <p15:clr>
            <a:srgbClr val="FBAE40"/>
          </p15:clr>
        </p15:guide>
        <p15:guide id="2" orient="horz" pos="384" userDrawn="1">
          <p15:clr>
            <a:srgbClr val="FBAE40"/>
          </p15:clr>
        </p15:guide>
        <p15:guide id="3" pos="4160" userDrawn="1">
          <p15:clr>
            <a:srgbClr val="FBAE40"/>
          </p15:clr>
        </p15:guide>
        <p15:guide id="4" orient="horz" pos="393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pitol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D729F-D442-4B4D-886D-74479C5509E4}"/>
              </a:ext>
            </a:extLst>
          </p:cNvPr>
          <p:cNvSpPr>
            <a:spLocks noGrp="1"/>
          </p:cNvSpPr>
          <p:nvPr>
            <p:ph type="title" hasCustomPrompt="1"/>
          </p:nvPr>
        </p:nvSpPr>
        <p:spPr>
          <a:xfrm>
            <a:off x="841248" y="266700"/>
            <a:ext cx="5486400" cy="1214628"/>
          </a:xfrm>
          <a:prstGeom prst="rect">
            <a:avLst/>
          </a:prstGeom>
        </p:spPr>
        <p:txBody>
          <a:bodyPr/>
          <a:lstStyle/>
          <a:p>
            <a:r>
              <a:rPr lang="en-US"/>
              <a:t>Add headline here </a:t>
            </a:r>
            <a:br>
              <a:rPr lang="en-US"/>
            </a:br>
            <a:r>
              <a:rPr lang="en-US"/>
              <a:t>(2 lines max.)</a:t>
            </a:r>
          </a:p>
        </p:txBody>
      </p:sp>
      <p:pic>
        <p:nvPicPr>
          <p:cNvPr id="4" name="Picture 3">
            <a:extLst>
              <a:ext uri="{FF2B5EF4-FFF2-40B4-BE49-F238E27FC236}">
                <a16:creationId xmlns:a16="http://schemas.microsoft.com/office/drawing/2014/main" id="{59FF0C3B-73ED-D24B-B66E-89A276AD7B6F}"/>
              </a:ext>
            </a:extLst>
          </p:cNvPr>
          <p:cNvPicPr>
            <a:picLocks noChangeAspect="1"/>
          </p:cNvPicPr>
          <p:nvPr userDrawn="1"/>
        </p:nvPicPr>
        <p:blipFill rotWithShape="1">
          <a:blip r:embed="rId2"/>
          <a:srcRect l="34950" t="6997" r="41960" b="44032"/>
          <a:stretch/>
        </p:blipFill>
        <p:spPr>
          <a:xfrm>
            <a:off x="7341704" y="0"/>
            <a:ext cx="4850296" cy="6858000"/>
          </a:xfrm>
          <a:prstGeom prst="rect">
            <a:avLst/>
          </a:prstGeom>
          <a:effectLst/>
        </p:spPr>
      </p:pic>
      <p:sp>
        <p:nvSpPr>
          <p:cNvPr id="6" name="Content Placeholder 5">
            <a:extLst>
              <a:ext uri="{FF2B5EF4-FFF2-40B4-BE49-F238E27FC236}">
                <a16:creationId xmlns:a16="http://schemas.microsoft.com/office/drawing/2014/main" id="{9F451299-35F3-8A49-913D-E751C8F791D9}"/>
              </a:ext>
            </a:extLst>
          </p:cNvPr>
          <p:cNvSpPr>
            <a:spLocks noGrp="1"/>
          </p:cNvSpPr>
          <p:nvPr>
            <p:ph sz="quarter" idx="10"/>
          </p:nvPr>
        </p:nvSpPr>
        <p:spPr>
          <a:xfrm>
            <a:off x="841375" y="1676400"/>
            <a:ext cx="54864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8CE0838-96C1-4C41-A34F-BE6C63DD58CB}"/>
              </a:ext>
            </a:extLst>
          </p:cNvPr>
          <p:cNvSpPr/>
          <p:nvPr userDrawn="1"/>
        </p:nvSpPr>
        <p:spPr>
          <a:xfrm>
            <a:off x="774700" y="0"/>
            <a:ext cx="5669280" cy="87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a:p>
            <a:pPr algn="ctr"/>
            <a:r>
              <a:rPr lang="en-US">
                <a:solidFill>
                  <a:schemeClr val="bg2"/>
                </a:solidFill>
              </a:rPr>
              <a:t> </a:t>
            </a:r>
          </a:p>
        </p:txBody>
      </p:sp>
    </p:spTree>
    <p:extLst>
      <p:ext uri="{BB962C8B-B14F-4D97-AF65-F5344CB8AC3E}">
        <p14:creationId xmlns:p14="http://schemas.microsoft.com/office/powerpoint/2010/main" val="256883101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udents (ful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C14456-4A2A-1741-9397-C650A1174216}"/>
              </a:ext>
            </a:extLst>
          </p:cNvPr>
          <p:cNvPicPr>
            <a:picLocks noChangeAspect="1"/>
          </p:cNvPicPr>
          <p:nvPr userDrawn="1"/>
        </p:nvPicPr>
        <p:blipFill rotWithShape="1">
          <a:blip r:embed="rId2"/>
          <a:srcRect l="24781" r="11563" b="17838"/>
          <a:stretch/>
        </p:blipFill>
        <p:spPr>
          <a:xfrm>
            <a:off x="0" y="0"/>
            <a:ext cx="12192000" cy="6858000"/>
          </a:xfrm>
          <a:prstGeom prst="rect">
            <a:avLst/>
          </a:prstGeom>
        </p:spPr>
      </p:pic>
    </p:spTree>
    <p:extLst>
      <p:ext uri="{BB962C8B-B14F-4D97-AF65-F5344CB8AC3E}">
        <p14:creationId xmlns:p14="http://schemas.microsoft.com/office/powerpoint/2010/main" val="3603084760"/>
      </p:ext>
    </p:extLst>
  </p:cSld>
  <p:clrMapOvr>
    <a:masterClrMapping/>
  </p:clrMapOvr>
  <p:transition spd="med">
    <p:fade/>
  </p:transition>
  <p:extLst>
    <p:ext uri="{DCECCB84-F9BA-43D5-87BE-67443E8EF086}">
      <p15:sldGuideLst xmlns:p15="http://schemas.microsoft.com/office/powerpoint/2012/main">
        <p15:guide id="1" pos="480" userDrawn="1">
          <p15:clr>
            <a:srgbClr val="FBAE40"/>
          </p15:clr>
        </p15:guide>
        <p15:guide id="2" orient="horz" pos="384" userDrawn="1">
          <p15:clr>
            <a:srgbClr val="FBAE40"/>
          </p15:clr>
        </p15:guide>
        <p15:guide id="3" pos="4160" userDrawn="1">
          <p15:clr>
            <a:srgbClr val="FBAE40"/>
          </p15:clr>
        </p15:guide>
        <p15:guide id="4" orient="horz" pos="393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udents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D729F-D442-4B4D-886D-74479C5509E4}"/>
              </a:ext>
            </a:extLst>
          </p:cNvPr>
          <p:cNvSpPr>
            <a:spLocks noGrp="1"/>
          </p:cNvSpPr>
          <p:nvPr>
            <p:ph type="title" hasCustomPrompt="1"/>
          </p:nvPr>
        </p:nvSpPr>
        <p:spPr>
          <a:xfrm>
            <a:off x="6781800" y="266700"/>
            <a:ext cx="4572000" cy="1214628"/>
          </a:xfrm>
          <a:prstGeom prst="rect">
            <a:avLst/>
          </a:prstGeom>
        </p:spPr>
        <p:txBody>
          <a:bodyPr/>
          <a:lstStyle/>
          <a:p>
            <a:r>
              <a:rPr lang="en-US"/>
              <a:t>Add headline here</a:t>
            </a:r>
            <a:br>
              <a:rPr lang="en-US"/>
            </a:br>
            <a:r>
              <a:rPr lang="en-US"/>
              <a:t>(2 lines max.)</a:t>
            </a:r>
          </a:p>
        </p:txBody>
      </p:sp>
      <p:sp>
        <p:nvSpPr>
          <p:cNvPr id="6" name="Content Placeholder 5">
            <a:extLst>
              <a:ext uri="{FF2B5EF4-FFF2-40B4-BE49-F238E27FC236}">
                <a16:creationId xmlns:a16="http://schemas.microsoft.com/office/drawing/2014/main" id="{9F451299-35F3-8A49-913D-E751C8F791D9}"/>
              </a:ext>
            </a:extLst>
          </p:cNvPr>
          <p:cNvSpPr>
            <a:spLocks noGrp="1"/>
          </p:cNvSpPr>
          <p:nvPr>
            <p:ph sz="quarter" idx="10"/>
          </p:nvPr>
        </p:nvSpPr>
        <p:spPr>
          <a:xfrm>
            <a:off x="6781800" y="1676400"/>
            <a:ext cx="45720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8CE0838-96C1-4C41-A34F-BE6C63DD58CB}"/>
              </a:ext>
            </a:extLst>
          </p:cNvPr>
          <p:cNvSpPr/>
          <p:nvPr userDrawn="1"/>
        </p:nvSpPr>
        <p:spPr>
          <a:xfrm>
            <a:off x="6644640" y="0"/>
            <a:ext cx="4846320" cy="87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a:p>
            <a:pPr algn="ctr"/>
            <a:r>
              <a:rPr lang="en-US">
                <a:solidFill>
                  <a:schemeClr val="bg2"/>
                </a:solidFill>
              </a:rPr>
              <a:t> </a:t>
            </a:r>
          </a:p>
        </p:txBody>
      </p:sp>
      <p:pic>
        <p:nvPicPr>
          <p:cNvPr id="10" name="Picture 9">
            <a:extLst>
              <a:ext uri="{FF2B5EF4-FFF2-40B4-BE49-F238E27FC236}">
                <a16:creationId xmlns:a16="http://schemas.microsoft.com/office/drawing/2014/main" id="{0F6C7A03-CFD9-184D-B0A7-A94CCF5E7D77}"/>
              </a:ext>
            </a:extLst>
          </p:cNvPr>
          <p:cNvPicPr>
            <a:picLocks noChangeAspect="1"/>
          </p:cNvPicPr>
          <p:nvPr userDrawn="1"/>
        </p:nvPicPr>
        <p:blipFill rotWithShape="1">
          <a:blip r:embed="rId2"/>
          <a:srcRect l="45859" r="21010" b="14474"/>
          <a:stretch/>
        </p:blipFill>
        <p:spPr>
          <a:xfrm>
            <a:off x="0" y="0"/>
            <a:ext cx="6096000" cy="6858000"/>
          </a:xfrm>
          <a:prstGeom prst="rect">
            <a:avLst/>
          </a:prstGeom>
        </p:spPr>
      </p:pic>
    </p:spTree>
    <p:extLst>
      <p:ext uri="{BB962C8B-B14F-4D97-AF65-F5344CB8AC3E}">
        <p14:creationId xmlns:p14="http://schemas.microsoft.com/office/powerpoint/2010/main" val="305962551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9F5F-3176-5E46-ABBC-8AF0FED951CA}"/>
              </a:ext>
            </a:extLst>
          </p:cNvPr>
          <p:cNvSpPr>
            <a:spLocks noGrp="1"/>
          </p:cNvSpPr>
          <p:nvPr>
            <p:ph type="title" hasCustomPrompt="1"/>
          </p:nvPr>
        </p:nvSpPr>
        <p:spPr>
          <a:xfrm>
            <a:off x="2667000" y="2194560"/>
            <a:ext cx="6858000" cy="2194560"/>
          </a:xfrm>
        </p:spPr>
        <p:txBody>
          <a:bodyPr anchor="ctr">
            <a:normAutofit/>
          </a:bodyPr>
          <a:lstStyle>
            <a:lvl1pPr algn="l">
              <a:lnSpc>
                <a:spcPct val="100000"/>
              </a:lnSpc>
              <a:defRPr sz="5000" u="sng" baseline="0">
                <a:uFill>
                  <a:solidFill>
                    <a:schemeClr val="bg2"/>
                  </a:solidFill>
                </a:uFill>
              </a:defRPr>
            </a:lvl1pPr>
          </a:lstStyle>
          <a:p>
            <a:r>
              <a:rPr lang="en-US"/>
              <a:t>This is a divider slide. Insert headline here.</a:t>
            </a:r>
          </a:p>
        </p:txBody>
      </p:sp>
    </p:spTree>
    <p:extLst>
      <p:ext uri="{BB962C8B-B14F-4D97-AF65-F5344CB8AC3E}">
        <p14:creationId xmlns:p14="http://schemas.microsoft.com/office/powerpoint/2010/main" val="352041446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BFEF-BD1B-CD45-B7C9-D058370CE868}"/>
              </a:ext>
            </a:extLst>
          </p:cNvPr>
          <p:cNvSpPr>
            <a:spLocks noGrp="1"/>
          </p:cNvSpPr>
          <p:nvPr>
            <p:ph type="title" hasCustomPrompt="1"/>
          </p:nvPr>
        </p:nvSpPr>
        <p:spPr>
          <a:xfrm>
            <a:off x="2118360" y="1784566"/>
            <a:ext cx="7955280" cy="2842818"/>
          </a:xfrm>
        </p:spPr>
        <p:txBody>
          <a:bodyPr anchor="ctr" anchorCtr="0">
            <a:normAutofit/>
          </a:bodyPr>
          <a:lstStyle>
            <a:lvl1pPr algn="ctr">
              <a:lnSpc>
                <a:spcPct val="100000"/>
              </a:lnSpc>
              <a:defRPr sz="3600" b="0"/>
            </a:lvl1pPr>
          </a:lstStyle>
          <a:p>
            <a:r>
              <a:rPr lang="en-US"/>
              <a:t>Add a statement here. (5 lines max.) Highlight a key point or small phrase (1-3 words) by changing it to yellow and bold.</a:t>
            </a:r>
          </a:p>
        </p:txBody>
      </p:sp>
      <p:sp>
        <p:nvSpPr>
          <p:cNvPr id="3" name="Rectangle 2">
            <a:extLst>
              <a:ext uri="{FF2B5EF4-FFF2-40B4-BE49-F238E27FC236}">
                <a16:creationId xmlns:a16="http://schemas.microsoft.com/office/drawing/2014/main" id="{450CBA73-75F2-BCCA-79EB-C6A059828B5A}"/>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Tree>
    <p:extLst>
      <p:ext uri="{BB962C8B-B14F-4D97-AF65-F5344CB8AC3E}">
        <p14:creationId xmlns:p14="http://schemas.microsoft.com/office/powerpoint/2010/main" val="2296691177"/>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side Slide – L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9C7520-1E28-B240-A21B-81E69B6F2A38}"/>
              </a:ext>
            </a:extLst>
          </p:cNvPr>
          <p:cNvSpPr>
            <a:spLocks noGrp="1"/>
          </p:cNvSpPr>
          <p:nvPr>
            <p:ph type="sldNum" sz="quarter" idx="10"/>
          </p:nvPr>
        </p:nvSpPr>
        <p:spPr/>
        <p:txBody>
          <a:bodyPr/>
          <a:lstStyle/>
          <a:p>
            <a:fld id="{E8CA2EAC-0CD8-0D4E-880D-C349C0AE03A4}" type="slidenum">
              <a:rPr lang="en-US" altLang="en-US" smtClean="0"/>
              <a:pPr/>
              <a:t>‹#›</a:t>
            </a:fld>
            <a:endParaRPr lang="en-US" altLang="en-US"/>
          </a:p>
        </p:txBody>
      </p:sp>
      <p:sp>
        <p:nvSpPr>
          <p:cNvPr id="4" name="Date Placeholder 3">
            <a:extLst>
              <a:ext uri="{FF2B5EF4-FFF2-40B4-BE49-F238E27FC236}">
                <a16:creationId xmlns:a16="http://schemas.microsoft.com/office/drawing/2014/main" id="{B415337B-54A1-2542-9EE4-AB7FB3DC2A30}"/>
              </a:ext>
            </a:extLst>
          </p:cNvPr>
          <p:cNvSpPr>
            <a:spLocks noGrp="1"/>
          </p:cNvSpPr>
          <p:nvPr>
            <p:ph type="dt" sz="half" idx="11"/>
          </p:nvPr>
        </p:nvSpPr>
        <p:spPr/>
        <p:txBody>
          <a:bodyPr/>
          <a:lstStyle/>
          <a:p>
            <a:fld id="{EAEA03EC-3FBD-2248-8362-FE37B34643E9}" type="datetime4">
              <a:rPr lang="en-US" altLang="en-US" smtClean="0"/>
              <a:t>November 12, 2025</a:t>
            </a:fld>
            <a:endParaRPr lang="en-US" altLang="en-US"/>
          </a:p>
        </p:txBody>
      </p:sp>
      <p:sp>
        <p:nvSpPr>
          <p:cNvPr id="5" name="Footer Placeholder 4">
            <a:extLst>
              <a:ext uri="{FF2B5EF4-FFF2-40B4-BE49-F238E27FC236}">
                <a16:creationId xmlns:a16="http://schemas.microsoft.com/office/drawing/2014/main" id="{5871ED4E-0486-3743-B9AA-52AABA8B5D0A}"/>
              </a:ext>
            </a:extLst>
          </p:cNvPr>
          <p:cNvSpPr>
            <a:spLocks noGrp="1"/>
          </p:cNvSpPr>
          <p:nvPr>
            <p:ph type="ftr" sz="quarter" idx="12"/>
          </p:nvPr>
        </p:nvSpPr>
        <p:spPr/>
        <p:txBody>
          <a:bodyPr/>
          <a:lstStyle/>
          <a:p>
            <a:pPr>
              <a:defRPr/>
            </a:pPr>
            <a:r>
              <a:rPr lang="en-US"/>
              <a:t>Name of Presentation</a:t>
            </a:r>
          </a:p>
        </p:txBody>
      </p:sp>
    </p:spTree>
    <p:extLst>
      <p:ext uri="{BB962C8B-B14F-4D97-AF65-F5344CB8AC3E}">
        <p14:creationId xmlns:p14="http://schemas.microsoft.com/office/powerpoint/2010/main" val="163969199"/>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61ED-70FD-3688-705D-E8ADEF750227}"/>
              </a:ext>
            </a:extLst>
          </p:cNvPr>
          <p:cNvSpPr>
            <a:spLocks noGrp="1"/>
          </p:cNvSpPr>
          <p:nvPr>
            <p:ph type="title" hasCustomPrompt="1"/>
          </p:nvPr>
        </p:nvSpPr>
        <p:spPr>
          <a:xfrm>
            <a:off x="1295400" y="1554480"/>
            <a:ext cx="9601200" cy="2286000"/>
          </a:xfrm>
        </p:spPr>
        <p:txBody>
          <a:bodyPr anchor="ctr" anchorCtr="0">
            <a:normAutofit/>
          </a:bodyPr>
          <a:lstStyle>
            <a:lvl1pPr algn="ctr">
              <a:lnSpc>
                <a:spcPct val="100000"/>
              </a:lnSpc>
              <a:defRPr sz="5400"/>
            </a:lvl1pPr>
          </a:lstStyle>
          <a:p>
            <a:r>
              <a:rPr lang="en-US"/>
              <a:t>Presentation title here </a:t>
            </a:r>
            <a:br>
              <a:rPr lang="en-US"/>
            </a:br>
            <a:r>
              <a:rPr lang="en-US"/>
              <a:t>(2 lines max. is ideal)</a:t>
            </a:r>
          </a:p>
        </p:txBody>
      </p:sp>
    </p:spTree>
    <p:extLst>
      <p:ext uri="{BB962C8B-B14F-4D97-AF65-F5344CB8AC3E}">
        <p14:creationId xmlns:p14="http://schemas.microsoft.com/office/powerpoint/2010/main" val="2369754247"/>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9F5F-3176-5E46-ABBC-8AF0FED951CA}"/>
              </a:ext>
            </a:extLst>
          </p:cNvPr>
          <p:cNvSpPr>
            <a:spLocks noGrp="1"/>
          </p:cNvSpPr>
          <p:nvPr>
            <p:ph type="title" hasCustomPrompt="1"/>
          </p:nvPr>
        </p:nvSpPr>
        <p:spPr>
          <a:xfrm>
            <a:off x="2667000" y="2194560"/>
            <a:ext cx="6858000" cy="2194560"/>
          </a:xfrm>
        </p:spPr>
        <p:txBody>
          <a:bodyPr anchor="ctr">
            <a:normAutofit/>
          </a:bodyPr>
          <a:lstStyle>
            <a:lvl1pPr algn="l">
              <a:lnSpc>
                <a:spcPct val="100000"/>
              </a:lnSpc>
              <a:defRPr sz="5000" u="sng" baseline="0">
                <a:uFill>
                  <a:solidFill>
                    <a:schemeClr val="bg2"/>
                  </a:solidFill>
                </a:uFill>
              </a:defRPr>
            </a:lvl1pPr>
          </a:lstStyle>
          <a:p>
            <a:r>
              <a:rPr lang="en-US"/>
              <a:t>This is a divider slide. Insert headline here.</a:t>
            </a:r>
          </a:p>
        </p:txBody>
      </p:sp>
    </p:spTree>
    <p:extLst>
      <p:ext uri="{BB962C8B-B14F-4D97-AF65-F5344CB8AC3E}">
        <p14:creationId xmlns:p14="http://schemas.microsoft.com/office/powerpoint/2010/main" val="3520414466"/>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BFEF-BD1B-CD45-B7C9-D058370CE868}"/>
              </a:ext>
            </a:extLst>
          </p:cNvPr>
          <p:cNvSpPr>
            <a:spLocks noGrp="1"/>
          </p:cNvSpPr>
          <p:nvPr>
            <p:ph type="title" hasCustomPrompt="1"/>
          </p:nvPr>
        </p:nvSpPr>
        <p:spPr>
          <a:xfrm>
            <a:off x="2118360" y="1784566"/>
            <a:ext cx="7955280" cy="2842818"/>
          </a:xfrm>
        </p:spPr>
        <p:txBody>
          <a:bodyPr anchor="ctr" anchorCtr="0">
            <a:normAutofit/>
          </a:bodyPr>
          <a:lstStyle>
            <a:lvl1pPr algn="ctr">
              <a:lnSpc>
                <a:spcPct val="100000"/>
              </a:lnSpc>
              <a:defRPr sz="3600" b="0"/>
            </a:lvl1pPr>
          </a:lstStyle>
          <a:p>
            <a:r>
              <a:rPr lang="en-US"/>
              <a:t>Add a statement here. (5 lines max.) Highlight a key point or small phrase (1-3 words) by changing it to yellow and bold.</a:t>
            </a:r>
          </a:p>
        </p:txBody>
      </p:sp>
      <p:sp>
        <p:nvSpPr>
          <p:cNvPr id="3" name="Rectangle 2">
            <a:extLst>
              <a:ext uri="{FF2B5EF4-FFF2-40B4-BE49-F238E27FC236}">
                <a16:creationId xmlns:a16="http://schemas.microsoft.com/office/drawing/2014/main" id="{450CBA73-75F2-BCCA-79EB-C6A059828B5A}"/>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Tree>
    <p:extLst>
      <p:ext uri="{BB962C8B-B14F-4D97-AF65-F5344CB8AC3E}">
        <p14:creationId xmlns:p14="http://schemas.microsoft.com/office/powerpoint/2010/main" val="2296691177"/>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BFEF-BD1B-CD45-B7C9-D058370CE868}"/>
              </a:ext>
            </a:extLst>
          </p:cNvPr>
          <p:cNvSpPr>
            <a:spLocks noGrp="1"/>
          </p:cNvSpPr>
          <p:nvPr>
            <p:ph type="title" hasCustomPrompt="1"/>
          </p:nvPr>
        </p:nvSpPr>
        <p:spPr>
          <a:xfrm>
            <a:off x="838200" y="365760"/>
            <a:ext cx="10515600" cy="1463040"/>
          </a:xfrm>
        </p:spPr>
        <p:txBody>
          <a:bodyPr tIns="0"/>
          <a:lstStyle/>
          <a:p>
            <a:r>
              <a:rPr lang="en-US"/>
              <a:t>One-line headlines are best, but never go over two lines</a:t>
            </a:r>
          </a:p>
        </p:txBody>
      </p:sp>
      <p:sp>
        <p:nvSpPr>
          <p:cNvPr id="5" name="Content Placeholder 4">
            <a:extLst>
              <a:ext uri="{FF2B5EF4-FFF2-40B4-BE49-F238E27FC236}">
                <a16:creationId xmlns:a16="http://schemas.microsoft.com/office/drawing/2014/main" id="{C5C26685-9114-AD4F-A438-F428020D033E}"/>
              </a:ext>
            </a:extLst>
          </p:cNvPr>
          <p:cNvSpPr>
            <a:spLocks noGrp="1"/>
          </p:cNvSpPr>
          <p:nvPr>
            <p:ph sz="quarter" idx="10" hasCustomPrompt="1"/>
          </p:nvPr>
        </p:nvSpPr>
        <p:spPr>
          <a:xfrm>
            <a:off x="838200" y="1828800"/>
            <a:ext cx="10515600" cy="4348163"/>
          </a:xfrm>
        </p:spPr>
        <p:txBody>
          <a:bodyPr/>
          <a:lstStyle/>
          <a:p>
            <a:pPr lvl="0"/>
            <a:r>
              <a:rPr lang="en-US"/>
              <a:t>List only essential points</a:t>
            </a:r>
          </a:p>
          <a:p>
            <a:pPr lvl="1"/>
            <a:r>
              <a:rPr lang="en-US"/>
              <a:t>Distill text down to major takeaways</a:t>
            </a:r>
          </a:p>
          <a:p>
            <a:pPr lvl="0"/>
            <a:r>
              <a:rPr lang="en-US"/>
              <a:t>Avoid full sentences</a:t>
            </a:r>
          </a:p>
          <a:p>
            <a:pPr lvl="1"/>
            <a:r>
              <a:rPr lang="en-US"/>
              <a:t>Aim for less than 10 words per line</a:t>
            </a:r>
          </a:p>
          <a:p>
            <a:pPr lvl="1"/>
            <a:r>
              <a:rPr lang="en-US"/>
              <a:t>Aim for less than 7 lines per slide</a:t>
            </a:r>
          </a:p>
          <a:p>
            <a:pPr lvl="0"/>
            <a:r>
              <a:rPr lang="en-US"/>
              <a:t>Remember: This is a listening exercise for the audience</a:t>
            </a:r>
          </a:p>
        </p:txBody>
      </p:sp>
      <p:sp>
        <p:nvSpPr>
          <p:cNvPr id="3" name="Rectangle 2">
            <a:extLst>
              <a:ext uri="{FF2B5EF4-FFF2-40B4-BE49-F238E27FC236}">
                <a16:creationId xmlns:a16="http://schemas.microsoft.com/office/drawing/2014/main" id="{450CBA73-75F2-BCCA-79EB-C6A059828B5A}"/>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Tree>
    <p:extLst>
      <p:ext uri="{BB962C8B-B14F-4D97-AF65-F5344CB8AC3E}">
        <p14:creationId xmlns:p14="http://schemas.microsoft.com/office/powerpoint/2010/main" val="2146081657"/>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B156-D6D8-4C4D-BD35-4E94B26152E3}"/>
              </a:ext>
            </a:extLst>
          </p:cNvPr>
          <p:cNvSpPr>
            <a:spLocks noGrp="1"/>
          </p:cNvSpPr>
          <p:nvPr>
            <p:ph type="title" hasCustomPrompt="1"/>
          </p:nvPr>
        </p:nvSpPr>
        <p:spPr/>
        <p:txBody>
          <a:bodyPr/>
          <a:lstStyle/>
          <a:p>
            <a:r>
              <a:rPr lang="en-US"/>
              <a:t>Add headline here (2 lines max.)</a:t>
            </a:r>
          </a:p>
        </p:txBody>
      </p:sp>
      <p:sp>
        <p:nvSpPr>
          <p:cNvPr id="3" name="Content Placeholder 4">
            <a:extLst>
              <a:ext uri="{FF2B5EF4-FFF2-40B4-BE49-F238E27FC236}">
                <a16:creationId xmlns:a16="http://schemas.microsoft.com/office/drawing/2014/main" id="{6AEA1031-8FE5-F747-818D-624974D57C1D}"/>
              </a:ext>
            </a:extLst>
          </p:cNvPr>
          <p:cNvSpPr>
            <a:spLocks noGrp="1"/>
          </p:cNvSpPr>
          <p:nvPr>
            <p:ph sz="quarter" idx="10" hasCustomPrompt="1"/>
          </p:nvPr>
        </p:nvSpPr>
        <p:spPr>
          <a:xfrm>
            <a:off x="838200" y="1925515"/>
            <a:ext cx="5120640" cy="4251448"/>
          </a:xfrm>
        </p:spPr>
        <p:txBody>
          <a:bodyPr/>
          <a:lstStyle>
            <a:lvl2pPr>
              <a:defRPr/>
            </a:lvl2pPr>
          </a:lstStyle>
          <a:p>
            <a:pPr lvl="0"/>
            <a:r>
              <a:rPr lang="en-US"/>
              <a:t>List only essential points</a:t>
            </a:r>
          </a:p>
          <a:p>
            <a:pPr lvl="1"/>
            <a:r>
              <a:rPr lang="en-US"/>
              <a:t>Distill text down to major takeaways</a:t>
            </a:r>
          </a:p>
          <a:p>
            <a:pPr lvl="0"/>
            <a:r>
              <a:rPr lang="en-US"/>
              <a:t>Avoid full sentences</a:t>
            </a:r>
          </a:p>
          <a:p>
            <a:pPr lvl="1"/>
            <a:r>
              <a:rPr lang="en-US"/>
              <a:t>Aim for 10 words max. per line</a:t>
            </a:r>
          </a:p>
          <a:p>
            <a:pPr lvl="1"/>
            <a:r>
              <a:rPr lang="en-US"/>
              <a:t>Aim for 7 lines max. per slide</a:t>
            </a:r>
          </a:p>
          <a:p>
            <a:pPr lvl="0"/>
            <a:r>
              <a:rPr lang="en-US"/>
              <a:t>Remember: This is a listening exercise for the audience</a:t>
            </a:r>
          </a:p>
        </p:txBody>
      </p:sp>
      <p:sp>
        <p:nvSpPr>
          <p:cNvPr id="4" name="Content Placeholder 4">
            <a:extLst>
              <a:ext uri="{FF2B5EF4-FFF2-40B4-BE49-F238E27FC236}">
                <a16:creationId xmlns:a16="http://schemas.microsoft.com/office/drawing/2014/main" id="{9C8372A9-9794-FF4D-AC66-730E527723DD}"/>
              </a:ext>
            </a:extLst>
          </p:cNvPr>
          <p:cNvSpPr>
            <a:spLocks noGrp="1"/>
          </p:cNvSpPr>
          <p:nvPr>
            <p:ph sz="quarter" idx="11" hasCustomPrompt="1"/>
          </p:nvPr>
        </p:nvSpPr>
        <p:spPr>
          <a:xfrm>
            <a:off x="6233160" y="1925515"/>
            <a:ext cx="5120640" cy="4251448"/>
          </a:xfrm>
        </p:spPr>
        <p:txBody>
          <a:bodyPr>
            <a:normAutofit/>
          </a:bodyPr>
          <a:lstStyle>
            <a:lvl1pPr>
              <a:defRPr sz="2400"/>
            </a:lvl1pPr>
          </a:lstStyle>
          <a:p>
            <a:pPr lvl="0"/>
            <a:r>
              <a:rPr lang="en-US"/>
              <a:t>You can use either box to add additional text, a picture, chart, SmartArt, etc. </a:t>
            </a:r>
          </a:p>
        </p:txBody>
      </p:sp>
      <p:sp>
        <p:nvSpPr>
          <p:cNvPr id="5" name="Rectangle 4">
            <a:extLst>
              <a:ext uri="{FF2B5EF4-FFF2-40B4-BE49-F238E27FC236}">
                <a16:creationId xmlns:a16="http://schemas.microsoft.com/office/drawing/2014/main" id="{AA601D7A-7866-47FF-0532-AA2FCBC9076F}"/>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Tree>
    <p:extLst>
      <p:ext uri="{BB962C8B-B14F-4D97-AF65-F5344CB8AC3E}">
        <p14:creationId xmlns:p14="http://schemas.microsoft.com/office/powerpoint/2010/main" val="2070572555"/>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w/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00F5359-8092-A847-B47A-FD206EC2C39C}"/>
              </a:ext>
            </a:extLst>
          </p:cNvPr>
          <p:cNvSpPr/>
          <p:nvPr userDrawn="1"/>
        </p:nvSpPr>
        <p:spPr>
          <a:xfrm rot="5400000">
            <a:off x="5715000" y="381000"/>
            <a:ext cx="6858000" cy="6096000"/>
          </a:xfrm>
          <a:custGeom>
            <a:avLst/>
            <a:gdLst>
              <a:gd name="connsiteX0" fmla="*/ 0 w 6858000"/>
              <a:gd name="connsiteY0" fmla="*/ 6096000 h 6096000"/>
              <a:gd name="connsiteX1" fmla="*/ 0 w 6858000"/>
              <a:gd name="connsiteY1" fmla="*/ 0 h 6096000"/>
              <a:gd name="connsiteX2" fmla="*/ 6858000 w 6858000"/>
              <a:gd name="connsiteY2" fmla="*/ 0 h 6096000"/>
              <a:gd name="connsiteX3" fmla="*/ 6858000 w 6858000"/>
              <a:gd name="connsiteY3" fmla="*/ 6096000 h 6096000"/>
              <a:gd name="connsiteX4" fmla="*/ 3590614 w 6858000"/>
              <a:gd name="connsiteY4" fmla="*/ 6096000 h 6096000"/>
              <a:gd name="connsiteX5" fmla="*/ 3429000 w 6858000"/>
              <a:gd name="connsiteY5" fmla="*/ 5934386 h 6096000"/>
              <a:gd name="connsiteX6" fmla="*/ 3267386 w 6858000"/>
              <a:gd name="connsiteY6" fmla="*/ 6096000 h 6096000"/>
              <a:gd name="connsiteX7" fmla="*/ 0 w 6858000"/>
              <a:gd name="connsiteY7" fmla="*/ 60960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096000">
                <a:moveTo>
                  <a:pt x="0" y="6096000"/>
                </a:moveTo>
                <a:lnTo>
                  <a:pt x="0" y="0"/>
                </a:lnTo>
                <a:lnTo>
                  <a:pt x="6858000" y="0"/>
                </a:lnTo>
                <a:lnTo>
                  <a:pt x="6858000" y="6096000"/>
                </a:lnTo>
                <a:lnTo>
                  <a:pt x="3590614" y="6096000"/>
                </a:lnTo>
                <a:lnTo>
                  <a:pt x="3429000" y="5934386"/>
                </a:lnTo>
                <a:lnTo>
                  <a:pt x="3267386" y="6096000"/>
                </a:lnTo>
                <a:lnTo>
                  <a:pt x="0" y="6096000"/>
                </a:lnTo>
                <a:close/>
              </a:path>
            </a:pathLst>
          </a:custGeom>
          <a:solidFill>
            <a:srgbClr val="EDF0F2"/>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20B156-D6D8-4C4D-BD35-4E94B26152E3}"/>
              </a:ext>
            </a:extLst>
          </p:cNvPr>
          <p:cNvSpPr>
            <a:spLocks noGrp="1"/>
          </p:cNvSpPr>
          <p:nvPr>
            <p:ph type="title" hasCustomPrompt="1"/>
          </p:nvPr>
        </p:nvSpPr>
        <p:spPr>
          <a:xfrm>
            <a:off x="1036320" y="1188720"/>
            <a:ext cx="3840480" cy="4480560"/>
          </a:xfrm>
        </p:spPr>
        <p:txBody>
          <a:bodyPr anchor="ctr">
            <a:noAutofit/>
          </a:bodyPr>
          <a:lstStyle>
            <a:lvl1pPr>
              <a:lnSpc>
                <a:spcPct val="100000"/>
              </a:lnSpc>
              <a:defRPr sz="2800" b="0">
                <a:solidFill>
                  <a:schemeClr val="bg1"/>
                </a:solidFill>
              </a:defRPr>
            </a:lvl1pPr>
          </a:lstStyle>
          <a:p>
            <a:r>
              <a:rPr lang="en-US"/>
              <a:t>Add a short statement here. Highlight a key point or small phrase (1–3 words) by changing it to yellow and bold.</a:t>
            </a:r>
          </a:p>
        </p:txBody>
      </p:sp>
      <p:sp>
        <p:nvSpPr>
          <p:cNvPr id="4" name="Content Placeholder 4">
            <a:extLst>
              <a:ext uri="{FF2B5EF4-FFF2-40B4-BE49-F238E27FC236}">
                <a16:creationId xmlns:a16="http://schemas.microsoft.com/office/drawing/2014/main" id="{9C8372A9-9794-FF4D-AC66-730E527723DD}"/>
              </a:ext>
            </a:extLst>
          </p:cNvPr>
          <p:cNvSpPr>
            <a:spLocks noGrp="1"/>
          </p:cNvSpPr>
          <p:nvPr>
            <p:ph sz="quarter" idx="11" hasCustomPrompt="1"/>
          </p:nvPr>
        </p:nvSpPr>
        <p:spPr>
          <a:xfrm>
            <a:off x="7293934" y="2152116"/>
            <a:ext cx="3840480" cy="3517164"/>
          </a:xfrm>
        </p:spPr>
        <p:txBody>
          <a:bodyPr>
            <a:normAutofit/>
          </a:bodyPr>
          <a:lstStyle>
            <a:lvl1pPr>
              <a:lnSpc>
                <a:spcPct val="90000"/>
              </a:lnSpc>
              <a:buClr>
                <a:schemeClr val="tx2"/>
              </a:buClr>
              <a:defRPr sz="1800">
                <a:solidFill>
                  <a:schemeClr val="tx1"/>
                </a:solidFill>
              </a:defRPr>
            </a:lvl1pPr>
            <a:lvl2pPr>
              <a:lnSpc>
                <a:spcPct val="90000"/>
              </a:lnSpc>
              <a:buClr>
                <a:schemeClr val="tx2"/>
              </a:buClr>
              <a:defRPr sz="1600">
                <a:solidFill>
                  <a:schemeClr val="tx1"/>
                </a:solidFill>
              </a:defRPr>
            </a:lvl2pPr>
            <a:lvl3pPr marL="685800" indent="0">
              <a:lnSpc>
                <a:spcPct val="90000"/>
              </a:lnSpc>
              <a:buClr>
                <a:schemeClr val="tx2"/>
              </a:buClr>
              <a:buNone/>
              <a:defRPr sz="1600">
                <a:solidFill>
                  <a:schemeClr val="tx1"/>
                </a:solidFill>
              </a:defRPr>
            </a:lvl3pPr>
            <a:lvl4pPr>
              <a:lnSpc>
                <a:spcPct val="90000"/>
              </a:lnSpc>
              <a:buClr>
                <a:schemeClr val="tx2"/>
              </a:buClr>
              <a:defRPr sz="1600">
                <a:solidFill>
                  <a:schemeClr val="tx1"/>
                </a:solidFill>
              </a:defRPr>
            </a:lvl4pPr>
            <a:lvl5pPr>
              <a:lnSpc>
                <a:spcPct val="90000"/>
              </a:lnSpc>
              <a:buClr>
                <a:schemeClr val="tx2"/>
              </a:buClr>
              <a:defRPr sz="1600">
                <a:solidFill>
                  <a:schemeClr val="tx1"/>
                </a:solidFill>
              </a:defRPr>
            </a:lvl5pPr>
          </a:lstStyle>
          <a:p>
            <a:pPr lvl="0"/>
            <a:r>
              <a:rPr lang="en-US"/>
              <a:t>List only essential points</a:t>
            </a:r>
          </a:p>
          <a:p>
            <a:pPr lvl="0"/>
            <a:r>
              <a:rPr lang="en-US"/>
              <a:t>Use words sparingly</a:t>
            </a:r>
          </a:p>
          <a:p>
            <a:pPr lvl="1"/>
            <a:r>
              <a:rPr lang="en-US"/>
              <a:t>Aim for less than 10 words per line and less than 7 lines per slide</a:t>
            </a:r>
          </a:p>
          <a:p>
            <a:pPr lvl="0"/>
            <a:r>
              <a:rPr lang="en-US"/>
              <a:t>Remember: This is a listening exercise for the audience</a:t>
            </a:r>
          </a:p>
        </p:txBody>
      </p:sp>
      <p:sp>
        <p:nvSpPr>
          <p:cNvPr id="9" name="Text Placeholder 4">
            <a:extLst>
              <a:ext uri="{FF2B5EF4-FFF2-40B4-BE49-F238E27FC236}">
                <a16:creationId xmlns:a16="http://schemas.microsoft.com/office/drawing/2014/main" id="{47710F10-3A3F-B440-B7A1-76CEDA1FB655}"/>
              </a:ext>
            </a:extLst>
          </p:cNvPr>
          <p:cNvSpPr>
            <a:spLocks noGrp="1"/>
          </p:cNvSpPr>
          <p:nvPr>
            <p:ph type="body" sz="quarter" idx="3" hasCustomPrompt="1"/>
          </p:nvPr>
        </p:nvSpPr>
        <p:spPr>
          <a:xfrm>
            <a:off x="7293934" y="1188720"/>
            <a:ext cx="3840480" cy="963396"/>
          </a:xfrm>
        </p:spPr>
        <p:txBody>
          <a:bodyPr tIns="0" bIns="91440" anchor="b">
            <a:noAutofit/>
          </a:bodyPr>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a headline here.     (2 lines max.)</a:t>
            </a:r>
          </a:p>
        </p:txBody>
      </p:sp>
    </p:spTree>
    <p:extLst>
      <p:ext uri="{BB962C8B-B14F-4D97-AF65-F5344CB8AC3E}">
        <p14:creationId xmlns:p14="http://schemas.microsoft.com/office/powerpoint/2010/main" val="225840072"/>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w/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59349-68BB-18AC-4639-BB927C38623D}"/>
              </a:ext>
            </a:extLst>
          </p:cNvPr>
          <p:cNvSpPr/>
          <p:nvPr userDrawn="1"/>
        </p:nvSpPr>
        <p:spPr>
          <a:xfrm>
            <a:off x="4873752" y="0"/>
            <a:ext cx="7318248" cy="6858000"/>
          </a:xfrm>
          <a:prstGeom prst="rect">
            <a:avLst/>
          </a:prstGeom>
          <a:solidFill>
            <a:srgbClr val="EDF0F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 Placeholder 4">
            <a:extLst>
              <a:ext uri="{FF2B5EF4-FFF2-40B4-BE49-F238E27FC236}">
                <a16:creationId xmlns:a16="http://schemas.microsoft.com/office/drawing/2014/main" id="{47710F10-3A3F-B440-B7A1-76CEDA1FB655}"/>
              </a:ext>
            </a:extLst>
          </p:cNvPr>
          <p:cNvSpPr>
            <a:spLocks noGrp="1"/>
          </p:cNvSpPr>
          <p:nvPr>
            <p:ph type="body" sz="quarter" idx="3" hasCustomPrompt="1"/>
          </p:nvPr>
        </p:nvSpPr>
        <p:spPr>
          <a:xfrm>
            <a:off x="848530" y="1109133"/>
            <a:ext cx="3291840" cy="1594738"/>
          </a:xfrm>
        </p:spPr>
        <p:txBody>
          <a:bodyPr tIns="0" bIns="91440" anchor="b">
            <a:noAutofit/>
          </a:bodyPr>
          <a:lstStyle>
            <a:lvl1pPr marL="0" indent="0">
              <a:lnSpc>
                <a:spcPct val="90000"/>
              </a:lnSpc>
              <a:buNone/>
              <a:defRPr sz="3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a short headline here. (3 lines max.)</a:t>
            </a:r>
          </a:p>
        </p:txBody>
      </p:sp>
      <p:sp>
        <p:nvSpPr>
          <p:cNvPr id="7" name="Content Placeholder 6">
            <a:extLst>
              <a:ext uri="{FF2B5EF4-FFF2-40B4-BE49-F238E27FC236}">
                <a16:creationId xmlns:a16="http://schemas.microsoft.com/office/drawing/2014/main" id="{55AFA224-A2DE-7828-7CE8-FC9AC332C609}"/>
              </a:ext>
            </a:extLst>
          </p:cNvPr>
          <p:cNvSpPr>
            <a:spLocks noGrp="1"/>
          </p:cNvSpPr>
          <p:nvPr>
            <p:ph sz="quarter" idx="12" hasCustomPrompt="1"/>
          </p:nvPr>
        </p:nvSpPr>
        <p:spPr>
          <a:xfrm>
            <a:off x="5787483" y="1188719"/>
            <a:ext cx="5475250" cy="4480560"/>
          </a:xfrm>
        </p:spPr>
        <p:txBody>
          <a:bodyPr tIns="0" bIns="0" anchor="ctr" anchorCtr="0">
            <a:normAutofit/>
          </a:bodyPr>
          <a:lstStyle>
            <a:lvl1pPr marL="0" indent="0">
              <a:buNone/>
              <a:defRPr sz="2400">
                <a:solidFill>
                  <a:schemeClr val="tx2"/>
                </a:solidFill>
              </a:defRPr>
            </a:lvl1pPr>
            <a:lvl2pPr marL="349250" indent="0">
              <a:buNone/>
              <a:defRPr>
                <a:solidFill>
                  <a:schemeClr val="accent1"/>
                </a:solidFill>
              </a:defRPr>
            </a:lvl2pPr>
            <a:lvl3pPr marL="685800" indent="0">
              <a:buNone/>
              <a:defRPr>
                <a:solidFill>
                  <a:schemeClr val="accent1"/>
                </a:solidFill>
              </a:defRPr>
            </a:lvl3pPr>
            <a:lvl4pPr marL="1035050" indent="0">
              <a:buNone/>
              <a:defRPr>
                <a:solidFill>
                  <a:schemeClr val="accent1"/>
                </a:solidFill>
              </a:defRPr>
            </a:lvl4pPr>
            <a:lvl5pPr marL="1371600" indent="0">
              <a:buNone/>
              <a:defRPr>
                <a:solidFill>
                  <a:schemeClr val="accent1"/>
                </a:solidFill>
              </a:defRPr>
            </a:lvl5pPr>
          </a:lstStyle>
          <a:p>
            <a:pPr lvl="0"/>
            <a:r>
              <a:rPr lang="en-US"/>
              <a:t>NOTE: This is an ideal spot to place a picture, chart, graph, table, etc.</a:t>
            </a:r>
          </a:p>
        </p:txBody>
      </p:sp>
      <p:sp>
        <p:nvSpPr>
          <p:cNvPr id="14" name="Text Placeholder 13">
            <a:extLst>
              <a:ext uri="{FF2B5EF4-FFF2-40B4-BE49-F238E27FC236}">
                <a16:creationId xmlns:a16="http://schemas.microsoft.com/office/drawing/2014/main" id="{78DB40D0-2ABE-65DF-F7E8-84459551E285}"/>
              </a:ext>
            </a:extLst>
          </p:cNvPr>
          <p:cNvSpPr>
            <a:spLocks noGrp="1"/>
          </p:cNvSpPr>
          <p:nvPr>
            <p:ph type="body" sz="quarter" idx="13" hasCustomPrompt="1"/>
          </p:nvPr>
        </p:nvSpPr>
        <p:spPr>
          <a:xfrm>
            <a:off x="848530" y="2703872"/>
            <a:ext cx="3291840" cy="2965408"/>
          </a:xfrm>
        </p:spPr>
        <p:txBody>
          <a:bodyPr>
            <a:normAutofit/>
          </a:bodyPr>
          <a:lstStyle>
            <a:lvl1pPr marL="0" indent="0">
              <a:buNone/>
              <a:defRPr sz="2000"/>
            </a:lvl1pPr>
          </a:lstStyle>
          <a:p>
            <a:pPr lvl="0"/>
            <a:r>
              <a:rPr lang="en-US"/>
              <a:t>Highlight an important takeaway. Apply yellow and bold to 1-3 words to give extra importance.</a:t>
            </a:r>
          </a:p>
        </p:txBody>
      </p:sp>
    </p:spTree>
    <p:extLst>
      <p:ext uri="{BB962C8B-B14F-4D97-AF65-F5344CB8AC3E}">
        <p14:creationId xmlns:p14="http://schemas.microsoft.com/office/powerpoint/2010/main" val="3310406656"/>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14686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BFEF-BD1B-CD45-B7C9-D058370CE868}"/>
              </a:ext>
            </a:extLst>
          </p:cNvPr>
          <p:cNvSpPr>
            <a:spLocks noGrp="1"/>
          </p:cNvSpPr>
          <p:nvPr>
            <p:ph type="title" hasCustomPrompt="1"/>
          </p:nvPr>
        </p:nvSpPr>
        <p:spPr>
          <a:xfrm>
            <a:off x="838200" y="365760"/>
            <a:ext cx="10515600" cy="1554480"/>
          </a:xfrm>
        </p:spPr>
        <p:txBody>
          <a:bodyPr tIns="0"/>
          <a:lstStyle/>
          <a:p>
            <a:r>
              <a:rPr lang="en-US"/>
              <a:t>One-line headlines are best, but never go over two lines</a:t>
            </a:r>
          </a:p>
        </p:txBody>
      </p:sp>
      <p:sp>
        <p:nvSpPr>
          <p:cNvPr id="5" name="Content Placeholder 4">
            <a:extLst>
              <a:ext uri="{FF2B5EF4-FFF2-40B4-BE49-F238E27FC236}">
                <a16:creationId xmlns:a16="http://schemas.microsoft.com/office/drawing/2014/main" id="{C5C26685-9114-AD4F-A438-F428020D033E}"/>
              </a:ext>
            </a:extLst>
          </p:cNvPr>
          <p:cNvSpPr>
            <a:spLocks noGrp="1"/>
          </p:cNvSpPr>
          <p:nvPr>
            <p:ph sz="quarter" idx="10" hasCustomPrompt="1"/>
          </p:nvPr>
        </p:nvSpPr>
        <p:spPr>
          <a:xfrm>
            <a:off x="838200" y="1920240"/>
            <a:ext cx="10515600" cy="4256723"/>
          </a:xfrm>
        </p:spPr>
        <p:txBody>
          <a:bodyPr/>
          <a:lstStyle/>
          <a:p>
            <a:pPr lvl="0"/>
            <a:r>
              <a:rPr lang="en-US"/>
              <a:t>List only essential points</a:t>
            </a:r>
          </a:p>
          <a:p>
            <a:pPr lvl="1"/>
            <a:r>
              <a:rPr lang="en-US"/>
              <a:t>Distill text down to major takeaways</a:t>
            </a:r>
          </a:p>
          <a:p>
            <a:pPr lvl="0"/>
            <a:r>
              <a:rPr lang="en-US"/>
              <a:t>Avoid full sentences</a:t>
            </a:r>
          </a:p>
          <a:p>
            <a:pPr lvl="1"/>
            <a:r>
              <a:rPr lang="en-US"/>
              <a:t>Aim for less than 10 words per line</a:t>
            </a:r>
          </a:p>
          <a:p>
            <a:pPr lvl="1"/>
            <a:r>
              <a:rPr lang="en-US"/>
              <a:t>Aim for less than 7 lines per slide</a:t>
            </a:r>
          </a:p>
          <a:p>
            <a:pPr lvl="0"/>
            <a:r>
              <a:rPr lang="en-US"/>
              <a:t>Remember: This is a listening exercise for the audience</a:t>
            </a:r>
          </a:p>
        </p:txBody>
      </p:sp>
      <p:sp>
        <p:nvSpPr>
          <p:cNvPr id="3" name="Rectangle 2">
            <a:extLst>
              <a:ext uri="{FF2B5EF4-FFF2-40B4-BE49-F238E27FC236}">
                <a16:creationId xmlns:a16="http://schemas.microsoft.com/office/drawing/2014/main" id="{450CBA73-75F2-BCCA-79EB-C6A059828B5A}"/>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Tree>
    <p:extLst>
      <p:ext uri="{BB962C8B-B14F-4D97-AF65-F5344CB8AC3E}">
        <p14:creationId xmlns:p14="http://schemas.microsoft.com/office/powerpoint/2010/main" val="2146081657"/>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12180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B156-D6D8-4C4D-BD35-4E94B26152E3}"/>
              </a:ext>
            </a:extLst>
          </p:cNvPr>
          <p:cNvSpPr>
            <a:spLocks noGrp="1"/>
          </p:cNvSpPr>
          <p:nvPr>
            <p:ph type="title" hasCustomPrompt="1"/>
          </p:nvPr>
        </p:nvSpPr>
        <p:spPr/>
        <p:txBody>
          <a:bodyPr/>
          <a:lstStyle/>
          <a:p>
            <a:r>
              <a:rPr lang="en-US"/>
              <a:t>Add headline here (2 lines max.)</a:t>
            </a:r>
          </a:p>
        </p:txBody>
      </p:sp>
      <p:sp>
        <p:nvSpPr>
          <p:cNvPr id="3" name="Content Placeholder 4">
            <a:extLst>
              <a:ext uri="{FF2B5EF4-FFF2-40B4-BE49-F238E27FC236}">
                <a16:creationId xmlns:a16="http://schemas.microsoft.com/office/drawing/2014/main" id="{6AEA1031-8FE5-F747-818D-624974D57C1D}"/>
              </a:ext>
            </a:extLst>
          </p:cNvPr>
          <p:cNvSpPr>
            <a:spLocks noGrp="1"/>
          </p:cNvSpPr>
          <p:nvPr>
            <p:ph sz="quarter" idx="10" hasCustomPrompt="1"/>
          </p:nvPr>
        </p:nvSpPr>
        <p:spPr>
          <a:xfrm>
            <a:off x="838200" y="1920240"/>
            <a:ext cx="5120640" cy="4256723"/>
          </a:xfrm>
        </p:spPr>
        <p:txBody>
          <a:bodyPr/>
          <a:lstStyle>
            <a:lvl2pPr>
              <a:defRPr/>
            </a:lvl2pPr>
          </a:lstStyle>
          <a:p>
            <a:pPr lvl="0"/>
            <a:r>
              <a:rPr lang="en-US"/>
              <a:t>List only essential points</a:t>
            </a:r>
          </a:p>
          <a:p>
            <a:pPr lvl="1"/>
            <a:r>
              <a:rPr lang="en-US"/>
              <a:t>Distill text down to major takeaways</a:t>
            </a:r>
          </a:p>
          <a:p>
            <a:pPr lvl="0"/>
            <a:r>
              <a:rPr lang="en-US"/>
              <a:t>Avoid full sentences</a:t>
            </a:r>
          </a:p>
          <a:p>
            <a:pPr lvl="1"/>
            <a:r>
              <a:rPr lang="en-US"/>
              <a:t>Aim for 10 words max. per line</a:t>
            </a:r>
          </a:p>
          <a:p>
            <a:pPr lvl="1"/>
            <a:r>
              <a:rPr lang="en-US"/>
              <a:t>Aim for 7 lines max. per slide</a:t>
            </a:r>
          </a:p>
          <a:p>
            <a:pPr lvl="0"/>
            <a:r>
              <a:rPr lang="en-US"/>
              <a:t>Remember: This is a listening exercise for the audience</a:t>
            </a:r>
          </a:p>
        </p:txBody>
      </p:sp>
      <p:sp>
        <p:nvSpPr>
          <p:cNvPr id="4" name="Content Placeholder 4">
            <a:extLst>
              <a:ext uri="{FF2B5EF4-FFF2-40B4-BE49-F238E27FC236}">
                <a16:creationId xmlns:a16="http://schemas.microsoft.com/office/drawing/2014/main" id="{9C8372A9-9794-FF4D-AC66-730E527723DD}"/>
              </a:ext>
            </a:extLst>
          </p:cNvPr>
          <p:cNvSpPr>
            <a:spLocks noGrp="1"/>
          </p:cNvSpPr>
          <p:nvPr>
            <p:ph sz="quarter" idx="11" hasCustomPrompt="1"/>
          </p:nvPr>
        </p:nvSpPr>
        <p:spPr>
          <a:xfrm>
            <a:off x="6233160" y="1920240"/>
            <a:ext cx="5120640" cy="4256723"/>
          </a:xfrm>
        </p:spPr>
        <p:txBody>
          <a:bodyPr>
            <a:normAutofit/>
          </a:bodyPr>
          <a:lstStyle>
            <a:lvl1pPr>
              <a:defRPr sz="2400"/>
            </a:lvl1pPr>
          </a:lstStyle>
          <a:p>
            <a:pPr lvl="0"/>
            <a:r>
              <a:rPr lang="en-US"/>
              <a:t>You can use either box to add additional text, a picture, chart, SmartArt, etc. </a:t>
            </a:r>
          </a:p>
        </p:txBody>
      </p:sp>
      <p:sp>
        <p:nvSpPr>
          <p:cNvPr id="5" name="Rectangle 4">
            <a:extLst>
              <a:ext uri="{FF2B5EF4-FFF2-40B4-BE49-F238E27FC236}">
                <a16:creationId xmlns:a16="http://schemas.microsoft.com/office/drawing/2014/main" id="{AA601D7A-7866-47FF-0532-AA2FCBC9076F}"/>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Tree>
    <p:extLst>
      <p:ext uri="{BB962C8B-B14F-4D97-AF65-F5344CB8AC3E}">
        <p14:creationId xmlns:p14="http://schemas.microsoft.com/office/powerpoint/2010/main" val="207057255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 w/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00F5359-8092-A847-B47A-FD206EC2C39C}"/>
              </a:ext>
            </a:extLst>
          </p:cNvPr>
          <p:cNvSpPr/>
          <p:nvPr userDrawn="1"/>
        </p:nvSpPr>
        <p:spPr>
          <a:xfrm rot="5400000">
            <a:off x="5715000" y="381000"/>
            <a:ext cx="6858000" cy="6096000"/>
          </a:xfrm>
          <a:custGeom>
            <a:avLst/>
            <a:gdLst>
              <a:gd name="connsiteX0" fmla="*/ 0 w 6858000"/>
              <a:gd name="connsiteY0" fmla="*/ 6096000 h 6096000"/>
              <a:gd name="connsiteX1" fmla="*/ 0 w 6858000"/>
              <a:gd name="connsiteY1" fmla="*/ 0 h 6096000"/>
              <a:gd name="connsiteX2" fmla="*/ 6858000 w 6858000"/>
              <a:gd name="connsiteY2" fmla="*/ 0 h 6096000"/>
              <a:gd name="connsiteX3" fmla="*/ 6858000 w 6858000"/>
              <a:gd name="connsiteY3" fmla="*/ 6096000 h 6096000"/>
              <a:gd name="connsiteX4" fmla="*/ 3590614 w 6858000"/>
              <a:gd name="connsiteY4" fmla="*/ 6096000 h 6096000"/>
              <a:gd name="connsiteX5" fmla="*/ 3429000 w 6858000"/>
              <a:gd name="connsiteY5" fmla="*/ 5934386 h 6096000"/>
              <a:gd name="connsiteX6" fmla="*/ 3267386 w 6858000"/>
              <a:gd name="connsiteY6" fmla="*/ 6096000 h 6096000"/>
              <a:gd name="connsiteX7" fmla="*/ 0 w 6858000"/>
              <a:gd name="connsiteY7" fmla="*/ 60960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096000">
                <a:moveTo>
                  <a:pt x="0" y="6096000"/>
                </a:moveTo>
                <a:lnTo>
                  <a:pt x="0" y="0"/>
                </a:lnTo>
                <a:lnTo>
                  <a:pt x="6858000" y="0"/>
                </a:lnTo>
                <a:lnTo>
                  <a:pt x="6858000" y="6096000"/>
                </a:lnTo>
                <a:lnTo>
                  <a:pt x="3590614" y="6096000"/>
                </a:lnTo>
                <a:lnTo>
                  <a:pt x="3429000" y="5934386"/>
                </a:lnTo>
                <a:lnTo>
                  <a:pt x="3267386" y="6096000"/>
                </a:lnTo>
                <a:lnTo>
                  <a:pt x="0" y="6096000"/>
                </a:lnTo>
                <a:close/>
              </a:path>
            </a:pathLst>
          </a:custGeom>
          <a:solidFill>
            <a:srgbClr val="EDF0F2"/>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7C30A7EA-970C-C144-B07C-A1325C28C280}"/>
              </a:ext>
            </a:extLst>
          </p:cNvPr>
          <p:cNvSpPr/>
          <p:nvPr userDrawn="1"/>
        </p:nvSpPr>
        <p:spPr>
          <a:xfrm rot="5400000">
            <a:off x="5902487" y="3418367"/>
            <a:ext cx="365760" cy="21266"/>
          </a:xfrm>
          <a:custGeom>
            <a:avLst/>
            <a:gdLst>
              <a:gd name="connsiteX0" fmla="*/ 0 w 365760"/>
              <a:gd name="connsiteY0" fmla="*/ 21266 h 21266"/>
              <a:gd name="connsiteX1" fmla="*/ 21266 w 365760"/>
              <a:gd name="connsiteY1" fmla="*/ 0 h 21266"/>
              <a:gd name="connsiteX2" fmla="*/ 344494 w 365760"/>
              <a:gd name="connsiteY2" fmla="*/ 0 h 21266"/>
              <a:gd name="connsiteX3" fmla="*/ 365760 w 365760"/>
              <a:gd name="connsiteY3" fmla="*/ 21266 h 21266"/>
              <a:gd name="connsiteX4" fmla="*/ 0 w 365760"/>
              <a:gd name="connsiteY4" fmla="*/ 21266 h 21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 h="21266">
                <a:moveTo>
                  <a:pt x="0" y="21266"/>
                </a:moveTo>
                <a:lnTo>
                  <a:pt x="21266" y="0"/>
                </a:lnTo>
                <a:lnTo>
                  <a:pt x="344494" y="0"/>
                </a:lnTo>
                <a:lnTo>
                  <a:pt x="365760" y="21266"/>
                </a:lnTo>
                <a:lnTo>
                  <a:pt x="0" y="21266"/>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20B156-D6D8-4C4D-BD35-4E94B26152E3}"/>
              </a:ext>
            </a:extLst>
          </p:cNvPr>
          <p:cNvSpPr>
            <a:spLocks noGrp="1"/>
          </p:cNvSpPr>
          <p:nvPr>
            <p:ph type="title" hasCustomPrompt="1"/>
          </p:nvPr>
        </p:nvSpPr>
        <p:spPr>
          <a:xfrm>
            <a:off x="1036320" y="1188720"/>
            <a:ext cx="3840480" cy="4480560"/>
          </a:xfrm>
        </p:spPr>
        <p:txBody>
          <a:bodyPr anchor="ctr">
            <a:noAutofit/>
          </a:bodyPr>
          <a:lstStyle>
            <a:lvl1pPr>
              <a:lnSpc>
                <a:spcPct val="100000"/>
              </a:lnSpc>
              <a:defRPr sz="2800" b="0">
                <a:solidFill>
                  <a:schemeClr val="bg1"/>
                </a:solidFill>
              </a:defRPr>
            </a:lvl1pPr>
          </a:lstStyle>
          <a:p>
            <a:r>
              <a:rPr lang="en-US"/>
              <a:t>Add a short statement here. Highlight a key point or small phrase (1–3 words) by changing it to yellow and bold.</a:t>
            </a:r>
          </a:p>
        </p:txBody>
      </p:sp>
      <p:sp>
        <p:nvSpPr>
          <p:cNvPr id="4" name="Content Placeholder 4">
            <a:extLst>
              <a:ext uri="{FF2B5EF4-FFF2-40B4-BE49-F238E27FC236}">
                <a16:creationId xmlns:a16="http://schemas.microsoft.com/office/drawing/2014/main" id="{9C8372A9-9794-FF4D-AC66-730E527723DD}"/>
              </a:ext>
            </a:extLst>
          </p:cNvPr>
          <p:cNvSpPr>
            <a:spLocks noGrp="1"/>
          </p:cNvSpPr>
          <p:nvPr>
            <p:ph sz="quarter" idx="11" hasCustomPrompt="1"/>
          </p:nvPr>
        </p:nvSpPr>
        <p:spPr>
          <a:xfrm>
            <a:off x="7293934" y="2152116"/>
            <a:ext cx="3840480" cy="3517164"/>
          </a:xfrm>
        </p:spPr>
        <p:txBody>
          <a:bodyPr>
            <a:normAutofit/>
          </a:bodyPr>
          <a:lstStyle>
            <a:lvl1pPr>
              <a:lnSpc>
                <a:spcPct val="90000"/>
              </a:lnSpc>
              <a:buClr>
                <a:schemeClr val="tx2"/>
              </a:buClr>
              <a:defRPr sz="1800">
                <a:solidFill>
                  <a:schemeClr val="tx1"/>
                </a:solidFill>
              </a:defRPr>
            </a:lvl1pPr>
            <a:lvl2pPr>
              <a:lnSpc>
                <a:spcPct val="90000"/>
              </a:lnSpc>
              <a:buClr>
                <a:schemeClr val="tx2"/>
              </a:buClr>
              <a:defRPr sz="1600">
                <a:solidFill>
                  <a:schemeClr val="tx1"/>
                </a:solidFill>
              </a:defRPr>
            </a:lvl2pPr>
            <a:lvl3pPr marL="685800" indent="0">
              <a:lnSpc>
                <a:spcPct val="90000"/>
              </a:lnSpc>
              <a:buClr>
                <a:schemeClr val="tx2"/>
              </a:buClr>
              <a:buNone/>
              <a:defRPr sz="1600">
                <a:solidFill>
                  <a:schemeClr val="tx1"/>
                </a:solidFill>
              </a:defRPr>
            </a:lvl3pPr>
            <a:lvl4pPr>
              <a:lnSpc>
                <a:spcPct val="90000"/>
              </a:lnSpc>
              <a:buClr>
                <a:schemeClr val="tx2"/>
              </a:buClr>
              <a:defRPr sz="1600">
                <a:solidFill>
                  <a:schemeClr val="tx1"/>
                </a:solidFill>
              </a:defRPr>
            </a:lvl4pPr>
            <a:lvl5pPr>
              <a:lnSpc>
                <a:spcPct val="90000"/>
              </a:lnSpc>
              <a:buClr>
                <a:schemeClr val="tx2"/>
              </a:buClr>
              <a:defRPr sz="1600">
                <a:solidFill>
                  <a:schemeClr val="tx1"/>
                </a:solidFill>
              </a:defRPr>
            </a:lvl5pPr>
          </a:lstStyle>
          <a:p>
            <a:pPr lvl="0"/>
            <a:r>
              <a:rPr lang="en-US"/>
              <a:t>List only essential points</a:t>
            </a:r>
          </a:p>
          <a:p>
            <a:pPr lvl="0"/>
            <a:r>
              <a:rPr lang="en-US"/>
              <a:t>Use words sparingly</a:t>
            </a:r>
          </a:p>
          <a:p>
            <a:pPr lvl="1"/>
            <a:r>
              <a:rPr lang="en-US"/>
              <a:t>Aim for less than 10 words per line and less than 7 lines per slide</a:t>
            </a:r>
          </a:p>
          <a:p>
            <a:pPr lvl="0"/>
            <a:r>
              <a:rPr lang="en-US"/>
              <a:t>Remember: This is a listening exercise for the audience</a:t>
            </a:r>
          </a:p>
        </p:txBody>
      </p:sp>
      <p:sp>
        <p:nvSpPr>
          <p:cNvPr id="9" name="Text Placeholder 4">
            <a:extLst>
              <a:ext uri="{FF2B5EF4-FFF2-40B4-BE49-F238E27FC236}">
                <a16:creationId xmlns:a16="http://schemas.microsoft.com/office/drawing/2014/main" id="{47710F10-3A3F-B440-B7A1-76CEDA1FB655}"/>
              </a:ext>
            </a:extLst>
          </p:cNvPr>
          <p:cNvSpPr>
            <a:spLocks noGrp="1"/>
          </p:cNvSpPr>
          <p:nvPr>
            <p:ph type="body" sz="quarter" idx="3" hasCustomPrompt="1"/>
          </p:nvPr>
        </p:nvSpPr>
        <p:spPr>
          <a:xfrm>
            <a:off x="7293934" y="1188720"/>
            <a:ext cx="3840480" cy="963396"/>
          </a:xfrm>
        </p:spPr>
        <p:txBody>
          <a:bodyPr tIns="0" bIns="91440" anchor="b">
            <a:noAutofit/>
          </a:bodyPr>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a headline here.     (2 lines max.)</a:t>
            </a:r>
          </a:p>
        </p:txBody>
      </p:sp>
    </p:spTree>
    <p:extLst>
      <p:ext uri="{BB962C8B-B14F-4D97-AF65-F5344CB8AC3E}">
        <p14:creationId xmlns:p14="http://schemas.microsoft.com/office/powerpoint/2010/main" val="22584007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 w/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59349-68BB-18AC-4639-BB927C38623D}"/>
              </a:ext>
            </a:extLst>
          </p:cNvPr>
          <p:cNvSpPr/>
          <p:nvPr userDrawn="1"/>
        </p:nvSpPr>
        <p:spPr>
          <a:xfrm>
            <a:off x="4873752" y="0"/>
            <a:ext cx="7318248" cy="6858000"/>
          </a:xfrm>
          <a:prstGeom prst="rect">
            <a:avLst/>
          </a:prstGeom>
          <a:solidFill>
            <a:srgbClr val="EDF0F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 Placeholder 4">
            <a:extLst>
              <a:ext uri="{FF2B5EF4-FFF2-40B4-BE49-F238E27FC236}">
                <a16:creationId xmlns:a16="http://schemas.microsoft.com/office/drawing/2014/main" id="{47710F10-3A3F-B440-B7A1-76CEDA1FB655}"/>
              </a:ext>
            </a:extLst>
          </p:cNvPr>
          <p:cNvSpPr>
            <a:spLocks noGrp="1"/>
          </p:cNvSpPr>
          <p:nvPr>
            <p:ph type="body" sz="quarter" idx="3" hasCustomPrompt="1"/>
          </p:nvPr>
        </p:nvSpPr>
        <p:spPr>
          <a:xfrm>
            <a:off x="848530" y="1109133"/>
            <a:ext cx="3291840" cy="1594738"/>
          </a:xfrm>
        </p:spPr>
        <p:txBody>
          <a:bodyPr tIns="0" bIns="91440" anchor="b">
            <a:noAutofit/>
          </a:bodyPr>
          <a:lstStyle>
            <a:lvl1pPr marL="0" indent="0">
              <a:lnSpc>
                <a:spcPct val="90000"/>
              </a:lnSpc>
              <a:buNone/>
              <a:defRPr sz="3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a short headline here. (3 lines max.)</a:t>
            </a:r>
          </a:p>
        </p:txBody>
      </p:sp>
      <p:sp>
        <p:nvSpPr>
          <p:cNvPr id="7" name="Content Placeholder 6">
            <a:extLst>
              <a:ext uri="{FF2B5EF4-FFF2-40B4-BE49-F238E27FC236}">
                <a16:creationId xmlns:a16="http://schemas.microsoft.com/office/drawing/2014/main" id="{55AFA224-A2DE-7828-7CE8-FC9AC332C609}"/>
              </a:ext>
            </a:extLst>
          </p:cNvPr>
          <p:cNvSpPr>
            <a:spLocks noGrp="1"/>
          </p:cNvSpPr>
          <p:nvPr>
            <p:ph sz="quarter" idx="12" hasCustomPrompt="1"/>
          </p:nvPr>
        </p:nvSpPr>
        <p:spPr>
          <a:xfrm>
            <a:off x="5787483" y="1188719"/>
            <a:ext cx="5475250" cy="4480560"/>
          </a:xfrm>
        </p:spPr>
        <p:txBody>
          <a:bodyPr tIns="0" bIns="0" anchor="ctr" anchorCtr="0">
            <a:normAutofit/>
          </a:bodyPr>
          <a:lstStyle>
            <a:lvl1pPr marL="0" indent="0">
              <a:buNone/>
              <a:defRPr sz="2400">
                <a:solidFill>
                  <a:schemeClr val="tx2"/>
                </a:solidFill>
              </a:defRPr>
            </a:lvl1pPr>
            <a:lvl2pPr marL="349250" indent="0">
              <a:buNone/>
              <a:defRPr>
                <a:solidFill>
                  <a:schemeClr val="accent1"/>
                </a:solidFill>
              </a:defRPr>
            </a:lvl2pPr>
            <a:lvl3pPr marL="685800" indent="0">
              <a:buNone/>
              <a:defRPr>
                <a:solidFill>
                  <a:schemeClr val="accent1"/>
                </a:solidFill>
              </a:defRPr>
            </a:lvl3pPr>
            <a:lvl4pPr marL="1035050" indent="0">
              <a:buNone/>
              <a:defRPr>
                <a:solidFill>
                  <a:schemeClr val="accent1"/>
                </a:solidFill>
              </a:defRPr>
            </a:lvl4pPr>
            <a:lvl5pPr marL="1371600" indent="0">
              <a:buNone/>
              <a:defRPr>
                <a:solidFill>
                  <a:schemeClr val="accent1"/>
                </a:solidFill>
              </a:defRPr>
            </a:lvl5pPr>
          </a:lstStyle>
          <a:p>
            <a:pPr lvl="0"/>
            <a:r>
              <a:rPr lang="en-US"/>
              <a:t>NOTE: This is an ideal spot to place a picture, chart, graph, table, etc.</a:t>
            </a:r>
          </a:p>
        </p:txBody>
      </p:sp>
      <p:sp>
        <p:nvSpPr>
          <p:cNvPr id="14" name="Text Placeholder 13">
            <a:extLst>
              <a:ext uri="{FF2B5EF4-FFF2-40B4-BE49-F238E27FC236}">
                <a16:creationId xmlns:a16="http://schemas.microsoft.com/office/drawing/2014/main" id="{78DB40D0-2ABE-65DF-F7E8-84459551E285}"/>
              </a:ext>
            </a:extLst>
          </p:cNvPr>
          <p:cNvSpPr>
            <a:spLocks noGrp="1"/>
          </p:cNvSpPr>
          <p:nvPr>
            <p:ph type="body" sz="quarter" idx="13" hasCustomPrompt="1"/>
          </p:nvPr>
        </p:nvSpPr>
        <p:spPr>
          <a:xfrm>
            <a:off x="848530" y="2703872"/>
            <a:ext cx="3291840" cy="2965408"/>
          </a:xfrm>
        </p:spPr>
        <p:txBody>
          <a:bodyPr>
            <a:normAutofit/>
          </a:bodyPr>
          <a:lstStyle>
            <a:lvl1pPr marL="0" indent="0">
              <a:buNone/>
              <a:defRPr sz="2000"/>
            </a:lvl1pPr>
          </a:lstStyle>
          <a:p>
            <a:pPr lvl="0"/>
            <a:r>
              <a:rPr lang="en-US"/>
              <a:t>Highlight an important takeaway. Apply yellow and bold to 1-3 words to give extra importance.</a:t>
            </a:r>
          </a:p>
        </p:txBody>
      </p:sp>
    </p:spTree>
    <p:extLst>
      <p:ext uri="{BB962C8B-B14F-4D97-AF65-F5344CB8AC3E}">
        <p14:creationId xmlns:p14="http://schemas.microsoft.com/office/powerpoint/2010/main" val="331040665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14686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12180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Layout" Target="../slideLayouts/slideLayout12.xml"/><Relationship Id="rId7" Type="http://schemas.openxmlformats.org/officeDocument/2006/relationships/image" Target="../media/image8.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4.png"/><Relationship Id="rId5" Type="http://schemas.openxmlformats.org/officeDocument/2006/relationships/slideLayout" Target="../slideLayouts/slideLayout36.xml"/><Relationship Id="rId10" Type="http://schemas.openxmlformats.org/officeDocument/2006/relationships/theme" Target="../theme/theme5.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842993-C615-C943-B815-6788D8C4EA2A}"/>
              </a:ext>
            </a:extLst>
          </p:cNvPr>
          <p:cNvSpPr>
            <a:spLocks noGrp="1"/>
          </p:cNvSpPr>
          <p:nvPr>
            <p:ph type="title"/>
          </p:nvPr>
        </p:nvSpPr>
        <p:spPr>
          <a:xfrm>
            <a:off x="838200" y="365760"/>
            <a:ext cx="10515600" cy="1554480"/>
          </a:xfrm>
          <a:prstGeom prst="rect">
            <a:avLst/>
          </a:prstGeom>
        </p:spPr>
        <p:txBody>
          <a:bodyPr vert="horz" lIns="91440" tIns="0" rIns="91440" bIns="9144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4CB5DBD1-1CD3-9D43-BB71-E0A8A241374F}"/>
              </a:ext>
            </a:extLst>
          </p:cNvPr>
          <p:cNvSpPr>
            <a:spLocks noGrp="1"/>
          </p:cNvSpPr>
          <p:nvPr>
            <p:ph type="body" idx="1"/>
          </p:nvPr>
        </p:nvSpPr>
        <p:spPr>
          <a:xfrm>
            <a:off x="838200" y="1920240"/>
            <a:ext cx="10515600" cy="4251960"/>
          </a:xfrm>
          <a:prstGeom prst="rect">
            <a:avLst/>
          </a:prstGeom>
        </p:spPr>
        <p:txBody>
          <a:bodyPr vert="horz" lIns="91440" tIns="36576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322082E-980C-73C0-651E-262549B35705}"/>
              </a:ext>
            </a:extLst>
          </p:cNvPr>
          <p:cNvSpPr>
            <a:spLocks noGrp="1"/>
          </p:cNvSpPr>
          <p:nvPr>
            <p:ph type="ftr" sz="quarter" idx="3"/>
          </p:nvPr>
        </p:nvSpPr>
        <p:spPr>
          <a:xfrm>
            <a:off x="3657600" y="6180136"/>
            <a:ext cx="411480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r>
              <a:rPr lang="en-US"/>
              <a:t>Name of Presentation</a:t>
            </a:r>
          </a:p>
        </p:txBody>
      </p:sp>
      <p:sp>
        <p:nvSpPr>
          <p:cNvPr id="7" name="Slide Number Placeholder 6">
            <a:extLst>
              <a:ext uri="{FF2B5EF4-FFF2-40B4-BE49-F238E27FC236}">
                <a16:creationId xmlns:a16="http://schemas.microsoft.com/office/drawing/2014/main" id="{B034A03B-3CB9-966A-58FE-8E452B61A4FB}"/>
              </a:ext>
            </a:extLst>
          </p:cNvPr>
          <p:cNvSpPr>
            <a:spLocks noGrp="1"/>
          </p:cNvSpPr>
          <p:nvPr>
            <p:ph type="sldNum" sz="quarter" idx="4"/>
          </p:nvPr>
        </p:nvSpPr>
        <p:spPr>
          <a:xfrm>
            <a:off x="10214517" y="6180136"/>
            <a:ext cx="64008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fld id="{B393D9B6-F461-6F4F-A35A-50D34C98AFE0}" type="slidenum">
              <a:rPr lang="en-US" smtClean="0"/>
              <a:pPr/>
              <a:t>‹#›</a:t>
            </a:fld>
            <a:endParaRPr lang="en-US"/>
          </a:p>
        </p:txBody>
      </p:sp>
      <p:sp>
        <p:nvSpPr>
          <p:cNvPr id="8" name="Date Placeholder 7">
            <a:extLst>
              <a:ext uri="{FF2B5EF4-FFF2-40B4-BE49-F238E27FC236}">
                <a16:creationId xmlns:a16="http://schemas.microsoft.com/office/drawing/2014/main" id="{3CFC94C9-A867-A11F-38E2-6FA328EA152B}"/>
              </a:ext>
            </a:extLst>
          </p:cNvPr>
          <p:cNvSpPr>
            <a:spLocks noGrp="1"/>
          </p:cNvSpPr>
          <p:nvPr>
            <p:ph type="dt" sz="half" idx="2"/>
          </p:nvPr>
        </p:nvSpPr>
        <p:spPr>
          <a:xfrm>
            <a:off x="7937253" y="6180136"/>
            <a:ext cx="210312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r>
              <a:rPr lang="en-US"/>
              <a:t>August 4, 2023</a:t>
            </a:r>
          </a:p>
        </p:txBody>
      </p:sp>
    </p:spTree>
    <p:extLst>
      <p:ext uri="{BB962C8B-B14F-4D97-AF65-F5344CB8AC3E}">
        <p14:creationId xmlns:p14="http://schemas.microsoft.com/office/powerpoint/2010/main" val="3696239784"/>
      </p:ext>
    </p:extLst>
  </p:cSld>
  <p:clrMap bg1="lt1" tx1="dk1" bg2="lt2" tx2="dk2" accent1="accent1" accent2="accent2" accent3="accent3" accent4="accent4" accent5="accent5" accent6="accent6" hlink="hlink" folHlink="folHlink"/>
  <p:sldLayoutIdLst>
    <p:sldLayoutId id="2147484188" r:id="rId1"/>
    <p:sldLayoutId id="2147484191" r:id="rId2"/>
    <p:sldLayoutId id="2147484199" r:id="rId3"/>
    <p:sldLayoutId id="2147484193" r:id="rId4"/>
    <p:sldLayoutId id="2147484194" r:id="rId5"/>
    <p:sldLayoutId id="2147484196" r:id="rId6"/>
    <p:sldLayoutId id="2147484198" r:id="rId7"/>
    <p:sldLayoutId id="2147484189" r:id="rId8"/>
    <p:sldLayoutId id="2147484197" r:id="rId9"/>
  </p:sldLayoutIdLst>
  <p:transition spd="med">
    <p:fade/>
  </p:transition>
  <p:hf hdr="0" ftr="0" dt="0"/>
  <p:txStyles>
    <p:titleStyle>
      <a:lvl1pPr algn="l" rtl="0" eaLnBrk="1" fontAlgn="base" hangingPunct="1">
        <a:lnSpc>
          <a:spcPct val="80000"/>
        </a:lnSpc>
        <a:spcBef>
          <a:spcPct val="0"/>
        </a:spcBef>
        <a:spcAft>
          <a:spcPct val="0"/>
        </a:spcAft>
        <a:defRPr sz="4400" b="1" kern="1200" cap="none" baseline="0">
          <a:solidFill>
            <a:schemeClr val="bg1"/>
          </a:solidFill>
          <a:latin typeface="Arial"/>
          <a:ea typeface="ＭＳ Ｐゴシック" panose="020B0600070205080204" pitchFamily="34" charset="-128"/>
          <a:cs typeface="+mj-cs"/>
        </a:defRPr>
      </a:lvl1pPr>
      <a:lvl2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2pPr>
      <a:lvl3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3pPr>
      <a:lvl4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4pPr>
      <a:lvl5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5pPr>
      <a:lvl6pPr marL="4572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6pPr>
      <a:lvl7pPr marL="9144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7pPr>
      <a:lvl8pPr marL="13716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8pPr>
      <a:lvl9pPr marL="18288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9pPr>
    </p:titleStyle>
    <p:bodyStyle>
      <a:lvl1pPr marL="233363" indent="-233363" algn="l" rtl="0" eaLnBrk="1" fontAlgn="base" hangingPunct="1">
        <a:lnSpc>
          <a:spcPct val="100000"/>
        </a:lnSpc>
        <a:spcBef>
          <a:spcPts val="1000"/>
        </a:spcBef>
        <a:spcAft>
          <a:spcPct val="0"/>
        </a:spcAft>
        <a:buClr>
          <a:schemeClr val="bg2"/>
        </a:buClr>
        <a:buSzPct val="120000"/>
        <a:buFont typeface="System Font Regular"/>
        <a:buChar char="‣"/>
        <a:tabLst/>
        <a:defRPr sz="2400" kern="1200">
          <a:solidFill>
            <a:schemeClr val="bg1"/>
          </a:solidFill>
          <a:latin typeface="Arial"/>
          <a:ea typeface="ＭＳ Ｐゴシック" panose="020B0600070205080204" pitchFamily="34" charset="-128"/>
          <a:cs typeface="+mn-cs"/>
        </a:defRPr>
      </a:lvl1pPr>
      <a:lvl2pPr marL="576263" indent="-227013"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2pPr>
      <a:lvl3pPr marL="917575" indent="-23177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3pPr>
      <a:lvl4pPr marL="1260475" indent="-22542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4pPr>
      <a:lvl5pPr marL="1603375" indent="-23177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guide id="2" pos="528" userDrawn="1">
          <p15:clr>
            <a:srgbClr val="F26B43"/>
          </p15:clr>
        </p15:guide>
        <p15:guide id="3" pos="7152" userDrawn="1">
          <p15:clr>
            <a:srgbClr val="F26B43"/>
          </p15:clr>
        </p15:guide>
        <p15:guide id="4" orient="horz" pos="960" userDrawn="1">
          <p15:clr>
            <a:srgbClr val="F26B43"/>
          </p15:clr>
        </p15:guide>
        <p15:guide id="5" orient="horz" pos="360" userDrawn="1">
          <p15:clr>
            <a:srgbClr val="F26B43"/>
          </p15:clr>
        </p15:guide>
        <p15:guide id="6" orient="horz" pos="10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F0F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D2240F-747A-1147-AEAD-A0C4DA9D89BF}"/>
              </a:ext>
            </a:extLst>
          </p:cNvPr>
          <p:cNvSpPr/>
          <p:nvPr userDrawn="1"/>
        </p:nvSpPr>
        <p:spPr>
          <a:xfrm>
            <a:off x="774700" y="0"/>
            <a:ext cx="10642600" cy="87086"/>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
        <p:nvSpPr>
          <p:cNvPr id="8" name="Rectangle 7">
            <a:extLst>
              <a:ext uri="{FF2B5EF4-FFF2-40B4-BE49-F238E27FC236}">
                <a16:creationId xmlns:a16="http://schemas.microsoft.com/office/drawing/2014/main" id="{6EB17946-7E97-EA43-8A57-8DEF85D1C519}"/>
              </a:ext>
            </a:extLst>
          </p:cNvPr>
          <p:cNvSpPr/>
          <p:nvPr userDrawn="1"/>
        </p:nvSpPr>
        <p:spPr>
          <a:xfrm>
            <a:off x="11609711" y="5708405"/>
            <a:ext cx="582291" cy="992458"/>
          </a:xfrm>
          <a:prstGeom prst="rect">
            <a:avLst/>
          </a:prstGeom>
          <a:solidFill>
            <a:srgbClr val="ED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
        <p:nvSpPr>
          <p:cNvPr id="2" name="Title Placeholder 1">
            <a:extLst>
              <a:ext uri="{FF2B5EF4-FFF2-40B4-BE49-F238E27FC236}">
                <a16:creationId xmlns:a16="http://schemas.microsoft.com/office/drawing/2014/main" id="{FDE3320D-7B22-6A4C-98E1-93FE6CF3B698}"/>
              </a:ext>
            </a:extLst>
          </p:cNvPr>
          <p:cNvSpPr>
            <a:spLocks noGrp="1"/>
          </p:cNvSpPr>
          <p:nvPr>
            <p:ph type="title"/>
          </p:nvPr>
        </p:nvSpPr>
        <p:spPr>
          <a:xfrm>
            <a:off x="838200" y="365760"/>
            <a:ext cx="10515600" cy="1554480"/>
          </a:xfrm>
          <a:prstGeom prst="rect">
            <a:avLst/>
          </a:prstGeom>
        </p:spPr>
        <p:txBody>
          <a:bodyPr vert="horz" lIns="91440" tIns="0" rIns="91440" bIns="9144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799D9A98-381E-A243-A208-650591A88D11}"/>
              </a:ext>
            </a:extLst>
          </p:cNvPr>
          <p:cNvSpPr>
            <a:spLocks noGrp="1"/>
          </p:cNvSpPr>
          <p:nvPr>
            <p:ph type="body" idx="1"/>
          </p:nvPr>
        </p:nvSpPr>
        <p:spPr>
          <a:xfrm>
            <a:off x="838200" y="1920240"/>
            <a:ext cx="10515600" cy="4251959"/>
          </a:xfrm>
          <a:prstGeom prst="rect">
            <a:avLst/>
          </a:prstGeom>
        </p:spPr>
        <p:txBody>
          <a:bodyPr vert="horz" lIns="91440" tIns="36576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490D2-1A97-4ED8-E9E0-F072A3A8EA65}"/>
              </a:ext>
            </a:extLst>
          </p:cNvPr>
          <p:cNvSpPr>
            <a:spLocks noGrp="1"/>
          </p:cNvSpPr>
          <p:nvPr>
            <p:ph type="dt" sz="half" idx="2"/>
          </p:nvPr>
        </p:nvSpPr>
        <p:spPr>
          <a:xfrm>
            <a:off x="7936992" y="6181344"/>
            <a:ext cx="2103120" cy="365125"/>
          </a:xfrm>
          <a:prstGeom prst="rect">
            <a:avLst/>
          </a:prstGeom>
        </p:spPr>
        <p:txBody>
          <a:bodyPr vert="horz" lIns="91440" tIns="0" rIns="91440" bIns="0" rtlCol="0" anchor="b" anchorCtr="0"/>
          <a:lstStyle>
            <a:lvl1pPr algn="r">
              <a:defRPr sz="1200">
                <a:solidFill>
                  <a:schemeClr val="tx1">
                    <a:lumMod val="60000"/>
                    <a:lumOff val="40000"/>
                  </a:schemeClr>
                </a:solidFill>
              </a:defRPr>
            </a:lvl1pPr>
          </a:lstStyle>
          <a:p>
            <a:r>
              <a:rPr lang="en-US"/>
              <a:t>August 4, 2023</a:t>
            </a:r>
          </a:p>
        </p:txBody>
      </p:sp>
      <p:sp>
        <p:nvSpPr>
          <p:cNvPr id="5" name="Footer Placeholder 4">
            <a:extLst>
              <a:ext uri="{FF2B5EF4-FFF2-40B4-BE49-F238E27FC236}">
                <a16:creationId xmlns:a16="http://schemas.microsoft.com/office/drawing/2014/main" id="{94089F02-D7F4-82B4-90AD-4022B2265EFF}"/>
              </a:ext>
            </a:extLst>
          </p:cNvPr>
          <p:cNvSpPr>
            <a:spLocks noGrp="1"/>
          </p:cNvSpPr>
          <p:nvPr>
            <p:ph type="ftr" sz="quarter" idx="3"/>
          </p:nvPr>
        </p:nvSpPr>
        <p:spPr>
          <a:xfrm>
            <a:off x="3657600" y="6181344"/>
            <a:ext cx="4114800" cy="365125"/>
          </a:xfrm>
          <a:prstGeom prst="rect">
            <a:avLst/>
          </a:prstGeom>
        </p:spPr>
        <p:txBody>
          <a:bodyPr vert="horz" lIns="91440" tIns="0" rIns="91440" bIns="0" rtlCol="0" anchor="b" anchorCtr="0"/>
          <a:lstStyle>
            <a:lvl1pPr algn="r">
              <a:defRPr sz="1200">
                <a:solidFill>
                  <a:schemeClr val="tx1">
                    <a:lumMod val="60000"/>
                    <a:lumOff val="40000"/>
                  </a:schemeClr>
                </a:solidFill>
              </a:defRPr>
            </a:lvl1pPr>
          </a:lstStyle>
          <a:p>
            <a:r>
              <a:rPr lang="en-US"/>
              <a:t>Name of Presentation</a:t>
            </a:r>
          </a:p>
        </p:txBody>
      </p:sp>
      <p:sp>
        <p:nvSpPr>
          <p:cNvPr id="7" name="Slide Number Placeholder 6">
            <a:extLst>
              <a:ext uri="{FF2B5EF4-FFF2-40B4-BE49-F238E27FC236}">
                <a16:creationId xmlns:a16="http://schemas.microsoft.com/office/drawing/2014/main" id="{D6073026-3B46-1517-3256-4E51565E1FDA}"/>
              </a:ext>
            </a:extLst>
          </p:cNvPr>
          <p:cNvSpPr>
            <a:spLocks noGrp="1"/>
          </p:cNvSpPr>
          <p:nvPr>
            <p:ph type="sldNum" sz="quarter" idx="4"/>
          </p:nvPr>
        </p:nvSpPr>
        <p:spPr>
          <a:xfrm>
            <a:off x="10213848" y="6181344"/>
            <a:ext cx="640080" cy="365125"/>
          </a:xfrm>
          <a:prstGeom prst="rect">
            <a:avLst/>
          </a:prstGeom>
        </p:spPr>
        <p:txBody>
          <a:bodyPr vert="horz" lIns="91440" tIns="0" rIns="91440" bIns="0" rtlCol="0" anchor="b" anchorCtr="0"/>
          <a:lstStyle>
            <a:lvl1pPr algn="r">
              <a:defRPr sz="1200">
                <a:solidFill>
                  <a:schemeClr val="tx1">
                    <a:lumMod val="60000"/>
                    <a:lumOff val="40000"/>
                  </a:schemeClr>
                </a:solidFill>
              </a:defRPr>
            </a:lvl1pPr>
          </a:lstStyle>
          <a:p>
            <a:fld id="{2D3C04EB-3C21-1042-8481-06E83C0B3E7E}" type="slidenum">
              <a:rPr lang="en-US" smtClean="0"/>
              <a:pPr/>
              <a:t>‹#›</a:t>
            </a:fld>
            <a:endParaRPr lang="en-US"/>
          </a:p>
        </p:txBody>
      </p:sp>
      <p:pic>
        <p:nvPicPr>
          <p:cNvPr id="10" name="Graphic 9">
            <a:extLst>
              <a:ext uri="{FF2B5EF4-FFF2-40B4-BE49-F238E27FC236}">
                <a16:creationId xmlns:a16="http://schemas.microsoft.com/office/drawing/2014/main" id="{860E29A5-B705-307C-100D-F666213A8F7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027664" y="6045587"/>
            <a:ext cx="425075" cy="500881"/>
          </a:xfrm>
          <a:prstGeom prst="rect">
            <a:avLst/>
          </a:prstGeom>
        </p:spPr>
      </p:pic>
    </p:spTree>
    <p:extLst>
      <p:ext uri="{BB962C8B-B14F-4D97-AF65-F5344CB8AC3E}">
        <p14:creationId xmlns:p14="http://schemas.microsoft.com/office/powerpoint/2010/main" val="3327166393"/>
      </p:ext>
    </p:extLst>
  </p:cSld>
  <p:clrMap bg1="lt1" tx1="dk1" bg2="lt2" tx2="dk2" accent1="accent1" accent2="accent2" accent3="accent3" accent4="accent4" accent5="accent5" accent6="accent6" hlink="hlink" folHlink="folHlink"/>
  <p:sldLayoutIdLst>
    <p:sldLayoutId id="2147484069" r:id="rId1"/>
    <p:sldLayoutId id="2147484192" r:id="rId2"/>
    <p:sldLayoutId id="2147484195" r:id="rId3"/>
    <p:sldLayoutId id="2147484200" r:id="rId4"/>
    <p:sldLayoutId id="2147484201" r:id="rId5"/>
  </p:sldLayoutIdLst>
  <p:transition spd="med">
    <p:fade/>
  </p:transition>
  <p:hf hdr="0" ftr="0" dt="0"/>
  <p:txStyles>
    <p:titleStyle>
      <a:lvl1pPr algn="l" rtl="0" eaLnBrk="1" fontAlgn="base" hangingPunct="1">
        <a:lnSpc>
          <a:spcPct val="8000"/>
        </a:lnSpc>
        <a:spcBef>
          <a:spcPct val="0"/>
        </a:spcBef>
        <a:spcAft>
          <a:spcPct val="0"/>
        </a:spcAft>
        <a:defRPr sz="4400" b="1" kern="1200" cap="none" baseline="0">
          <a:solidFill>
            <a:schemeClr val="tx2"/>
          </a:solidFill>
          <a:latin typeface="Arial"/>
          <a:ea typeface="ＭＳ Ｐゴシック" panose="020B0600070205080204" pitchFamily="34" charset="-128"/>
          <a:cs typeface="+mj-cs"/>
        </a:defRPr>
      </a:lvl1pPr>
      <a:lvl2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2pPr>
      <a:lvl3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3pPr>
      <a:lvl4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4pPr>
      <a:lvl5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5pPr>
      <a:lvl6pPr marL="4572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6pPr>
      <a:lvl7pPr marL="9144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7pPr>
      <a:lvl8pPr marL="13716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8pPr>
      <a:lvl9pPr marL="18288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9pPr>
    </p:titleStyle>
    <p:bodyStyle>
      <a:lvl1pPr marL="233363" indent="-233363" algn="l" rtl="0" eaLnBrk="1" fontAlgn="base" hangingPunct="1">
        <a:lnSpc>
          <a:spcPct val="100000"/>
        </a:lnSpc>
        <a:spcBef>
          <a:spcPts val="1000"/>
        </a:spcBef>
        <a:spcAft>
          <a:spcPct val="0"/>
        </a:spcAft>
        <a:buClr>
          <a:schemeClr val="tx2"/>
        </a:buClr>
        <a:buSzPct val="120000"/>
        <a:buFont typeface="System Font Regular"/>
        <a:buChar char="‣"/>
        <a:tabLst/>
        <a:defRPr sz="2400" kern="1200">
          <a:solidFill>
            <a:schemeClr val="tx1"/>
          </a:solidFill>
          <a:latin typeface="Arial"/>
          <a:ea typeface="ＭＳ Ｐゴシック" panose="020B0600070205080204" pitchFamily="34" charset="-128"/>
          <a:cs typeface="+mn-cs"/>
        </a:defRPr>
      </a:lvl1pPr>
      <a:lvl2pPr marL="576263" indent="-227013" algn="l" rtl="0" eaLnBrk="1" fontAlgn="base" hangingPunct="1">
        <a:lnSpc>
          <a:spcPct val="100000"/>
        </a:lnSpc>
        <a:spcBef>
          <a:spcPts val="1000"/>
        </a:spcBef>
        <a:spcAft>
          <a:spcPct val="0"/>
        </a:spcAft>
        <a:buClr>
          <a:schemeClr val="tx2"/>
        </a:buClr>
        <a:buSzPct val="120000"/>
        <a:buFont typeface="System Font Regular"/>
        <a:buChar char="‣"/>
        <a:tabLst/>
        <a:defRPr sz="2000" kern="1200">
          <a:solidFill>
            <a:schemeClr val="tx1"/>
          </a:solidFill>
          <a:latin typeface="Arial"/>
          <a:ea typeface="ＭＳ Ｐゴシック" panose="020B0600070205080204" pitchFamily="34" charset="-128"/>
          <a:cs typeface="+mn-cs"/>
        </a:defRPr>
      </a:lvl2pPr>
      <a:lvl3pPr marL="917575" indent="-231775" algn="l" rtl="0" eaLnBrk="1" fontAlgn="base" hangingPunct="1">
        <a:lnSpc>
          <a:spcPct val="100000"/>
        </a:lnSpc>
        <a:spcBef>
          <a:spcPts val="1000"/>
        </a:spcBef>
        <a:spcAft>
          <a:spcPct val="0"/>
        </a:spcAft>
        <a:buClr>
          <a:schemeClr val="tx2"/>
        </a:buClr>
        <a:buSzPct val="120000"/>
        <a:buFont typeface="System Font Regular"/>
        <a:buChar char="‣"/>
        <a:tabLst/>
        <a:defRPr sz="2000" kern="1200">
          <a:solidFill>
            <a:schemeClr val="tx1"/>
          </a:solidFill>
          <a:latin typeface="Arial"/>
          <a:ea typeface="ＭＳ Ｐゴシック" panose="020B0600070205080204" pitchFamily="34" charset="-128"/>
          <a:cs typeface="+mn-cs"/>
        </a:defRPr>
      </a:lvl3pPr>
      <a:lvl4pPr marL="1260475" indent="-225425" algn="l" rtl="0" eaLnBrk="1" fontAlgn="base" hangingPunct="1">
        <a:lnSpc>
          <a:spcPct val="100000"/>
        </a:lnSpc>
        <a:spcBef>
          <a:spcPts val="1000"/>
        </a:spcBef>
        <a:spcAft>
          <a:spcPct val="0"/>
        </a:spcAft>
        <a:buClr>
          <a:schemeClr val="tx2"/>
        </a:buClr>
        <a:buSzPct val="120000"/>
        <a:buFont typeface="System Font Regular"/>
        <a:buChar char="‣"/>
        <a:tabLst/>
        <a:defRPr sz="2000" kern="1200">
          <a:solidFill>
            <a:schemeClr val="tx1"/>
          </a:solidFill>
          <a:latin typeface="Arial"/>
          <a:ea typeface="ＭＳ Ｐゴシック" panose="020B0600070205080204" pitchFamily="34" charset="-128"/>
          <a:cs typeface="+mn-cs"/>
        </a:defRPr>
      </a:lvl4pPr>
      <a:lvl5pPr marL="1603375" indent="-231775" algn="l" rtl="0" eaLnBrk="1" fontAlgn="base" hangingPunct="1">
        <a:lnSpc>
          <a:spcPct val="100000"/>
        </a:lnSpc>
        <a:spcBef>
          <a:spcPts val="1000"/>
        </a:spcBef>
        <a:spcAft>
          <a:spcPct val="0"/>
        </a:spcAft>
        <a:buClr>
          <a:schemeClr val="tx2"/>
        </a:buClr>
        <a:buSzPct val="120000"/>
        <a:buFont typeface="System Font Regular"/>
        <a:buChar char="‣"/>
        <a:tabLst/>
        <a:defRPr sz="2000" kern="1200">
          <a:solidFill>
            <a:schemeClr val="tx1"/>
          </a:solidFill>
          <a:latin typeface="Arial"/>
          <a:ea typeface="ＭＳ Ｐゴシック" panose="020B0600070205080204" pitchFamily="34" charset="-128"/>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528" userDrawn="1">
          <p15:clr>
            <a:srgbClr val="F26B43"/>
          </p15:clr>
        </p15:guide>
        <p15:guide id="3" pos="7152" userDrawn="1">
          <p15:clr>
            <a:srgbClr val="F26B43"/>
          </p15:clr>
        </p15:guide>
        <p15:guide id="4" orient="horz" pos="3888" userDrawn="1">
          <p15:clr>
            <a:srgbClr val="F26B43"/>
          </p15:clr>
        </p15:guide>
        <p15:guide id="5" orient="horz" pos="288" userDrawn="1">
          <p15:clr>
            <a:srgbClr val="F26B43"/>
          </p15:clr>
        </p15:guide>
        <p15:guide id="6" orient="horz" pos="936" userDrawn="1">
          <p15:clr>
            <a:srgbClr val="F26B43"/>
          </p15:clr>
        </p15:guide>
        <p15:guide id="7" orient="horz" pos="105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DF0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19F131-9DA8-5B45-93E6-0B291064B6BA}"/>
              </a:ext>
            </a:extLst>
          </p:cNvPr>
          <p:cNvSpPr>
            <a:spLocks noGrp="1"/>
          </p:cNvSpPr>
          <p:nvPr>
            <p:ph type="title"/>
          </p:nvPr>
        </p:nvSpPr>
        <p:spPr>
          <a:xfrm>
            <a:off x="838200" y="457200"/>
            <a:ext cx="10515600" cy="1554480"/>
          </a:xfrm>
          <a:prstGeom prst="rect">
            <a:avLst/>
          </a:prstGeom>
        </p:spPr>
        <p:txBody>
          <a:bodyPr vert="horz" lIns="91440" tIns="45720" rIns="91440" bIns="0" rtlCol="0" anchor="b">
            <a:normAutofit/>
          </a:bodyPr>
          <a:lstStyle/>
          <a:p>
            <a:r>
              <a:rPr lang="en-US"/>
              <a:t>Click to edit Master title style</a:t>
            </a:r>
          </a:p>
        </p:txBody>
      </p:sp>
      <p:sp>
        <p:nvSpPr>
          <p:cNvPr id="4" name="Text Placeholder 3">
            <a:extLst>
              <a:ext uri="{FF2B5EF4-FFF2-40B4-BE49-F238E27FC236}">
                <a16:creationId xmlns:a16="http://schemas.microsoft.com/office/drawing/2014/main" id="{80C4E2D3-24A6-D640-A50F-23B64E0B1D86}"/>
              </a:ext>
            </a:extLst>
          </p:cNvPr>
          <p:cNvSpPr>
            <a:spLocks noGrp="1"/>
          </p:cNvSpPr>
          <p:nvPr>
            <p:ph type="body" idx="1"/>
          </p:nvPr>
        </p:nvSpPr>
        <p:spPr>
          <a:xfrm>
            <a:off x="838200" y="2011680"/>
            <a:ext cx="10515600" cy="4165283"/>
          </a:xfrm>
          <a:prstGeom prst="rect">
            <a:avLst/>
          </a:prstGeom>
        </p:spPr>
        <p:txBody>
          <a:bodyPr vert="horz" lIns="91440" tIns="45720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6169481"/>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Lst>
  <p:transition spd="med">
    <p:fade/>
  </p:transition>
  <p:hf hdr="0" ftr="0" dt="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SzPct val="120000"/>
        <a:buFont typeface="Arial" panose="020B0604020202020204" pitchFamily="34" charset="0"/>
        <a:buChar char="‣"/>
        <a:defRPr sz="2800" kern="1200">
          <a:solidFill>
            <a:schemeClr val="tx1"/>
          </a:solidFill>
          <a:latin typeface="+mn-lt"/>
          <a:ea typeface="+mn-ea"/>
          <a:cs typeface="+mn-cs"/>
        </a:defRPr>
      </a:lvl1pPr>
      <a:lvl2pPr marL="581025" indent="-222250" algn="l" defTabSz="914400" rtl="0" eaLnBrk="1" latinLnBrk="0" hangingPunct="1">
        <a:lnSpc>
          <a:spcPct val="100000"/>
        </a:lnSpc>
        <a:spcBef>
          <a:spcPts val="1000"/>
        </a:spcBef>
        <a:buClr>
          <a:schemeClr val="tx2"/>
        </a:buClr>
        <a:buSzPct val="120000"/>
        <a:buFont typeface="Arial" panose="020B0604020202020204" pitchFamily="34" charset="0"/>
        <a:buChar char="‣"/>
        <a:tabLst/>
        <a:defRPr sz="2400" kern="1200">
          <a:solidFill>
            <a:schemeClr val="tx1"/>
          </a:solidFill>
          <a:latin typeface="+mn-lt"/>
          <a:ea typeface="+mn-ea"/>
          <a:cs typeface="+mn-cs"/>
        </a:defRPr>
      </a:lvl2pPr>
      <a:lvl3pPr marL="920750" indent="-222250" algn="l" defTabSz="914400" rtl="0" eaLnBrk="1" latinLnBrk="0" hangingPunct="1">
        <a:lnSpc>
          <a:spcPct val="100000"/>
        </a:lnSpc>
        <a:spcBef>
          <a:spcPts val="1000"/>
        </a:spcBef>
        <a:buClr>
          <a:schemeClr val="tx2"/>
        </a:buClr>
        <a:buSzPct val="120000"/>
        <a:buFont typeface="Arial" panose="020B0604020202020204" pitchFamily="34" charset="0"/>
        <a:buChar char="‣"/>
        <a:tabLst/>
        <a:defRPr sz="2400" kern="1200">
          <a:solidFill>
            <a:schemeClr val="tx1"/>
          </a:solidFill>
          <a:latin typeface="+mn-lt"/>
          <a:ea typeface="+mn-ea"/>
          <a:cs typeface="+mn-cs"/>
        </a:defRPr>
      </a:lvl3pPr>
      <a:lvl4pPr marL="1258888" indent="-254000" algn="l" defTabSz="914400" rtl="0" eaLnBrk="1" latinLnBrk="0" hangingPunct="1">
        <a:lnSpc>
          <a:spcPct val="100000"/>
        </a:lnSpc>
        <a:spcBef>
          <a:spcPts val="1000"/>
        </a:spcBef>
        <a:buClr>
          <a:schemeClr val="tx2"/>
        </a:buClr>
        <a:buSzPct val="120000"/>
        <a:buFont typeface="Arial" panose="020B0604020202020204" pitchFamily="34" charset="0"/>
        <a:buChar char="‣"/>
        <a:tabLst/>
        <a:defRPr sz="2400" kern="1200">
          <a:solidFill>
            <a:schemeClr val="tx1"/>
          </a:solidFill>
          <a:latin typeface="+mn-lt"/>
          <a:ea typeface="+mn-ea"/>
          <a:cs typeface="+mn-cs"/>
        </a:defRPr>
      </a:lvl4pPr>
      <a:lvl5pPr marL="1608138" indent="-254000" algn="l" defTabSz="914400" rtl="0" eaLnBrk="1" latinLnBrk="0" hangingPunct="1">
        <a:lnSpc>
          <a:spcPct val="100000"/>
        </a:lnSpc>
        <a:spcBef>
          <a:spcPts val="1000"/>
        </a:spcBef>
        <a:buClr>
          <a:schemeClr val="tx2"/>
        </a:buClr>
        <a:buSzPct val="120000"/>
        <a:buFont typeface="Arial" panose="020B0604020202020204" pitchFamily="34" charset="0"/>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52" userDrawn="1">
          <p15:clr>
            <a:srgbClr val="F26B43"/>
          </p15:clr>
        </p15:guide>
        <p15:guide id="2" orient="horz" pos="3912" userDrawn="1">
          <p15:clr>
            <a:srgbClr val="F26B43"/>
          </p15:clr>
        </p15:guide>
        <p15:guide id="3" orient="horz" pos="168" userDrawn="1">
          <p15:clr>
            <a:srgbClr val="F26B43"/>
          </p15:clr>
        </p15:guide>
        <p15:guide id="4" pos="528" userDrawn="1">
          <p15:clr>
            <a:srgbClr val="F26B43"/>
          </p15:clr>
        </p15:guide>
        <p15:guide id="5" orient="horz" pos="936" userDrawn="1">
          <p15:clr>
            <a:srgbClr val="F26B43"/>
          </p15:clr>
        </p15:guide>
        <p15:guide id="6" orient="horz" pos="105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842993-C615-C943-B815-6788D8C4EA2A}"/>
              </a:ext>
            </a:extLst>
          </p:cNvPr>
          <p:cNvSpPr>
            <a:spLocks noGrp="1"/>
          </p:cNvSpPr>
          <p:nvPr>
            <p:ph type="title"/>
          </p:nvPr>
        </p:nvSpPr>
        <p:spPr>
          <a:xfrm>
            <a:off x="838200" y="365760"/>
            <a:ext cx="10515600" cy="1463040"/>
          </a:xfrm>
          <a:prstGeom prst="rect">
            <a:avLst/>
          </a:prstGeom>
        </p:spPr>
        <p:txBody>
          <a:bodyPr vert="horz" lIns="91440" tIns="0" rIns="91440" bIns="9144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4CB5DBD1-1CD3-9D43-BB71-E0A8A241374F}"/>
              </a:ext>
            </a:extLst>
          </p:cNvPr>
          <p:cNvSpPr>
            <a:spLocks noGrp="1"/>
          </p:cNvSpPr>
          <p:nvPr>
            <p:ph type="body" idx="1"/>
          </p:nvPr>
        </p:nvSpPr>
        <p:spPr>
          <a:xfrm>
            <a:off x="838200" y="1828800"/>
            <a:ext cx="10515600" cy="4343400"/>
          </a:xfrm>
          <a:prstGeom prst="rect">
            <a:avLst/>
          </a:prstGeom>
        </p:spPr>
        <p:txBody>
          <a:bodyPr vert="horz" lIns="91440" tIns="36576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322082E-980C-73C0-651E-262549B35705}"/>
              </a:ext>
            </a:extLst>
          </p:cNvPr>
          <p:cNvSpPr>
            <a:spLocks noGrp="1"/>
          </p:cNvSpPr>
          <p:nvPr>
            <p:ph type="ftr" sz="quarter" idx="3"/>
          </p:nvPr>
        </p:nvSpPr>
        <p:spPr>
          <a:xfrm>
            <a:off x="3657600" y="6180136"/>
            <a:ext cx="411480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r>
              <a:rPr lang="en-US"/>
              <a:t>Name of Presentation</a:t>
            </a:r>
          </a:p>
        </p:txBody>
      </p:sp>
      <p:sp>
        <p:nvSpPr>
          <p:cNvPr id="7" name="Slide Number Placeholder 6">
            <a:extLst>
              <a:ext uri="{FF2B5EF4-FFF2-40B4-BE49-F238E27FC236}">
                <a16:creationId xmlns:a16="http://schemas.microsoft.com/office/drawing/2014/main" id="{B034A03B-3CB9-966A-58FE-8E452B61A4FB}"/>
              </a:ext>
            </a:extLst>
          </p:cNvPr>
          <p:cNvSpPr>
            <a:spLocks noGrp="1"/>
          </p:cNvSpPr>
          <p:nvPr>
            <p:ph type="sldNum" sz="quarter" idx="4"/>
          </p:nvPr>
        </p:nvSpPr>
        <p:spPr>
          <a:xfrm>
            <a:off x="10214517" y="6180136"/>
            <a:ext cx="64008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fld id="{B393D9B6-F461-6F4F-A35A-50D34C98AFE0}" type="slidenum">
              <a:rPr lang="en-US" smtClean="0"/>
              <a:pPr/>
              <a:t>‹#›</a:t>
            </a:fld>
            <a:endParaRPr lang="en-US"/>
          </a:p>
        </p:txBody>
      </p:sp>
      <p:sp>
        <p:nvSpPr>
          <p:cNvPr id="8" name="Date Placeholder 7">
            <a:extLst>
              <a:ext uri="{FF2B5EF4-FFF2-40B4-BE49-F238E27FC236}">
                <a16:creationId xmlns:a16="http://schemas.microsoft.com/office/drawing/2014/main" id="{3CFC94C9-A867-A11F-38E2-6FA328EA152B}"/>
              </a:ext>
            </a:extLst>
          </p:cNvPr>
          <p:cNvSpPr>
            <a:spLocks noGrp="1"/>
          </p:cNvSpPr>
          <p:nvPr>
            <p:ph type="dt" sz="half" idx="2"/>
          </p:nvPr>
        </p:nvSpPr>
        <p:spPr>
          <a:xfrm>
            <a:off x="7937253" y="6180136"/>
            <a:ext cx="210312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r>
              <a:rPr lang="en-US"/>
              <a:t>August 4, 2023</a:t>
            </a:r>
          </a:p>
        </p:txBody>
      </p:sp>
    </p:spTree>
    <p:extLst>
      <p:ext uri="{BB962C8B-B14F-4D97-AF65-F5344CB8AC3E}">
        <p14:creationId xmlns:p14="http://schemas.microsoft.com/office/powerpoint/2010/main" val="3696239784"/>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Lst>
  <p:transition spd="med">
    <p:fade/>
  </p:transition>
  <p:hf hdr="0" ftr="0" dt="0"/>
  <p:txStyles>
    <p:titleStyle>
      <a:lvl1pPr algn="l" rtl="0" eaLnBrk="1" fontAlgn="base" hangingPunct="1">
        <a:lnSpc>
          <a:spcPct val="80000"/>
        </a:lnSpc>
        <a:spcBef>
          <a:spcPct val="0"/>
        </a:spcBef>
        <a:spcAft>
          <a:spcPct val="0"/>
        </a:spcAft>
        <a:defRPr sz="4400" b="1" kern="1200" cap="none" baseline="0">
          <a:solidFill>
            <a:schemeClr val="bg1"/>
          </a:solidFill>
          <a:latin typeface="Arial"/>
          <a:ea typeface="ＭＳ Ｐゴシック" panose="020B0600070205080204" pitchFamily="34" charset="-128"/>
          <a:cs typeface="+mj-cs"/>
        </a:defRPr>
      </a:lvl1pPr>
      <a:lvl2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2pPr>
      <a:lvl3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3pPr>
      <a:lvl4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4pPr>
      <a:lvl5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5pPr>
      <a:lvl6pPr marL="4572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6pPr>
      <a:lvl7pPr marL="9144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7pPr>
      <a:lvl8pPr marL="13716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8pPr>
      <a:lvl9pPr marL="18288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9pPr>
    </p:titleStyle>
    <p:bodyStyle>
      <a:lvl1pPr marL="233363" indent="-233363" algn="l" rtl="0" eaLnBrk="1" fontAlgn="base" hangingPunct="1">
        <a:lnSpc>
          <a:spcPct val="100000"/>
        </a:lnSpc>
        <a:spcBef>
          <a:spcPts val="1000"/>
        </a:spcBef>
        <a:spcAft>
          <a:spcPct val="0"/>
        </a:spcAft>
        <a:buClr>
          <a:schemeClr val="bg2"/>
        </a:buClr>
        <a:buSzPct val="120000"/>
        <a:buFont typeface="System Font Regular"/>
        <a:buChar char="‣"/>
        <a:tabLst/>
        <a:defRPr sz="2400" kern="1200">
          <a:solidFill>
            <a:schemeClr val="bg1"/>
          </a:solidFill>
          <a:latin typeface="Arial"/>
          <a:ea typeface="ＭＳ Ｐゴシック" panose="020B0600070205080204" pitchFamily="34" charset="-128"/>
          <a:cs typeface="+mn-cs"/>
        </a:defRPr>
      </a:lvl1pPr>
      <a:lvl2pPr marL="576263" indent="-227013"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2pPr>
      <a:lvl3pPr marL="917575" indent="-23177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3pPr>
      <a:lvl4pPr marL="1260475" indent="-22542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4pPr>
      <a:lvl5pPr marL="1603375" indent="-23177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guide id="2" pos="528" userDrawn="1">
          <p15:clr>
            <a:srgbClr val="F26B43"/>
          </p15:clr>
        </p15:guide>
        <p15:guide id="3" pos="7152" userDrawn="1">
          <p15:clr>
            <a:srgbClr val="F26B43"/>
          </p15:clr>
        </p15:guide>
        <p15:guide id="4" orient="horz" pos="960" userDrawn="1">
          <p15:clr>
            <a:srgbClr val="F26B43"/>
          </p15:clr>
        </p15:guide>
        <p15:guide id="5" orient="horz" pos="360" userDrawn="1">
          <p15:clr>
            <a:srgbClr val="F26B43"/>
          </p15:clr>
        </p15:guide>
        <p15:guide id="6" orient="horz" pos="10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AF525-81EB-D97D-4E9D-7C43AC407B29}"/>
              </a:ext>
            </a:extLst>
          </p:cNvPr>
          <p:cNvSpPr>
            <a:spLocks noGrp="1"/>
          </p:cNvSpPr>
          <p:nvPr>
            <p:ph type="title"/>
          </p:nvPr>
        </p:nvSpPr>
        <p:spPr>
          <a:xfrm>
            <a:off x="1295400" y="1554480"/>
            <a:ext cx="9601200" cy="2286000"/>
          </a:xfrm>
        </p:spPr>
        <p:txBody>
          <a:bodyPr>
            <a:normAutofit fontScale="90000"/>
          </a:bodyPr>
          <a:lstStyle/>
          <a:p>
            <a:r>
              <a:rPr lang="en-US"/>
              <a:t>The CSBA County Board Handbook: A Tool for Great Governance</a:t>
            </a:r>
          </a:p>
        </p:txBody>
      </p:sp>
    </p:spTree>
    <p:extLst>
      <p:ext uri="{BB962C8B-B14F-4D97-AF65-F5344CB8AC3E}">
        <p14:creationId xmlns:p14="http://schemas.microsoft.com/office/powerpoint/2010/main" val="307775244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4296A-9350-0807-1451-E260F25A59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195152-E2E6-6A20-1924-1AD87B27CE1E}"/>
              </a:ext>
            </a:extLst>
          </p:cNvPr>
          <p:cNvSpPr>
            <a:spLocks noGrp="1"/>
          </p:cNvSpPr>
          <p:nvPr>
            <p:ph type="title"/>
          </p:nvPr>
        </p:nvSpPr>
        <p:spPr>
          <a:xfrm>
            <a:off x="838200" y="-182880"/>
            <a:ext cx="10515600" cy="1554480"/>
          </a:xfrm>
        </p:spPr>
        <p:txBody>
          <a:bodyPr/>
          <a:lstStyle/>
          <a:p>
            <a:r>
              <a:rPr lang="en-US"/>
              <a:t>County Board Governance Handbook</a:t>
            </a:r>
          </a:p>
        </p:txBody>
      </p:sp>
      <p:pic>
        <p:nvPicPr>
          <p:cNvPr id="5" name="Picture 4">
            <a:extLst>
              <a:ext uri="{FF2B5EF4-FFF2-40B4-BE49-F238E27FC236}">
                <a16:creationId xmlns:a16="http://schemas.microsoft.com/office/drawing/2014/main" id="{36AE0289-12ED-7EB9-1129-D9D51D146208}"/>
              </a:ext>
            </a:extLst>
          </p:cNvPr>
          <p:cNvPicPr>
            <a:picLocks noChangeAspect="1"/>
          </p:cNvPicPr>
          <p:nvPr/>
        </p:nvPicPr>
        <p:blipFill>
          <a:blip r:embed="rId2"/>
          <a:stretch>
            <a:fillRect/>
          </a:stretch>
        </p:blipFill>
        <p:spPr>
          <a:xfrm>
            <a:off x="4426175" y="1718046"/>
            <a:ext cx="3342640" cy="4290100"/>
          </a:xfrm>
          <a:prstGeom prst="rect">
            <a:avLst/>
          </a:prstGeom>
        </p:spPr>
      </p:pic>
    </p:spTree>
    <p:extLst>
      <p:ext uri="{BB962C8B-B14F-4D97-AF65-F5344CB8AC3E}">
        <p14:creationId xmlns:p14="http://schemas.microsoft.com/office/powerpoint/2010/main" val="125441056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6CFC5C-6762-7545-B73A-48DDBE2ECA8F}"/>
              </a:ext>
            </a:extLst>
          </p:cNvPr>
          <p:cNvSpPr>
            <a:spLocks noGrp="1"/>
          </p:cNvSpPr>
          <p:nvPr>
            <p:ph type="title"/>
          </p:nvPr>
        </p:nvSpPr>
        <p:spPr>
          <a:xfrm>
            <a:off x="2667000" y="2194560"/>
            <a:ext cx="6858000" cy="2194560"/>
          </a:xfrm>
        </p:spPr>
        <p:txBody>
          <a:bodyPr/>
          <a:lstStyle/>
          <a:p>
            <a:r>
              <a:rPr lang="en-US"/>
              <a:t>Placeholder for MIG COE.</a:t>
            </a:r>
          </a:p>
        </p:txBody>
      </p:sp>
    </p:spTree>
    <p:extLst>
      <p:ext uri="{BB962C8B-B14F-4D97-AF65-F5344CB8AC3E}">
        <p14:creationId xmlns:p14="http://schemas.microsoft.com/office/powerpoint/2010/main" val="278948922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9A0A6AF-3635-53B7-BBD9-4F82E4E806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8E2F6-9A81-B398-B691-2F5EBEB28E96}"/>
              </a:ext>
            </a:extLst>
          </p:cNvPr>
          <p:cNvSpPr>
            <a:spLocks noGrp="1"/>
          </p:cNvSpPr>
          <p:nvPr>
            <p:ph type="title"/>
          </p:nvPr>
        </p:nvSpPr>
        <p:spPr/>
        <p:txBody>
          <a:bodyPr>
            <a:noAutofit/>
          </a:bodyPr>
          <a:lstStyle/>
          <a:p>
            <a:r>
              <a:rPr lang="en-US" sz="2000" b="1"/>
              <a:t>BOARD BYLAW 9240- What is it?</a:t>
            </a:r>
            <a:br>
              <a:rPr lang="en-US" sz="2000"/>
            </a:br>
            <a:r>
              <a:rPr lang="en-US" sz="2000" b="1"/>
              <a:t> </a:t>
            </a:r>
            <a:br>
              <a:rPr lang="en-US" sz="2000"/>
            </a:br>
            <a:r>
              <a:rPr lang="en-US" sz="2000" b="1"/>
              <a:t>CSBA Board Bylaw 9240 Board Training states: </a:t>
            </a:r>
            <a:br>
              <a:rPr lang="en-US" sz="2000"/>
            </a:br>
            <a:r>
              <a:rPr lang="en-US" sz="2000"/>
              <a:t> </a:t>
            </a:r>
            <a:br>
              <a:rPr lang="en-US" sz="2000"/>
            </a:br>
            <a:r>
              <a:rPr lang="en-US" sz="2000"/>
              <a:t>(For District and County Offices)</a:t>
            </a:r>
            <a:br>
              <a:rPr lang="en-US" sz="2000"/>
            </a:br>
            <a:r>
              <a:rPr lang="en-US" sz="2000" i="1"/>
              <a:t>“The Governing Board believes that the Board’s ability to effectively and responsibly govern the district/county is essential to promoting student achievement, building positive community relations, and protecting the public interest in district/county schools. Board members shall participate in mandatory ethics training as outlined below and are encouraged to participate in ongoing opportunities for professional development sufficient to help them understand their responsibilities, stay abreast of new developments in education, and improve governance skills.” </a:t>
            </a:r>
            <a:endParaRPr lang="en-US" sz="2000"/>
          </a:p>
        </p:txBody>
      </p:sp>
    </p:spTree>
    <p:extLst>
      <p:ext uri="{BB962C8B-B14F-4D97-AF65-F5344CB8AC3E}">
        <p14:creationId xmlns:p14="http://schemas.microsoft.com/office/powerpoint/2010/main" val="323288256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366C-6196-D94A-9759-325786ACC60C}"/>
              </a:ext>
            </a:extLst>
          </p:cNvPr>
          <p:cNvSpPr>
            <a:spLocks noGrp="1"/>
          </p:cNvSpPr>
          <p:nvPr>
            <p:ph type="title"/>
          </p:nvPr>
        </p:nvSpPr>
        <p:spPr>
          <a:xfrm>
            <a:off x="838200" y="365760"/>
            <a:ext cx="10515600" cy="1554480"/>
          </a:xfrm>
        </p:spPr>
        <p:txBody>
          <a:bodyPr>
            <a:normAutofit/>
          </a:bodyPr>
          <a:lstStyle/>
          <a:p>
            <a:r>
              <a:rPr lang="en-US"/>
              <a:t>One-line headlines are best, but never go over two lines</a:t>
            </a:r>
          </a:p>
        </p:txBody>
      </p:sp>
      <p:sp>
        <p:nvSpPr>
          <p:cNvPr id="9" name="Content Placeholder 8">
            <a:extLst>
              <a:ext uri="{FF2B5EF4-FFF2-40B4-BE49-F238E27FC236}">
                <a16:creationId xmlns:a16="http://schemas.microsoft.com/office/drawing/2014/main" id="{4E09D657-A8BA-75C4-706C-F2E4C50D6DD4}"/>
              </a:ext>
            </a:extLst>
          </p:cNvPr>
          <p:cNvSpPr>
            <a:spLocks noGrp="1"/>
          </p:cNvSpPr>
          <p:nvPr>
            <p:ph sz="quarter" idx="10"/>
          </p:nvPr>
        </p:nvSpPr>
        <p:spPr>
          <a:xfrm>
            <a:off x="838200" y="1920240"/>
            <a:ext cx="10515600" cy="4241482"/>
          </a:xfrm>
        </p:spPr>
        <p:txBody>
          <a:bodyPr/>
          <a:lstStyle/>
          <a:p>
            <a:r>
              <a:rPr lang="en-US"/>
              <a:t>This is an example of a content slide</a:t>
            </a:r>
          </a:p>
          <a:p>
            <a:r>
              <a:rPr lang="en-US"/>
              <a:t>List only essential points — distill text down to major takeaways</a:t>
            </a:r>
          </a:p>
          <a:p>
            <a:r>
              <a:rPr lang="en-US"/>
              <a:t>Avoid full sentences</a:t>
            </a:r>
          </a:p>
          <a:p>
            <a:pPr lvl="1"/>
            <a:r>
              <a:rPr lang="en-US"/>
              <a:t>Aim for less than 10 words per line</a:t>
            </a:r>
          </a:p>
          <a:p>
            <a:pPr lvl="1"/>
            <a:r>
              <a:rPr lang="en-US"/>
              <a:t>Aim for less than 7 lines per slide</a:t>
            </a:r>
          </a:p>
          <a:p>
            <a:r>
              <a:rPr lang="en-US"/>
              <a:t>Remember: This is a listening exercise for the audience</a:t>
            </a:r>
          </a:p>
        </p:txBody>
      </p:sp>
    </p:spTree>
    <p:extLst>
      <p:ext uri="{BB962C8B-B14F-4D97-AF65-F5344CB8AC3E}">
        <p14:creationId xmlns:p14="http://schemas.microsoft.com/office/powerpoint/2010/main" val="280685660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9737B-23DC-622C-705B-DFEC5BDC250F}"/>
              </a:ext>
            </a:extLst>
          </p:cNvPr>
          <p:cNvSpPr>
            <a:spLocks noGrp="1"/>
          </p:cNvSpPr>
          <p:nvPr>
            <p:ph type="title"/>
          </p:nvPr>
        </p:nvSpPr>
        <p:spPr>
          <a:xfrm>
            <a:off x="838200" y="365760"/>
            <a:ext cx="10515600" cy="1554480"/>
          </a:xfrm>
        </p:spPr>
        <p:txBody>
          <a:bodyPr/>
          <a:lstStyle/>
          <a:p>
            <a:r>
              <a:rPr lang="en-US"/>
              <a:t>Upcoming Events:</a:t>
            </a:r>
          </a:p>
        </p:txBody>
      </p:sp>
      <p:graphicFrame>
        <p:nvGraphicFramePr>
          <p:cNvPr id="5" name="Content Placeholder 6">
            <a:extLst>
              <a:ext uri="{FF2B5EF4-FFF2-40B4-BE49-F238E27FC236}">
                <a16:creationId xmlns:a16="http://schemas.microsoft.com/office/drawing/2014/main" id="{743C9018-DE98-8DAD-ADA6-92F23B6DE71F}"/>
              </a:ext>
            </a:extLst>
          </p:cNvPr>
          <p:cNvGraphicFramePr>
            <a:graphicFrameLocks noGrp="1"/>
          </p:cNvGraphicFramePr>
          <p:nvPr>
            <p:ph sz="quarter" idx="10"/>
            <p:extLst>
              <p:ext uri="{D42A27DB-BD31-4B8C-83A1-F6EECF244321}">
                <p14:modId xmlns:p14="http://schemas.microsoft.com/office/powerpoint/2010/main" val="428057180"/>
              </p:ext>
            </p:extLst>
          </p:nvPr>
        </p:nvGraphicFramePr>
        <p:xfrm>
          <a:off x="838200" y="1920875"/>
          <a:ext cx="5121275" cy="425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a:extLst>
              <a:ext uri="{FF2B5EF4-FFF2-40B4-BE49-F238E27FC236}">
                <a16:creationId xmlns:a16="http://schemas.microsoft.com/office/drawing/2014/main" id="{1050004B-2662-774F-4356-63A6DB6ED94A}"/>
              </a:ext>
            </a:extLst>
          </p:cNvPr>
          <p:cNvSpPr>
            <a:spLocks noGrp="1"/>
          </p:cNvSpPr>
          <p:nvPr>
            <p:ph sz="quarter" idx="11"/>
          </p:nvPr>
        </p:nvSpPr>
        <p:spPr>
          <a:xfrm>
            <a:off x="6233160" y="1920240"/>
            <a:ext cx="5120640" cy="4256723"/>
          </a:xfrm>
        </p:spPr>
        <p:txBody>
          <a:bodyPr vert="horz" lIns="91440" tIns="365760" rIns="91440" bIns="91440" rtlCol="0" anchor="t">
            <a:normAutofit lnSpcReduction="10000"/>
          </a:bodyPr>
          <a:lstStyle/>
          <a:p>
            <a:pPr marL="233045" indent="-233045"/>
            <a:r>
              <a:rPr lang="en-US" dirty="0">
                <a:ea typeface="ＭＳ Ｐゴシック"/>
              </a:rPr>
              <a:t>AEC County Board Breakfast Dec. 4, 7:30 A.M.</a:t>
            </a:r>
            <a:endParaRPr lang="en-US" dirty="0"/>
          </a:p>
          <a:p>
            <a:pPr marL="233045" indent="-233045"/>
            <a:r>
              <a:rPr lang="en-US" dirty="0">
                <a:ea typeface="ＭＳ Ｐゴシック"/>
              </a:rPr>
              <a:t>Handbook Webinar #2 – February 18, 2026 </a:t>
            </a:r>
            <a:endParaRPr lang="en-US" dirty="0">
              <a:ea typeface="ＭＳ Ｐゴシック"/>
              <a:cs typeface="Arial"/>
            </a:endParaRPr>
          </a:p>
          <a:p>
            <a:pPr marL="233045" indent="-233045"/>
            <a:r>
              <a:rPr lang="en-US" dirty="0">
                <a:ea typeface="ＭＳ Ｐゴシック"/>
              </a:rPr>
              <a:t>County MIG – March 10, 2026</a:t>
            </a:r>
            <a:endParaRPr lang="en-US" dirty="0">
              <a:ea typeface="ＭＳ Ｐゴシック"/>
              <a:cs typeface="Arial"/>
            </a:endParaRPr>
          </a:p>
          <a:p>
            <a:pPr marL="233045" indent="-233045"/>
            <a:r>
              <a:rPr lang="en-US" dirty="0">
                <a:ea typeface="ＭＳ Ｐゴシック"/>
              </a:rPr>
              <a:t>County Workshop – March 11-12, 2026</a:t>
            </a:r>
            <a:endParaRPr lang="en-US" dirty="0">
              <a:ea typeface="ＭＳ Ｐゴシック"/>
              <a:cs typeface="Arial"/>
            </a:endParaRPr>
          </a:p>
          <a:p>
            <a:pPr marL="233045" indent="-233045"/>
            <a:r>
              <a:rPr lang="en-US" dirty="0">
                <a:ea typeface="ＭＳ Ｐゴシック"/>
              </a:rPr>
              <a:t>Coast2Coast Federal Advocacy– April 13 – 15, 2026</a:t>
            </a:r>
            <a:endParaRPr lang="en-US" dirty="0">
              <a:ea typeface="ＭＳ Ｐゴシック"/>
              <a:cs typeface="Arial"/>
            </a:endParaRPr>
          </a:p>
        </p:txBody>
      </p:sp>
    </p:spTree>
    <p:extLst>
      <p:ext uri="{BB962C8B-B14F-4D97-AF65-F5344CB8AC3E}">
        <p14:creationId xmlns:p14="http://schemas.microsoft.com/office/powerpoint/2010/main" val="168770332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98004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9AAAD1-5AC7-AE44-BA4E-B4EAFDC384D9}"/>
              </a:ext>
            </a:extLst>
          </p:cNvPr>
          <p:cNvSpPr txBox="1"/>
          <p:nvPr/>
        </p:nvSpPr>
        <p:spPr>
          <a:xfrm>
            <a:off x="762000" y="1158949"/>
            <a:ext cx="10668000" cy="4742121"/>
          </a:xfrm>
          <a:prstGeom prst="rect">
            <a:avLst/>
          </a:prstGeom>
          <a:noFill/>
        </p:spPr>
        <p:txBody>
          <a:bodyPr wrap="square" lIns="0" tIns="0" rIns="91440" bIns="0" rtlCol="0" anchor="t">
            <a:noAutofit/>
          </a:bodyPr>
          <a:lstStyle/>
          <a:p>
            <a:pPr marL="457200" indent="-457200">
              <a:spcAft>
                <a:spcPts val="1200"/>
              </a:spcAft>
              <a:buClr>
                <a:srgbClr val="06557E"/>
              </a:buClr>
              <a:buFont typeface="System Font Regular"/>
              <a:buChar char="▸"/>
            </a:pPr>
            <a:r>
              <a:rPr lang="en-US" sz="2400">
                <a:solidFill>
                  <a:srgbClr val="636362"/>
                </a:solidFill>
                <a:latin typeface="Arial"/>
                <a:ea typeface="ＭＳ Ｐゴシック"/>
                <a:cs typeface="Arial"/>
              </a:rPr>
              <a:t>Please use the Q&amp;A feature to submit your questions. This is located on the ribbon below the speaker. The chat feature has been turned off.</a:t>
            </a:r>
          </a:p>
          <a:p>
            <a:pPr marL="457200" indent="-457200">
              <a:spcAft>
                <a:spcPts val="1200"/>
              </a:spcAft>
              <a:buClr>
                <a:srgbClr val="06557E"/>
              </a:buClr>
              <a:buFont typeface="System Font Regular"/>
              <a:buChar char="▸"/>
            </a:pPr>
            <a:endParaRPr lang="en-US" sz="2400">
              <a:solidFill>
                <a:srgbClr val="636362"/>
              </a:solidFill>
              <a:latin typeface="Arial"/>
              <a:ea typeface="ＭＳ Ｐゴシック"/>
              <a:cs typeface="Arial"/>
            </a:endParaRPr>
          </a:p>
          <a:p>
            <a:pPr marL="457200" indent="-457200">
              <a:spcAft>
                <a:spcPts val="1200"/>
              </a:spcAft>
              <a:buClr>
                <a:srgbClr val="06557E"/>
              </a:buClr>
              <a:buFont typeface="System Font Regular"/>
              <a:buChar char="▸"/>
            </a:pPr>
            <a:endParaRPr lang="en-US" sz="2400">
              <a:solidFill>
                <a:srgbClr val="636362"/>
              </a:solidFill>
              <a:latin typeface="Arial"/>
              <a:ea typeface="ＭＳ Ｐゴシック"/>
              <a:cs typeface="Arial"/>
            </a:endParaRPr>
          </a:p>
          <a:p>
            <a:pPr marL="457200" indent="-457200">
              <a:spcAft>
                <a:spcPts val="1200"/>
              </a:spcAft>
              <a:buClr>
                <a:srgbClr val="06557E"/>
              </a:buClr>
              <a:buFont typeface="System Font Regular"/>
              <a:buChar char="▸"/>
            </a:pPr>
            <a:endParaRPr lang="en-US" sz="2400">
              <a:solidFill>
                <a:srgbClr val="636362"/>
              </a:solidFill>
              <a:latin typeface="Arial"/>
              <a:ea typeface="ＭＳ Ｐゴシック"/>
              <a:cs typeface="Arial"/>
            </a:endParaRPr>
          </a:p>
          <a:p>
            <a:pPr marL="457200" indent="-457200">
              <a:spcAft>
                <a:spcPts val="1200"/>
              </a:spcAft>
              <a:buClr>
                <a:srgbClr val="06557E"/>
              </a:buClr>
              <a:buFont typeface="System Font Regular"/>
              <a:buChar char="▸"/>
            </a:pPr>
            <a:r>
              <a:rPr lang="en-US" sz="2400">
                <a:solidFill>
                  <a:srgbClr val="636362"/>
                </a:solidFill>
                <a:latin typeface="Arial"/>
                <a:ea typeface="ＭＳ Ｐゴシック"/>
                <a:cs typeface="Arial"/>
              </a:rPr>
              <a:t>Your questions will be answered either in the Q&amp;A feature in writing or live by our presenters</a:t>
            </a:r>
          </a:p>
          <a:p>
            <a:pPr marL="457200" indent="-457200">
              <a:spcAft>
                <a:spcPts val="1200"/>
              </a:spcAft>
              <a:buClr>
                <a:srgbClr val="06557E"/>
              </a:buClr>
              <a:buFont typeface="System Font Regular"/>
              <a:buChar char="▸"/>
            </a:pPr>
            <a:endParaRPr lang="en-US" sz="2400">
              <a:solidFill>
                <a:srgbClr val="636362"/>
              </a:solidFill>
              <a:latin typeface="Arial"/>
              <a:ea typeface="ＭＳ Ｐゴシック"/>
              <a:cs typeface="Arial"/>
            </a:endParaRPr>
          </a:p>
          <a:p>
            <a:pPr marL="457200" indent="-457200">
              <a:spcAft>
                <a:spcPts val="1200"/>
              </a:spcAft>
              <a:buClr>
                <a:srgbClr val="06557E"/>
              </a:buClr>
              <a:buFont typeface="System Font Regular"/>
              <a:buChar char="▸"/>
            </a:pPr>
            <a:r>
              <a:rPr lang="en-US" sz="2400">
                <a:solidFill>
                  <a:srgbClr val="636362"/>
                </a:solidFill>
                <a:latin typeface="Arial"/>
                <a:ea typeface="ＭＳ Ｐゴシック"/>
                <a:cs typeface="Arial"/>
              </a:rPr>
              <a:t>All attendees will receive a link to this video recording as well as resources in a follow up email after the webinar. </a:t>
            </a:r>
          </a:p>
          <a:p>
            <a:pPr marL="457200" indent="-457200">
              <a:spcAft>
                <a:spcPts val="1200"/>
              </a:spcAft>
              <a:buClr>
                <a:srgbClr val="06557E"/>
              </a:buClr>
              <a:buFont typeface="System Font Regular"/>
              <a:buChar char="▸"/>
            </a:pPr>
            <a:endParaRPr lang="en-US" sz="2400">
              <a:solidFill>
                <a:srgbClr val="636362"/>
              </a:solidFill>
              <a:latin typeface="Arial"/>
              <a:ea typeface="ＭＳ Ｐゴシック"/>
              <a:cs typeface="Arial"/>
            </a:endParaRPr>
          </a:p>
        </p:txBody>
      </p:sp>
      <p:sp>
        <p:nvSpPr>
          <p:cNvPr id="4" name="TextBox 3">
            <a:extLst>
              <a:ext uri="{FF2B5EF4-FFF2-40B4-BE49-F238E27FC236}">
                <a16:creationId xmlns:a16="http://schemas.microsoft.com/office/drawing/2014/main" id="{790CE8DC-D438-9940-BC94-405D5E56E376}"/>
              </a:ext>
            </a:extLst>
          </p:cNvPr>
          <p:cNvSpPr txBox="1"/>
          <p:nvPr/>
        </p:nvSpPr>
        <p:spPr>
          <a:xfrm>
            <a:off x="762000" y="-17831"/>
            <a:ext cx="10668000" cy="1026367"/>
          </a:xfrm>
          <a:prstGeom prst="rect">
            <a:avLst/>
          </a:prstGeom>
          <a:noFill/>
        </p:spPr>
        <p:txBody>
          <a:bodyPr wrap="square" lIns="0" tIns="594360" rIns="0" rtlCol="0" anchor="t">
            <a:noAutofit/>
          </a:bodyPr>
          <a:lstStyle/>
          <a:p>
            <a:pPr>
              <a:lnSpc>
                <a:spcPts val="3500"/>
              </a:lnSpc>
            </a:pPr>
            <a:r>
              <a:rPr lang="en-US" sz="3600" b="1">
                <a:solidFill>
                  <a:srgbClr val="004976"/>
                </a:solidFill>
              </a:rPr>
              <a:t>Housekeeping</a:t>
            </a:r>
          </a:p>
        </p:txBody>
      </p:sp>
      <p:pic>
        <p:nvPicPr>
          <p:cNvPr id="2" name="Picture 2" descr="ZOOM Meeting Protocols for Virtual Presbytery Meetings | Presbytery of Lake  Michigan">
            <a:extLst>
              <a:ext uri="{FF2B5EF4-FFF2-40B4-BE49-F238E27FC236}">
                <a16:creationId xmlns:a16="http://schemas.microsoft.com/office/drawing/2014/main" id="{2F9AFA9F-FC7B-D046-D78A-02E26AA6592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2000" y="1963990"/>
            <a:ext cx="10668000" cy="129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475768"/>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5377E-54E3-B2BA-F8BC-4134DC975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00D2F-DBE3-1319-A482-73968DB426C4}"/>
              </a:ext>
            </a:extLst>
          </p:cNvPr>
          <p:cNvSpPr>
            <a:spLocks noGrp="1"/>
          </p:cNvSpPr>
          <p:nvPr>
            <p:ph type="title"/>
          </p:nvPr>
        </p:nvSpPr>
        <p:spPr>
          <a:xfrm>
            <a:off x="838200" y="365760"/>
            <a:ext cx="10515600" cy="1117600"/>
          </a:xfrm>
        </p:spPr>
        <p:txBody>
          <a:bodyPr>
            <a:normAutofit/>
          </a:bodyPr>
          <a:lstStyle/>
          <a:p>
            <a:r>
              <a:rPr lang="en-US">
                <a:ea typeface="ＭＳ Ｐゴシック"/>
                <a:cs typeface="Arial"/>
              </a:rPr>
              <a:t>Panelists:</a:t>
            </a:r>
            <a:endParaRPr lang="en-US"/>
          </a:p>
        </p:txBody>
      </p:sp>
      <p:sp>
        <p:nvSpPr>
          <p:cNvPr id="9" name="Content Placeholder 8">
            <a:extLst>
              <a:ext uri="{FF2B5EF4-FFF2-40B4-BE49-F238E27FC236}">
                <a16:creationId xmlns:a16="http://schemas.microsoft.com/office/drawing/2014/main" id="{6EBA8B84-3905-3997-1E86-83A7BACD15F8}"/>
              </a:ext>
            </a:extLst>
          </p:cNvPr>
          <p:cNvSpPr>
            <a:spLocks noGrp="1"/>
          </p:cNvSpPr>
          <p:nvPr>
            <p:ph sz="quarter" idx="10"/>
          </p:nvPr>
        </p:nvSpPr>
        <p:spPr>
          <a:xfrm>
            <a:off x="838200" y="1920240"/>
            <a:ext cx="10515600" cy="4241482"/>
          </a:xfrm>
        </p:spPr>
        <p:txBody>
          <a:bodyPr vert="horz" lIns="91440" tIns="365760" rIns="91440" bIns="91440" rtlCol="0" anchor="t">
            <a:normAutofit/>
          </a:bodyPr>
          <a:lstStyle/>
          <a:p>
            <a:pPr marL="514350" indent="-514350">
              <a:buFont typeface="Arial"/>
              <a:buChar char="•"/>
            </a:pPr>
            <a:r>
              <a:rPr lang="en-US">
                <a:ea typeface="ＭＳ Ｐゴシック"/>
                <a:cs typeface="Arial"/>
              </a:rPr>
              <a:t>Dr. Charles Weis, CSBA Governance Consultant</a:t>
            </a:r>
            <a:endParaRPr lang="en-US">
              <a:cs typeface="Arial"/>
            </a:endParaRPr>
          </a:p>
          <a:p>
            <a:pPr marL="514350" indent="-514350">
              <a:buFont typeface="Arial"/>
              <a:buChar char="•"/>
            </a:pPr>
            <a:r>
              <a:rPr lang="en-US">
                <a:ea typeface="ＭＳ Ｐゴシック"/>
                <a:cs typeface="Arial"/>
              </a:rPr>
              <a:t>Christopher Maricle, CSBA Director of Training</a:t>
            </a:r>
            <a:endParaRPr lang="en-US">
              <a:cs typeface="Arial"/>
            </a:endParaRPr>
          </a:p>
          <a:p>
            <a:pPr marL="0" indent="0">
              <a:buNone/>
            </a:pPr>
            <a:endParaRPr lang="en-US">
              <a:ea typeface="ＭＳ Ｐゴシック"/>
              <a:cs typeface="Arial"/>
            </a:endParaRPr>
          </a:p>
          <a:p>
            <a:pPr marL="0" indent="0">
              <a:buNone/>
            </a:pPr>
            <a:r>
              <a:rPr lang="en-US" b="1">
                <a:ea typeface="ＭＳ Ｐゴシック"/>
                <a:cs typeface="Arial"/>
              </a:rPr>
              <a:t>Moderator:</a:t>
            </a:r>
            <a:endParaRPr lang="en-US" b="1">
              <a:cs typeface="Arial"/>
            </a:endParaRPr>
          </a:p>
          <a:p>
            <a:pPr marL="514350" indent="-514350">
              <a:buFont typeface="Arial"/>
              <a:buChar char="•"/>
            </a:pPr>
            <a:endParaRPr lang="en-US">
              <a:ea typeface="ＭＳ Ｐゴシック"/>
              <a:cs typeface="Arial"/>
            </a:endParaRPr>
          </a:p>
          <a:p>
            <a:pPr marL="514350" indent="-514350">
              <a:buFont typeface="Arial"/>
              <a:buChar char="•"/>
            </a:pPr>
            <a:r>
              <a:rPr lang="en-US">
                <a:ea typeface="ＭＳ Ｐゴシック"/>
                <a:cs typeface="Arial"/>
              </a:rPr>
              <a:t>Mike Walsh, CSBA Director, County Board Services</a:t>
            </a:r>
            <a:endParaRPr lang="en-US"/>
          </a:p>
          <a:p>
            <a:pPr marL="233045" indent="-233045">
              <a:buFont typeface="Arial"/>
              <a:buChar char="•"/>
            </a:pPr>
            <a:endParaRPr lang="en-US">
              <a:cs typeface="Arial"/>
            </a:endParaRPr>
          </a:p>
          <a:p>
            <a:pPr marL="514350" indent="-514350">
              <a:buFont typeface="Arial"/>
              <a:buChar char="•"/>
            </a:pPr>
            <a:endParaRPr lang="en-US">
              <a:cs typeface="Arial"/>
            </a:endParaRPr>
          </a:p>
        </p:txBody>
      </p:sp>
    </p:spTree>
    <p:extLst>
      <p:ext uri="{BB962C8B-B14F-4D97-AF65-F5344CB8AC3E}">
        <p14:creationId xmlns:p14="http://schemas.microsoft.com/office/powerpoint/2010/main" val="370109250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48230-27A1-E028-6934-A70C8A30A20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2D4CC6-3E6C-039B-71BA-E21FC9210B2B}"/>
              </a:ext>
            </a:extLst>
          </p:cNvPr>
          <p:cNvSpPr>
            <a:spLocks noGrp="1"/>
          </p:cNvSpPr>
          <p:nvPr>
            <p:ph type="title"/>
          </p:nvPr>
        </p:nvSpPr>
        <p:spPr>
          <a:xfrm>
            <a:off x="512957" y="1188720"/>
            <a:ext cx="5185316" cy="4480560"/>
          </a:xfrm>
        </p:spPr>
        <p:txBody>
          <a:bodyPr>
            <a:normAutofit fontScale="90000"/>
          </a:bodyPr>
          <a:lstStyle/>
          <a:p>
            <a:r>
              <a:rPr lang="en-US" sz="2200" b="1"/>
              <a:t>BOARD BYLAW 9240- What is it?</a:t>
            </a:r>
            <a:br>
              <a:rPr lang="en-US" sz="2200"/>
            </a:br>
            <a:r>
              <a:rPr lang="en-US" sz="2200" b="1"/>
              <a:t> </a:t>
            </a:r>
            <a:br>
              <a:rPr lang="en-US" sz="2200"/>
            </a:br>
            <a:r>
              <a:rPr lang="en-US" sz="2200" b="1"/>
              <a:t>CSBA Board Bylaw 9240 Board Training states: </a:t>
            </a:r>
            <a:br>
              <a:rPr lang="en-US" sz="2200"/>
            </a:br>
            <a:r>
              <a:rPr lang="en-US"/>
              <a:t> </a:t>
            </a:r>
            <a:br>
              <a:rPr lang="en-US"/>
            </a:br>
            <a:r>
              <a:rPr lang="en-US" sz="1800"/>
              <a:t>(For District and County Offices)</a:t>
            </a:r>
            <a:br>
              <a:rPr lang="en-US" sz="1800"/>
            </a:br>
            <a:r>
              <a:rPr lang="en-US" sz="1800" i="1"/>
              <a:t>“The Governing Board believes that the Board’s ability to effectively and responsibly govern the district/county is essential to promoting student achievement, building positive community relations, and protecting the public interest in district/county schools. Board members shall participate in mandatory ethics training as outlined below and are encouraged to participate in ongoing opportunities for professional development sufficient to help them understand their responsibilities, stay abreast of new developments in education, and improve governance skills.” </a:t>
            </a:r>
            <a:endParaRPr lang="en-US" sz="1800"/>
          </a:p>
        </p:txBody>
      </p:sp>
      <p:sp>
        <p:nvSpPr>
          <p:cNvPr id="6" name="Content Placeholder 5">
            <a:extLst>
              <a:ext uri="{FF2B5EF4-FFF2-40B4-BE49-F238E27FC236}">
                <a16:creationId xmlns:a16="http://schemas.microsoft.com/office/drawing/2014/main" id="{099AB15F-2837-CA01-EC6C-33F9736CD298}"/>
              </a:ext>
            </a:extLst>
          </p:cNvPr>
          <p:cNvSpPr>
            <a:spLocks noGrp="1"/>
          </p:cNvSpPr>
          <p:nvPr>
            <p:ph sz="quarter" idx="11"/>
          </p:nvPr>
        </p:nvSpPr>
        <p:spPr/>
        <p:txBody>
          <a:bodyPr>
            <a:normAutofit/>
          </a:bodyPr>
          <a:lstStyle/>
          <a:p>
            <a:r>
              <a:rPr lang="en-US"/>
              <a:t>Better informed board members, which</a:t>
            </a:r>
          </a:p>
          <a:p>
            <a:r>
              <a:rPr lang="en-US"/>
              <a:t>Leads to better strategic decision-making and effective governance</a:t>
            </a:r>
          </a:p>
        </p:txBody>
      </p:sp>
      <p:sp>
        <p:nvSpPr>
          <p:cNvPr id="5" name="Text Placeholder 4">
            <a:extLst>
              <a:ext uri="{FF2B5EF4-FFF2-40B4-BE49-F238E27FC236}">
                <a16:creationId xmlns:a16="http://schemas.microsoft.com/office/drawing/2014/main" id="{857B54D7-0050-992D-1363-74F3FD883397}"/>
              </a:ext>
            </a:extLst>
          </p:cNvPr>
          <p:cNvSpPr>
            <a:spLocks noGrp="1"/>
          </p:cNvSpPr>
          <p:nvPr>
            <p:ph type="body" sz="quarter" idx="3"/>
          </p:nvPr>
        </p:nvSpPr>
        <p:spPr/>
        <p:txBody>
          <a:bodyPr/>
          <a:lstStyle/>
          <a:p>
            <a:r>
              <a:rPr lang="en-US"/>
              <a:t>Key Takeaway – Knowledge building leads to :</a:t>
            </a:r>
          </a:p>
        </p:txBody>
      </p:sp>
    </p:spTree>
    <p:extLst>
      <p:ext uri="{BB962C8B-B14F-4D97-AF65-F5344CB8AC3E}">
        <p14:creationId xmlns:p14="http://schemas.microsoft.com/office/powerpoint/2010/main" val="223358496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953A-B01E-454A-9146-D2E95043E5C6}"/>
              </a:ext>
            </a:extLst>
          </p:cNvPr>
          <p:cNvSpPr>
            <a:spLocks noGrp="1"/>
          </p:cNvSpPr>
          <p:nvPr>
            <p:ph type="title"/>
          </p:nvPr>
        </p:nvSpPr>
        <p:spPr>
          <a:xfrm>
            <a:off x="2667000" y="2194560"/>
            <a:ext cx="6858000" cy="2194560"/>
          </a:xfrm>
        </p:spPr>
        <p:txBody>
          <a:bodyPr>
            <a:normAutofit/>
          </a:bodyPr>
          <a:lstStyle/>
          <a:p>
            <a:r>
              <a:rPr lang="en-US"/>
              <a:t>This is a divider slide. Insert headline here.</a:t>
            </a:r>
          </a:p>
        </p:txBody>
      </p:sp>
    </p:spTree>
    <p:extLst>
      <p:ext uri="{BB962C8B-B14F-4D97-AF65-F5344CB8AC3E}">
        <p14:creationId xmlns:p14="http://schemas.microsoft.com/office/powerpoint/2010/main" val="147945478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054E7-F6F2-CCD4-DD30-F89DCD3ADD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4B2ED1-C071-D963-4EE4-CF843BE476AD}"/>
              </a:ext>
            </a:extLst>
          </p:cNvPr>
          <p:cNvSpPr>
            <a:spLocks noGrp="1"/>
          </p:cNvSpPr>
          <p:nvPr>
            <p:ph type="title"/>
          </p:nvPr>
        </p:nvSpPr>
        <p:spPr>
          <a:xfrm>
            <a:off x="838200" y="-182880"/>
            <a:ext cx="10515600" cy="1554480"/>
          </a:xfrm>
        </p:spPr>
        <p:txBody>
          <a:bodyPr/>
          <a:lstStyle/>
          <a:p>
            <a:r>
              <a:rPr lang="en-US"/>
              <a:t>County Board Governance Handbook</a:t>
            </a:r>
          </a:p>
        </p:txBody>
      </p:sp>
      <p:sp>
        <p:nvSpPr>
          <p:cNvPr id="4" name="Content Placeholder 3">
            <a:extLst>
              <a:ext uri="{FF2B5EF4-FFF2-40B4-BE49-F238E27FC236}">
                <a16:creationId xmlns:a16="http://schemas.microsoft.com/office/drawing/2014/main" id="{CEF52BEF-6D89-B9AA-0454-E667E49AD421}"/>
              </a:ext>
            </a:extLst>
          </p:cNvPr>
          <p:cNvSpPr>
            <a:spLocks noGrp="1"/>
          </p:cNvSpPr>
          <p:nvPr>
            <p:ph sz="quarter" idx="11"/>
          </p:nvPr>
        </p:nvSpPr>
        <p:spPr>
          <a:xfrm>
            <a:off x="5720078" y="1490134"/>
            <a:ext cx="5633721" cy="4873096"/>
          </a:xfrm>
        </p:spPr>
        <p:txBody>
          <a:bodyPr>
            <a:normAutofit fontScale="92500" lnSpcReduction="20000"/>
          </a:bodyPr>
          <a:lstStyle/>
          <a:p>
            <a:r>
              <a:rPr lang="en-US" sz="2800"/>
              <a:t>Why?</a:t>
            </a:r>
          </a:p>
          <a:p>
            <a:r>
              <a:rPr lang="en-US" sz="2800"/>
              <a:t>What sets it apart from other handbooks?</a:t>
            </a:r>
          </a:p>
          <a:p>
            <a:pPr marL="857250" lvl="1" indent="-514350">
              <a:buFont typeface="+mj-lt"/>
              <a:buAutoNum type="romanUcPeriod"/>
            </a:pPr>
            <a:r>
              <a:rPr lang="en-US"/>
              <a:t>County offices of education primer</a:t>
            </a:r>
          </a:p>
          <a:p>
            <a:pPr marL="857250" lvl="1" indent="-514350">
              <a:buFont typeface="+mj-lt"/>
              <a:buAutoNum type="romanUcPeriod"/>
            </a:pPr>
            <a:r>
              <a:rPr lang="en-US"/>
              <a:t>County office students, programs and services</a:t>
            </a:r>
          </a:p>
          <a:p>
            <a:pPr marL="857250" lvl="1" indent="-514350">
              <a:buFont typeface="+mj-lt"/>
              <a:buAutoNum type="romanUcPeriod"/>
            </a:pPr>
            <a:r>
              <a:rPr lang="en-US"/>
              <a:t>Funding the county office</a:t>
            </a:r>
          </a:p>
          <a:p>
            <a:pPr marL="857250" lvl="1" indent="-514350">
              <a:buFont typeface="+mj-lt"/>
              <a:buAutoNum type="romanUcPeriod"/>
            </a:pPr>
            <a:r>
              <a:rPr lang="en-US"/>
              <a:t>County board of education members: a unique role in California’s public education system</a:t>
            </a:r>
          </a:p>
          <a:p>
            <a:pPr marL="857250" lvl="1" indent="-514350">
              <a:buFont typeface="+mj-lt"/>
              <a:buAutoNum type="romanUcPeriod"/>
            </a:pPr>
            <a:r>
              <a:rPr lang="en-US"/>
              <a:t>County superintendent of schools: An office with significant administrative and oversite responsibilities</a:t>
            </a:r>
          </a:p>
          <a:p>
            <a:endParaRPr lang="en-US"/>
          </a:p>
        </p:txBody>
      </p:sp>
      <p:pic>
        <p:nvPicPr>
          <p:cNvPr id="5" name="Picture 4">
            <a:extLst>
              <a:ext uri="{FF2B5EF4-FFF2-40B4-BE49-F238E27FC236}">
                <a16:creationId xmlns:a16="http://schemas.microsoft.com/office/drawing/2014/main" id="{8CDF5E3D-4733-11A1-C641-10CD1075F79F}"/>
              </a:ext>
            </a:extLst>
          </p:cNvPr>
          <p:cNvPicPr>
            <a:picLocks noChangeAspect="1"/>
          </p:cNvPicPr>
          <p:nvPr/>
        </p:nvPicPr>
        <p:blipFill>
          <a:blip r:embed="rId2"/>
          <a:stretch>
            <a:fillRect/>
          </a:stretch>
        </p:blipFill>
        <p:spPr>
          <a:xfrm>
            <a:off x="1351281" y="1744940"/>
            <a:ext cx="3342640" cy="4290100"/>
          </a:xfrm>
          <a:prstGeom prst="rect">
            <a:avLst/>
          </a:prstGeom>
        </p:spPr>
      </p:pic>
    </p:spTree>
    <p:extLst>
      <p:ext uri="{BB962C8B-B14F-4D97-AF65-F5344CB8AC3E}">
        <p14:creationId xmlns:p14="http://schemas.microsoft.com/office/powerpoint/2010/main" val="384554521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44F6474-B4FD-1A79-8ED5-50206F0C3B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49631F-266E-DB34-C465-84F74D6C5B42}"/>
              </a:ext>
            </a:extLst>
          </p:cNvPr>
          <p:cNvSpPr>
            <a:spLocks noGrp="1"/>
          </p:cNvSpPr>
          <p:nvPr>
            <p:ph type="title"/>
          </p:nvPr>
        </p:nvSpPr>
        <p:spPr>
          <a:xfrm>
            <a:off x="838200" y="365760"/>
            <a:ext cx="10515600" cy="1117600"/>
          </a:xfrm>
        </p:spPr>
        <p:txBody>
          <a:bodyPr>
            <a:normAutofit/>
          </a:bodyPr>
          <a:lstStyle/>
          <a:p>
            <a:r>
              <a:rPr lang="en-US"/>
              <a:t>About the Handbook:</a:t>
            </a:r>
          </a:p>
        </p:txBody>
      </p:sp>
      <p:sp>
        <p:nvSpPr>
          <p:cNvPr id="9" name="Content Placeholder 8">
            <a:extLst>
              <a:ext uri="{FF2B5EF4-FFF2-40B4-BE49-F238E27FC236}">
                <a16:creationId xmlns:a16="http://schemas.microsoft.com/office/drawing/2014/main" id="{3BD91498-C0B3-A4D1-4746-E61F57FEF1EF}"/>
              </a:ext>
            </a:extLst>
          </p:cNvPr>
          <p:cNvSpPr>
            <a:spLocks noGrp="1"/>
          </p:cNvSpPr>
          <p:nvPr>
            <p:ph sz="quarter" idx="10"/>
          </p:nvPr>
        </p:nvSpPr>
        <p:spPr>
          <a:xfrm>
            <a:off x="838200" y="1920240"/>
            <a:ext cx="10515600" cy="4241482"/>
          </a:xfrm>
        </p:spPr>
        <p:txBody>
          <a:bodyPr/>
          <a:lstStyle/>
          <a:p>
            <a:pPr marL="514350" indent="-514350">
              <a:buFont typeface="+mj-lt"/>
              <a:buAutoNum type="romanUcPeriod"/>
            </a:pPr>
            <a:r>
              <a:rPr lang="en-US"/>
              <a:t>County offices of education primer</a:t>
            </a:r>
          </a:p>
          <a:p>
            <a:pPr marL="514350" indent="-514350">
              <a:buFont typeface="+mj-lt"/>
              <a:buAutoNum type="romanUcPeriod"/>
            </a:pPr>
            <a:r>
              <a:rPr lang="en-US"/>
              <a:t>County office students, programs and services</a:t>
            </a:r>
          </a:p>
          <a:p>
            <a:pPr marL="514350" indent="-514350">
              <a:buFont typeface="+mj-lt"/>
              <a:buAutoNum type="romanUcPeriod"/>
            </a:pPr>
            <a:r>
              <a:rPr lang="en-US"/>
              <a:t>Funding the county office</a:t>
            </a:r>
          </a:p>
          <a:p>
            <a:pPr marL="514350" indent="-514350">
              <a:buFont typeface="+mj-lt"/>
              <a:buAutoNum type="romanUcPeriod"/>
            </a:pPr>
            <a:r>
              <a:rPr lang="en-US"/>
              <a:t>County board of education members: a unique role in California’s public education system</a:t>
            </a:r>
          </a:p>
          <a:p>
            <a:pPr marL="514350" indent="-514350">
              <a:buFont typeface="+mj-lt"/>
              <a:buAutoNum type="romanUcPeriod"/>
            </a:pPr>
            <a:r>
              <a:rPr lang="en-US"/>
              <a:t>County superintendent of schools: An office with significant administrative and oversite responsibilities</a:t>
            </a:r>
          </a:p>
        </p:txBody>
      </p:sp>
    </p:spTree>
    <p:extLst>
      <p:ext uri="{BB962C8B-B14F-4D97-AF65-F5344CB8AC3E}">
        <p14:creationId xmlns:p14="http://schemas.microsoft.com/office/powerpoint/2010/main" val="212402889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27CEA5A-EF21-A042-8C4E-64CF99666066}"/>
              </a:ext>
            </a:extLst>
          </p:cNvPr>
          <p:cNvSpPr>
            <a:spLocks noGrp="1"/>
          </p:cNvSpPr>
          <p:nvPr>
            <p:ph type="title"/>
          </p:nvPr>
        </p:nvSpPr>
        <p:spPr>
          <a:xfrm>
            <a:off x="1036320" y="1188720"/>
            <a:ext cx="3840480" cy="4480560"/>
          </a:xfrm>
        </p:spPr>
        <p:txBody>
          <a:bodyPr anchor="ctr">
            <a:normAutofit/>
          </a:bodyPr>
          <a:lstStyle/>
          <a:p>
            <a:r>
              <a:rPr lang="en-US" b="1"/>
              <a:t>Closure</a:t>
            </a:r>
            <a:r>
              <a:rPr lang="en-US"/>
              <a:t> – the quality of member relations within the board.</a:t>
            </a:r>
          </a:p>
          <a:p>
            <a:r>
              <a:rPr lang="en-US" b="1"/>
              <a:t>Brokerage </a:t>
            </a:r>
            <a:r>
              <a:rPr lang="en-US"/>
              <a:t>– board member influence on outside stakeholders and those with influence.</a:t>
            </a:r>
          </a:p>
        </p:txBody>
      </p:sp>
      <p:pic>
        <p:nvPicPr>
          <p:cNvPr id="2" name="Picture 1">
            <a:extLst>
              <a:ext uri="{FF2B5EF4-FFF2-40B4-BE49-F238E27FC236}">
                <a16:creationId xmlns:a16="http://schemas.microsoft.com/office/drawing/2014/main" id="{2D0B6A69-1A35-8C47-AD37-0DB13A2577ED}"/>
              </a:ext>
            </a:extLst>
          </p:cNvPr>
          <p:cNvPicPr>
            <a:picLocks noChangeAspect="1"/>
          </p:cNvPicPr>
          <p:nvPr/>
        </p:nvPicPr>
        <p:blipFill>
          <a:blip r:embed="rId3"/>
          <a:srcRect l="3041" r="3041"/>
          <a:stretch>
            <a:fillRect/>
          </a:stretch>
        </p:blipFill>
        <p:spPr>
          <a:xfrm>
            <a:off x="7833418" y="2364150"/>
            <a:ext cx="2204920" cy="3517164"/>
          </a:xfrm>
          <a:prstGeom prst="rect">
            <a:avLst/>
          </a:prstGeom>
          <a:noFill/>
        </p:spPr>
      </p:pic>
      <p:sp>
        <p:nvSpPr>
          <p:cNvPr id="5" name="Text Placeholder 4">
            <a:extLst>
              <a:ext uri="{FF2B5EF4-FFF2-40B4-BE49-F238E27FC236}">
                <a16:creationId xmlns:a16="http://schemas.microsoft.com/office/drawing/2014/main" id="{2230DD96-E170-6E45-A135-5690456CD376}"/>
              </a:ext>
            </a:extLst>
          </p:cNvPr>
          <p:cNvSpPr>
            <a:spLocks noGrp="1"/>
          </p:cNvSpPr>
          <p:nvPr>
            <p:ph type="body" sz="quarter" idx="3"/>
          </p:nvPr>
        </p:nvSpPr>
        <p:spPr>
          <a:xfrm>
            <a:off x="7293934" y="1188720"/>
            <a:ext cx="3840480" cy="963396"/>
          </a:xfrm>
        </p:spPr>
        <p:txBody>
          <a:bodyPr anchor="b">
            <a:normAutofit/>
          </a:bodyPr>
          <a:lstStyle/>
          <a:p>
            <a:r>
              <a:rPr lang="en-US"/>
              <a:t>School Board Capital</a:t>
            </a:r>
          </a:p>
        </p:txBody>
      </p:sp>
    </p:spTree>
    <p:extLst>
      <p:ext uri="{BB962C8B-B14F-4D97-AF65-F5344CB8AC3E}">
        <p14:creationId xmlns:p14="http://schemas.microsoft.com/office/powerpoint/2010/main" val="186241680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953A-B01E-454A-9146-D2E95043E5C6}"/>
              </a:ext>
            </a:extLst>
          </p:cNvPr>
          <p:cNvSpPr>
            <a:spLocks noGrp="1"/>
          </p:cNvSpPr>
          <p:nvPr>
            <p:ph type="title"/>
          </p:nvPr>
        </p:nvSpPr>
        <p:spPr>
          <a:xfrm>
            <a:off x="2667000" y="2194560"/>
            <a:ext cx="6858000" cy="2194560"/>
          </a:xfrm>
        </p:spPr>
        <p:txBody>
          <a:bodyPr>
            <a:normAutofit/>
          </a:bodyPr>
          <a:lstStyle/>
          <a:p>
            <a:pPr algn="ctr"/>
            <a:r>
              <a:rPr lang="en-US">
                <a:ea typeface="ＭＳ Ｐゴシック"/>
              </a:rPr>
              <a:t>Q&amp;A</a:t>
            </a:r>
            <a:endParaRPr lang="en-US">
              <a:uFill>
                <a:solidFill>
                  <a:srgbClr val="F1BE48"/>
                </a:solidFill>
              </a:uFill>
              <a:cs typeface="Arial"/>
            </a:endParaRPr>
          </a:p>
        </p:txBody>
      </p:sp>
    </p:spTree>
    <p:extLst>
      <p:ext uri="{BB962C8B-B14F-4D97-AF65-F5344CB8AC3E}">
        <p14:creationId xmlns:p14="http://schemas.microsoft.com/office/powerpoint/2010/main" val="1182201597"/>
      </p:ext>
    </p:extLst>
  </p:cSld>
  <p:clrMapOvr>
    <a:masterClrMapping/>
  </p:clrMapOvr>
  <p:transition spd="med">
    <p:fade/>
  </p:transition>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lue Background">
  <a:themeElements>
    <a:clrScheme name="Custom 1">
      <a:dk1>
        <a:srgbClr val="626669"/>
      </a:dk1>
      <a:lt1>
        <a:srgbClr val="FFFFFF"/>
      </a:lt1>
      <a:dk2>
        <a:srgbClr val="004976"/>
      </a:dk2>
      <a:lt2>
        <a:srgbClr val="F1BE48"/>
      </a:lt2>
      <a:accent1>
        <a:srgbClr val="006787"/>
      </a:accent1>
      <a:accent2>
        <a:srgbClr val="3B8CCB"/>
      </a:accent2>
      <a:accent3>
        <a:srgbClr val="4C8C2B"/>
      </a:accent3>
      <a:accent4>
        <a:srgbClr val="BCBD00"/>
      </a:accent4>
      <a:accent5>
        <a:srgbClr val="E00053"/>
      </a:accent5>
      <a:accent6>
        <a:srgbClr val="EF9347"/>
      </a:accent6>
      <a:hlink>
        <a:srgbClr val="626669"/>
      </a:hlink>
      <a:folHlink>
        <a:srgbClr val="929392"/>
      </a:folHlink>
    </a:clrScheme>
    <a:fontScheme name="Arial Bold">
      <a:majorFont>
        <a:latin typeface="Arial Bold"/>
        <a:ea typeface=""/>
        <a:cs typeface=""/>
      </a:majorFont>
      <a:minorFont>
        <a:latin typeface="Arial"/>
        <a:ea typeface=""/>
        <a:cs typeface=""/>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BA-PP-Template-Widescreen-2023" id="{94595C88-09A6-F142-8AB1-35F74776919F}" vid="{35DBFCEE-52EA-9F49-9692-8B2189464843}"/>
    </a:ext>
  </a:extLst>
</a:theme>
</file>

<file path=ppt/theme/theme2.xml><?xml version="1.0" encoding="utf-8"?>
<a:theme xmlns:a="http://schemas.openxmlformats.org/drawingml/2006/main" name="Light Background">
  <a:themeElements>
    <a:clrScheme name="Custom 1">
      <a:dk1>
        <a:srgbClr val="626669"/>
      </a:dk1>
      <a:lt1>
        <a:srgbClr val="FFFFFF"/>
      </a:lt1>
      <a:dk2>
        <a:srgbClr val="004976"/>
      </a:dk2>
      <a:lt2>
        <a:srgbClr val="F1BE48"/>
      </a:lt2>
      <a:accent1>
        <a:srgbClr val="006787"/>
      </a:accent1>
      <a:accent2>
        <a:srgbClr val="3B8CCB"/>
      </a:accent2>
      <a:accent3>
        <a:srgbClr val="4C8C2B"/>
      </a:accent3>
      <a:accent4>
        <a:srgbClr val="BCBD00"/>
      </a:accent4>
      <a:accent5>
        <a:srgbClr val="E00053"/>
      </a:accent5>
      <a:accent6>
        <a:srgbClr val="EF9347"/>
      </a:accent6>
      <a:hlink>
        <a:srgbClr val="626669"/>
      </a:hlink>
      <a:folHlink>
        <a:srgbClr val="929392"/>
      </a:folHlink>
    </a:clrScheme>
    <a:fontScheme name="Arial Bold">
      <a:majorFont>
        <a:latin typeface="Arial Bold"/>
        <a:ea typeface=""/>
        <a:cs typeface=""/>
      </a:majorFont>
      <a:minorFont>
        <a:latin typeface="Arial"/>
        <a:ea typeface=""/>
        <a:cs typeface=""/>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BA-PP-Template-Widescreen-2023" id="{94595C88-09A6-F142-8AB1-35F74776919F}" vid="{D64FBB69-9586-0746-B830-99FE1970F6DE}"/>
    </a:ext>
  </a:extLst>
</a:theme>
</file>

<file path=ppt/theme/theme3.xml><?xml version="1.0" encoding="utf-8"?>
<a:theme xmlns:a="http://schemas.openxmlformats.org/drawingml/2006/main" name="Image Layouts">
  <a:themeElements>
    <a:clrScheme name="CSBA">
      <a:dk1>
        <a:srgbClr val="626669"/>
      </a:dk1>
      <a:lt1>
        <a:srgbClr val="FFFFFF"/>
      </a:lt1>
      <a:dk2>
        <a:srgbClr val="004976"/>
      </a:dk2>
      <a:lt2>
        <a:srgbClr val="F1BE48"/>
      </a:lt2>
      <a:accent1>
        <a:srgbClr val="006787"/>
      </a:accent1>
      <a:accent2>
        <a:srgbClr val="3B8CCB"/>
      </a:accent2>
      <a:accent3>
        <a:srgbClr val="4C8C2B"/>
      </a:accent3>
      <a:accent4>
        <a:srgbClr val="BCBD00"/>
      </a:accent4>
      <a:accent5>
        <a:srgbClr val="E00053"/>
      </a:accent5>
      <a:accent6>
        <a:srgbClr val="EF9347"/>
      </a:accent6>
      <a:hlink>
        <a:srgbClr val="626669"/>
      </a:hlink>
      <a:folHlink>
        <a:srgbClr val="929392"/>
      </a:folHlink>
    </a:clrScheme>
    <a:fontScheme name="Arial Bold">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BA-PP-Template-Widescreen-2023" id="{94595C88-09A6-F142-8AB1-35F74776919F}" vid="{4F5F7478-D8AF-734F-8165-A6F5D637CAB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Blue Background">
  <a:themeElements>
    <a:clrScheme name="Custom 1">
      <a:dk1>
        <a:srgbClr val="626669"/>
      </a:dk1>
      <a:lt1>
        <a:srgbClr val="FFFFFF"/>
      </a:lt1>
      <a:dk2>
        <a:srgbClr val="004976"/>
      </a:dk2>
      <a:lt2>
        <a:srgbClr val="F1BE48"/>
      </a:lt2>
      <a:accent1>
        <a:srgbClr val="006787"/>
      </a:accent1>
      <a:accent2>
        <a:srgbClr val="3B8CCB"/>
      </a:accent2>
      <a:accent3>
        <a:srgbClr val="4C8C2B"/>
      </a:accent3>
      <a:accent4>
        <a:srgbClr val="BCBD00"/>
      </a:accent4>
      <a:accent5>
        <a:srgbClr val="E00053"/>
      </a:accent5>
      <a:accent6>
        <a:srgbClr val="EF9347"/>
      </a:accent6>
      <a:hlink>
        <a:srgbClr val="626669"/>
      </a:hlink>
      <a:folHlink>
        <a:srgbClr val="929392"/>
      </a:folHlink>
    </a:clrScheme>
    <a:fontScheme name="Arial Bold">
      <a:majorFont>
        <a:latin typeface="Arial Bold"/>
        <a:ea typeface=""/>
        <a:cs typeface=""/>
      </a:majorFont>
      <a:minorFont>
        <a:latin typeface="Arial"/>
        <a:ea typeface=""/>
        <a:cs typeface=""/>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BA-PP-Template2023-Widescreen" id="{04F23D55-DB3D-9842-B067-D4B62CF6F230}" vid="{C29EF48F-3FEC-FE48-92FE-99B77A8751D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CSBA-PP-Template-Widescreen-2023</Template>
  <Application>Microsoft Office PowerPoint</Application>
  <PresentationFormat>Widescreen</PresentationFormat>
  <Slides>15</Slides>
  <Notes>2</Notes>
  <HiddenSlides>5</HiddenSlide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Blue Background</vt:lpstr>
      <vt:lpstr>Light Background</vt:lpstr>
      <vt:lpstr>Image Layouts</vt:lpstr>
      <vt:lpstr>office theme</vt:lpstr>
      <vt:lpstr>Blue Background</vt:lpstr>
      <vt:lpstr>The CSBA County Board Handbook: A Tool for Great Governance</vt:lpstr>
      <vt:lpstr>PowerPoint Presentation</vt:lpstr>
      <vt:lpstr>Panelists:</vt:lpstr>
      <vt:lpstr>BOARD BYLAW 9240- What is it?   CSBA Board Bylaw 9240 Board Training states:    (For District and County Offices) “The Governing Board believes that the Board’s ability to effectively and responsibly govern the district/county is essential to promoting student achievement, building positive community relations, and protecting the public interest in district/county schools. Board members shall participate in mandatory ethics training as outlined below and are encouraged to participate in ongoing opportunities for professional development sufficient to help them understand their responsibilities, stay abreast of new developments in education, and improve governance skills.” </vt:lpstr>
      <vt:lpstr>This is a divider slide. Insert headline here.</vt:lpstr>
      <vt:lpstr>County Board Governance Handbook</vt:lpstr>
      <vt:lpstr>About the Handbook:</vt:lpstr>
      <vt:lpstr>Closure – the quality of member relations within the board. Brokerage – board member influence on outside stakeholders and those with influence.</vt:lpstr>
      <vt:lpstr>Q&amp;A</vt:lpstr>
      <vt:lpstr>County Board Governance Handbook</vt:lpstr>
      <vt:lpstr>Placeholder for MIG COE.</vt:lpstr>
      <vt:lpstr>BOARD BYLAW 9240- What is it?   CSBA Board Bylaw 9240 Board Training states:    (For District and County Offices) “The Governing Board believes that the Board’s ability to effectively and responsibly govern the district/county is essential to promoting student achievement, building positive community relations, and protecting the public interest in district/county schools. Board members shall participate in mandatory ethics training as outlined below and are encouraged to participate in ongoing opportunities for professional development sufficient to help them understand their responsibilities, stay abreast of new developments in education, and improve governance skills.” </vt:lpstr>
      <vt:lpstr>One-line headlines are best, but never go over two lines</vt:lpstr>
      <vt:lpstr>Upcoming Events: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  (2 lines max. is ideal)</dc:title>
  <dc:creator>Amy Christianson</dc:creator>
  <cp:revision>30</cp:revision>
  <dcterms:created xsi:type="dcterms:W3CDTF">2023-09-09T00:11:30Z</dcterms:created>
  <dcterms:modified xsi:type="dcterms:W3CDTF">2025-11-12T22:05:09Z</dcterms:modified>
</cp:coreProperties>
</file>