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5"/>
    <p:sldMasterId id="2147484060" r:id="rId6"/>
    <p:sldMasterId id="2147484205" r:id="rId7"/>
  </p:sldMasterIdLst>
  <p:notesMasterIdLst>
    <p:notesMasterId r:id="rId38"/>
  </p:notesMasterIdLst>
  <p:handoutMasterIdLst>
    <p:handoutMasterId r:id="rId39"/>
  </p:handoutMasterIdLst>
  <p:sldIdLst>
    <p:sldId id="285" r:id="rId8"/>
    <p:sldId id="258" r:id="rId9"/>
    <p:sldId id="256" r:id="rId10"/>
    <p:sldId id="2147474721" r:id="rId11"/>
    <p:sldId id="2147475497" r:id="rId12"/>
    <p:sldId id="2147475382" r:id="rId13"/>
    <p:sldId id="2147475518" r:id="rId14"/>
    <p:sldId id="2147475525" r:id="rId15"/>
    <p:sldId id="2147475519" r:id="rId16"/>
    <p:sldId id="2147475520" r:id="rId17"/>
    <p:sldId id="2147475514" r:id="rId18"/>
    <p:sldId id="2147475494" r:id="rId19"/>
    <p:sldId id="2147475517" r:id="rId20"/>
    <p:sldId id="2147475484" r:id="rId21"/>
    <p:sldId id="2147475526" r:id="rId22"/>
    <p:sldId id="2147475446" r:id="rId23"/>
    <p:sldId id="2147475521" r:id="rId24"/>
    <p:sldId id="2147475513" r:id="rId25"/>
    <p:sldId id="2147475523" r:id="rId26"/>
    <p:sldId id="2147475490" r:id="rId27"/>
    <p:sldId id="2147475522" r:id="rId28"/>
    <p:sldId id="2147475483" r:id="rId29"/>
    <p:sldId id="2147475507" r:id="rId30"/>
    <p:sldId id="2147475531" r:id="rId31"/>
    <p:sldId id="2147475530" r:id="rId32"/>
    <p:sldId id="2147475524" r:id="rId33"/>
    <p:sldId id="2147475515" r:id="rId34"/>
    <p:sldId id="2147475527" r:id="rId35"/>
    <p:sldId id="2147475528" r:id="rId36"/>
    <p:sldId id="260" r:id="rId37"/>
  </p:sldIdLst>
  <p:sldSz cx="12192000" cy="6858000"/>
  <p:notesSz cx="6858000" cy="9144000"/>
  <p:embeddedFontLst>
    <p:embeddedFont>
      <p:font typeface="Karla" pitchFamily="2" charset="0"/>
      <p:regular r:id="rId40"/>
      <p:bold r:id="rId41"/>
      <p:italic r:id="rId42"/>
      <p:boldItalic r:id="rId43"/>
    </p:embeddedFont>
    <p:embeddedFont>
      <p:font typeface="Lato Black" panose="020F0502020204030203" pitchFamily="34" charset="0"/>
      <p:bold r:id="rId44"/>
      <p:italic r:id="rId45"/>
      <p:boldItalic r:id="rId46"/>
    </p:embeddedFont>
    <p:embeddedFont>
      <p:font typeface="Lato Light" panose="020F0502020204030203" pitchFamily="34" charset="0"/>
      <p:regular r:id="rId47"/>
      <p:italic r:id="rId48"/>
    </p:embeddedFont>
    <p:embeddedFont>
      <p:font typeface="Times" panose="02020603050405020304" pitchFamily="18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" id="{7E549E6E-9CA0-5A42-B914-0390CDC11B0A}">
          <p14:sldIdLst>
            <p14:sldId id="285"/>
            <p14:sldId id="258"/>
            <p14:sldId id="256"/>
            <p14:sldId id="2147474721"/>
            <p14:sldId id="2147475497"/>
            <p14:sldId id="2147475382"/>
            <p14:sldId id="2147475518"/>
            <p14:sldId id="2147475525"/>
            <p14:sldId id="2147475519"/>
            <p14:sldId id="2147475520"/>
            <p14:sldId id="2147475514"/>
            <p14:sldId id="2147475494"/>
            <p14:sldId id="2147475517"/>
            <p14:sldId id="2147475484"/>
            <p14:sldId id="2147475526"/>
            <p14:sldId id="2147475446"/>
            <p14:sldId id="2147475521"/>
            <p14:sldId id="2147475513"/>
            <p14:sldId id="2147475523"/>
            <p14:sldId id="2147475490"/>
            <p14:sldId id="2147475522"/>
            <p14:sldId id="2147475483"/>
            <p14:sldId id="2147475507"/>
            <p14:sldId id="2147475531"/>
            <p14:sldId id="2147475530"/>
            <p14:sldId id="2147475524"/>
            <p14:sldId id="2147475515"/>
            <p14:sldId id="2147475527"/>
            <p14:sldId id="2147475528"/>
            <p14:sldId id="260"/>
          </p14:sldIdLst>
        </p14:section>
        <p14:section name="Next Steps" id="{7F431007-715B-AF46-BED5-510FE84030F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548107-3404-C51C-121A-C696434B80E3}" name="Bree Mickelson" initials="BM" userId="S::bree.mickelson@powerschool.com::2d170dc0-8061-4b07-bf27-9d1fffed5ff8" providerId="AD"/>
  <p188:author id="{64D76008-9C24-AABF-BAC4-CEB39E4200A3}" name="Kari Kmetz" initials="KK" userId="S::kari.kmetz@powerschool.com::1a9d16f7-f613-4268-871f-2d4396e7281d" providerId="AD"/>
  <p188:author id="{A6109D0B-B5B5-FFB3-6B4C-6D429FC9CC32}" name="Ali Phillips" initials="AP" userId="S::ali.phillips@powerschool.com::eafd283c-b757-4770-abdd-3f1bdb2bc441" providerId="AD"/>
  <p188:author id="{745CAE0C-145E-6775-9ED4-6797EF11EFDC}" name="Sam Sale" initials="SS" userId="S::sam.sale@powerschool.com::3a6ae08a-959f-49e5-a3ae-efdf38e1de20" providerId="AD"/>
  <p188:author id="{42DC6F2C-BD2E-06B4-9D93-A2171BA83606}" name="Katelyn Brown" initials="KB" userId="S::Katelyn.Brown@powerschool.com::6d9c5b8a-1260-4052-97fa-da43bedd03d9" providerId="AD"/>
  <p188:author id="{E50FCD2D-8B8D-0D28-AB00-C2AC94BBDE27}" name="Andy Durst" initials="AD" userId="S::Andy.Durst@powerschool.com::9388e09d-7d90-4fc8-b869-3f15659ef0a9" providerId="AD"/>
  <p188:author id="{A3945F35-271E-3BF2-3B5B-51753199C3B4}" name="Bree Mickelson" initials="" userId="S::Bree.Mickelson@powerschool.com::2d170dc0-8061-4b07-bf27-9d1fffed5ff8" providerId="AD"/>
  <p188:author id="{26EC8751-E987-8A89-6829-D5BFD419BED7}" name="Andrea Gronberg" initials="AG" userId="S::andrea.gronberg@powerschool.com::239ab9b0-c7d1-4ec7-8d9c-8c2f975049e9" providerId="AD"/>
  <p188:author id="{9EBF7C54-BCD4-C066-51CE-EE248F95B581}" name="Megan Bozio" initials="MB" userId="S::megan.bozio@powerschool.com::df97dec1-a2a2-4f4f-889a-60fbfe8700e1" providerId="AD"/>
  <p188:author id="{6ADC3E56-6BC4-9283-3755-D2CA67DBEC0C}" name="Jeff Pelzel" initials="" userId="S::Jeff.Pelzel@powerschool.com::a609870b-8056-4043-ae1b-13cc7d975f86" providerId="AD"/>
  <p188:author id="{36D3606C-64D7-B85E-4286-5BF76AF8C86C}" name="Helen Benedict" initials="HB" userId="S::helen.benedict@powerschool.com::dbcb0b0a-7813-42ca-a253-f5b790a011ae" providerId="AD"/>
  <p188:author id="{3359207D-9D19-9186-79BB-350B9DAAB803}" name="Tyler Hall" initials="TH" userId="S::Tyler.Hall@powerschool.com::f6d8ce8f-747c-4e8f-9ea3-2eb481fcd69b" providerId="AD"/>
  <p188:author id="{DDBC7584-7ABB-2189-9A6A-C8544B909391}" name="Jeanette Haren" initials="JH" userId="S::jeanette.haren@powerschool.com::37ca13ed-841d-4f9a-bafc-5df2dbfb7f97" providerId="AD"/>
  <p188:author id="{C60C6C8A-CB74-9FAB-B245-3FB4D0F00B7C}" name="Christy Lesko" initials="" userId="S::Christy.Lesko@powerschool.com::82d1a5a5-4f4c-4f34-8ded-2e096fa2716e" providerId="AD"/>
  <p188:author id="{B57CB2A7-5E32-3819-6A77-54400A2D9DD8}" name="Sandy Fash" initials="SF" userId="S::sandy.fash@powerschool.com::b0bf7251-9792-471d-8759-8e7f1cbb7296" providerId="AD"/>
  <p188:author id="{950A04A8-D95F-A06A-378A-B884F14EB19A}" name="Ali Phillips" initials="AP" userId="S::Ali.Phillips@powerschool.com::eafd283c-b757-4770-abdd-3f1bdb2bc441" providerId="AD"/>
  <p188:author id="{DF8FAEB9-68A9-72E5-29AB-DEBFD1369022}" name="Jeff Pelzel" initials="JP" userId="S::jeff.pelzel@powerschool.com::a609870b-8056-4043-ae1b-13cc7d975f86" providerId="AD"/>
  <p188:author id="{25D0ABBB-990E-202C-ACB0-B22B68024033}" name="Hannah Hodge" initials="HH" userId="S::hannah.hodge@powerschool.com::1c4cee74-e7fe-4dbc-81c0-540c9d853d83" providerId="AD"/>
  <p188:author id="{179341C4-79F8-70DB-DF82-69E24018C65C}" name="Christine Carlson" initials="CC" userId="S::christine.carlson@powerschool.com::0dfcc534-f2da-45da-9e8e-a164792ac689" providerId="AD"/>
  <p188:author id="{9F6FADCA-EB56-DD40-D216-0D050953A88A}" name="Devin Broughton" initials="DB" userId="S::devin.broughton@powerschool.com::3c7ddd8d-bfcf-4b09-b65d-58a6398313d4" providerId="AD"/>
  <p188:author id="{99E0A1E3-00C4-B170-72A0-7F0F577441E3}" name="Reed Smith" initials="RS" userId="S::Reed.Smith@powerschool.com::fc9ce587-201d-4b7c-b7a5-379de956028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Carlson" initials="" lastIdx="2" clrIdx="0"/>
  <p:cmAuthor id="2" name="Christine Smits" initials="" lastIdx="9" clrIdx="1"/>
  <p:cmAuthor id="3" name="Corine Gosselin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00"/>
    <a:srgbClr val="53C0B7"/>
    <a:srgbClr val="00417C"/>
    <a:srgbClr val="8ED0E1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946CAA-672A-AC4C-5906-AFEC1CA52D61}" v="16" dt="2025-10-13T21:49:14.741"/>
    <p1510:client id="{7480A967-AAAA-5847-8E5B-6B00B7241DDA}" v="364" dt="2025-10-13T21:17:40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689"/>
  </p:normalViewPr>
  <p:slideViewPr>
    <p:cSldViewPr snapToGrid="0">
      <p:cViewPr varScale="1">
        <p:scale>
          <a:sx n="147" d="100"/>
          <a:sy n="147" d="100"/>
        </p:scale>
        <p:origin x="10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microsoft.com/office/2018/10/relationships/authors" Target="authors.xml"/><Relationship Id="rId20" Type="http://schemas.openxmlformats.org/officeDocument/2006/relationships/slide" Target="slides/slide13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40C46-3ADC-1048-A38C-F129161B4FBC}" type="doc">
      <dgm:prSet loTypeId="urn:microsoft.com/office/officeart/2009/3/layout/Descending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68AF9C-453B-CE47-9433-B1DB430E13F5}">
      <dgm:prSet phldrT="[Text]"/>
      <dgm:spPr/>
      <dgm:t>
        <a:bodyPr/>
        <a:lstStyle/>
        <a:p>
          <a:r>
            <a:rPr lang="en-US"/>
            <a:t>Enrollment shifts</a:t>
          </a:r>
        </a:p>
      </dgm:t>
    </dgm:pt>
    <dgm:pt modelId="{DD3BB4E9-FD8B-1A42-86C8-BB475620F98C}" type="parTrans" cxnId="{10FB81A0-C4C6-A44B-8B6F-8CA87FFA75A7}">
      <dgm:prSet/>
      <dgm:spPr/>
      <dgm:t>
        <a:bodyPr/>
        <a:lstStyle/>
        <a:p>
          <a:endParaRPr lang="en-US"/>
        </a:p>
      </dgm:t>
    </dgm:pt>
    <dgm:pt modelId="{2AF4B431-E157-6D4C-A482-6603648D8668}" type="sibTrans" cxnId="{10FB81A0-C4C6-A44B-8B6F-8CA87FFA75A7}">
      <dgm:prSet/>
      <dgm:spPr/>
      <dgm:t>
        <a:bodyPr/>
        <a:lstStyle/>
        <a:p>
          <a:endParaRPr lang="en-US"/>
        </a:p>
      </dgm:t>
    </dgm:pt>
    <dgm:pt modelId="{06884048-F857-2441-AB82-82DA74997769}">
      <dgm:prSet phldrT="[Text]"/>
      <dgm:spPr/>
      <dgm:t>
        <a:bodyPr/>
        <a:lstStyle/>
        <a:p>
          <a:r>
            <a:rPr lang="en-US"/>
            <a:t>Increased competition</a:t>
          </a:r>
        </a:p>
      </dgm:t>
    </dgm:pt>
    <dgm:pt modelId="{E2A8BBA7-A12C-3541-B22A-54FA67FEC2E6}" type="parTrans" cxnId="{A980266A-F6F9-6A41-A192-FF1FF93EB206}">
      <dgm:prSet/>
      <dgm:spPr/>
      <dgm:t>
        <a:bodyPr/>
        <a:lstStyle/>
        <a:p>
          <a:endParaRPr lang="en-US"/>
        </a:p>
      </dgm:t>
    </dgm:pt>
    <dgm:pt modelId="{3EF54087-4563-9045-976F-CA7EC1ED6757}" type="sibTrans" cxnId="{A980266A-F6F9-6A41-A192-FF1FF93EB206}">
      <dgm:prSet/>
      <dgm:spPr/>
      <dgm:t>
        <a:bodyPr/>
        <a:lstStyle/>
        <a:p>
          <a:endParaRPr lang="en-US"/>
        </a:p>
      </dgm:t>
    </dgm:pt>
    <dgm:pt modelId="{5A071623-BE93-0842-94D7-3F5ABD1349C8}">
      <dgm:prSet phldrT="[Text]"/>
      <dgm:spPr/>
      <dgm:t>
        <a:bodyPr/>
        <a:lstStyle/>
        <a:p>
          <a:r>
            <a:rPr lang="en-US"/>
            <a:t>State funding policies</a:t>
          </a:r>
        </a:p>
      </dgm:t>
    </dgm:pt>
    <dgm:pt modelId="{900BC765-7F7B-9442-91B2-DD1AFBA90F27}" type="parTrans" cxnId="{5289661C-3F9F-844E-97A2-9C9F4B774BE0}">
      <dgm:prSet/>
      <dgm:spPr/>
      <dgm:t>
        <a:bodyPr/>
        <a:lstStyle/>
        <a:p>
          <a:endParaRPr lang="en-US"/>
        </a:p>
      </dgm:t>
    </dgm:pt>
    <dgm:pt modelId="{D07BF0F7-28FF-D945-996A-9116714F9E1A}" type="sibTrans" cxnId="{5289661C-3F9F-844E-97A2-9C9F4B774BE0}">
      <dgm:prSet/>
      <dgm:spPr/>
      <dgm:t>
        <a:bodyPr/>
        <a:lstStyle/>
        <a:p>
          <a:endParaRPr lang="en-US"/>
        </a:p>
      </dgm:t>
    </dgm:pt>
    <dgm:pt modelId="{82DDC5EE-7775-AF4A-8062-0CC336E69040}">
      <dgm:prSet phldrT="[Text]"/>
      <dgm:spPr/>
      <dgm:t>
        <a:bodyPr/>
        <a:lstStyle/>
        <a:p>
          <a:r>
            <a:rPr lang="en-US"/>
            <a:t>Federal funding </a:t>
          </a:r>
        </a:p>
        <a:p>
          <a:r>
            <a:rPr lang="en-US"/>
            <a:t>uncertainty</a:t>
          </a:r>
        </a:p>
      </dgm:t>
    </dgm:pt>
    <dgm:pt modelId="{714EA34F-8AFF-324D-962C-2F78BFF6A610}" type="parTrans" cxnId="{7162732A-088B-8643-90FF-2FE85EE6D9F8}">
      <dgm:prSet/>
      <dgm:spPr/>
      <dgm:t>
        <a:bodyPr/>
        <a:lstStyle/>
        <a:p>
          <a:endParaRPr lang="en-US"/>
        </a:p>
      </dgm:t>
    </dgm:pt>
    <dgm:pt modelId="{710649DD-6DA4-2D49-A83A-2CFA0FE8524E}" type="sibTrans" cxnId="{7162732A-088B-8643-90FF-2FE85EE6D9F8}">
      <dgm:prSet/>
      <dgm:spPr/>
      <dgm:t>
        <a:bodyPr/>
        <a:lstStyle/>
        <a:p>
          <a:endParaRPr lang="en-US"/>
        </a:p>
      </dgm:t>
    </dgm:pt>
    <dgm:pt modelId="{B8545E2C-F3CA-FC44-BC41-F0B8D9F25B38}">
      <dgm:prSet phldrT="[Text]"/>
      <dgm:spPr/>
      <dgm:t>
        <a:bodyPr/>
        <a:lstStyle/>
        <a:p>
          <a:r>
            <a:rPr lang="en-US"/>
            <a:t>Staff shortages</a:t>
          </a:r>
        </a:p>
      </dgm:t>
    </dgm:pt>
    <dgm:pt modelId="{196AA4B3-B23B-904A-9C76-980484A22611}" type="parTrans" cxnId="{662DE736-1A40-1748-BD0F-52AE44C1C1A4}">
      <dgm:prSet/>
      <dgm:spPr/>
      <dgm:t>
        <a:bodyPr/>
        <a:lstStyle/>
        <a:p>
          <a:endParaRPr lang="en-US"/>
        </a:p>
      </dgm:t>
    </dgm:pt>
    <dgm:pt modelId="{BD37FD83-FC91-5145-921F-5317B17E9192}" type="sibTrans" cxnId="{662DE736-1A40-1748-BD0F-52AE44C1C1A4}">
      <dgm:prSet/>
      <dgm:spPr/>
      <dgm:t>
        <a:bodyPr/>
        <a:lstStyle/>
        <a:p>
          <a:endParaRPr lang="en-US"/>
        </a:p>
      </dgm:t>
    </dgm:pt>
    <dgm:pt modelId="{9DD02CCD-FE22-FE46-8BF3-D32136EBC3E6}">
      <dgm:prSet phldrT="[Text]"/>
      <dgm:spPr/>
      <dgm:t>
        <a:bodyPr/>
        <a:lstStyle/>
        <a:p>
          <a:r>
            <a:rPr lang="en-US"/>
            <a:t>Aging facilities/infrastructure</a:t>
          </a:r>
        </a:p>
      </dgm:t>
    </dgm:pt>
    <dgm:pt modelId="{D667C979-6C2C-504D-BC14-ABCF211430A5}" type="parTrans" cxnId="{C96B51ED-D0E8-AC49-9C65-F23211DB1691}">
      <dgm:prSet/>
      <dgm:spPr/>
      <dgm:t>
        <a:bodyPr/>
        <a:lstStyle/>
        <a:p>
          <a:endParaRPr lang="en-US"/>
        </a:p>
      </dgm:t>
    </dgm:pt>
    <dgm:pt modelId="{E5008B71-A797-4E4C-9871-ADC2AE01E754}" type="sibTrans" cxnId="{C96B51ED-D0E8-AC49-9C65-F23211DB1691}">
      <dgm:prSet/>
      <dgm:spPr/>
      <dgm:t>
        <a:bodyPr/>
        <a:lstStyle/>
        <a:p>
          <a:endParaRPr lang="en-US"/>
        </a:p>
      </dgm:t>
    </dgm:pt>
    <dgm:pt modelId="{A04DB41F-0170-CB4F-878D-90F4EB993CDC}">
      <dgm:prSet phldrT="[Text]"/>
      <dgm:spPr/>
      <dgm:t>
        <a:bodyPr/>
        <a:lstStyle/>
        <a:p>
          <a:r>
            <a:rPr lang="en-US"/>
            <a:t>Increasing student needs</a:t>
          </a:r>
        </a:p>
      </dgm:t>
    </dgm:pt>
    <dgm:pt modelId="{A5AA62F7-7F1E-8245-8D3E-6EB157B1082E}" type="parTrans" cxnId="{E2DE1E8C-BECA-474A-BADF-14FEF7BBDE87}">
      <dgm:prSet/>
      <dgm:spPr/>
      <dgm:t>
        <a:bodyPr/>
        <a:lstStyle/>
        <a:p>
          <a:endParaRPr lang="en-US"/>
        </a:p>
      </dgm:t>
    </dgm:pt>
    <dgm:pt modelId="{2197B72E-3B1B-AD43-A2C0-3FA48B94EF83}" type="sibTrans" cxnId="{E2DE1E8C-BECA-474A-BADF-14FEF7BBDE87}">
      <dgm:prSet/>
      <dgm:spPr/>
      <dgm:t>
        <a:bodyPr/>
        <a:lstStyle/>
        <a:p>
          <a:endParaRPr lang="en-US"/>
        </a:p>
      </dgm:t>
    </dgm:pt>
    <dgm:pt modelId="{67A24CCE-8FBD-5740-B8C7-0C193150B3C1}">
      <dgm:prSet/>
      <dgm:spPr/>
      <dgm:t>
        <a:bodyPr/>
        <a:lstStyle/>
        <a:p>
          <a:r>
            <a:rPr lang="en-US" dirty="0"/>
            <a:t>California Funding Formulas</a:t>
          </a:r>
        </a:p>
      </dgm:t>
    </dgm:pt>
    <dgm:pt modelId="{D24601E0-27BE-964B-BAAB-068E1444FAE6}" type="parTrans" cxnId="{E4E91B18-3D07-5243-9F4B-E7B0E3B63297}">
      <dgm:prSet/>
      <dgm:spPr/>
      <dgm:t>
        <a:bodyPr/>
        <a:lstStyle/>
        <a:p>
          <a:endParaRPr lang="en-US"/>
        </a:p>
      </dgm:t>
    </dgm:pt>
    <dgm:pt modelId="{AF032061-6730-8E4E-BFE2-91E2FB6E3A59}" type="sibTrans" cxnId="{E4E91B18-3D07-5243-9F4B-E7B0E3B63297}">
      <dgm:prSet/>
      <dgm:spPr/>
      <dgm:t>
        <a:bodyPr/>
        <a:lstStyle/>
        <a:p>
          <a:endParaRPr lang="en-US"/>
        </a:p>
      </dgm:t>
    </dgm:pt>
    <dgm:pt modelId="{FB8170FF-2F4C-3D46-A400-331CC201E823}">
      <dgm:prSet/>
      <dgm:spPr/>
      <dgm:t>
        <a:bodyPr/>
        <a:lstStyle/>
        <a:p>
          <a:r>
            <a:rPr lang="en-US"/>
            <a:t>Costs increase faster than funding </a:t>
          </a:r>
        </a:p>
      </dgm:t>
    </dgm:pt>
    <dgm:pt modelId="{FA94C053-6F7D-624C-9607-D4687A6CEE38}" type="parTrans" cxnId="{35E3081E-9055-BB42-961B-3142B969913D}">
      <dgm:prSet/>
      <dgm:spPr/>
      <dgm:t>
        <a:bodyPr/>
        <a:lstStyle/>
        <a:p>
          <a:endParaRPr lang="en-US"/>
        </a:p>
      </dgm:t>
    </dgm:pt>
    <dgm:pt modelId="{3EE78272-BC33-9944-9708-D6AD5F6396A1}" type="sibTrans" cxnId="{35E3081E-9055-BB42-961B-3142B969913D}">
      <dgm:prSet/>
      <dgm:spPr/>
      <dgm:t>
        <a:bodyPr/>
        <a:lstStyle/>
        <a:p>
          <a:endParaRPr lang="en-US"/>
        </a:p>
      </dgm:t>
    </dgm:pt>
    <dgm:pt modelId="{5D121662-644D-344F-B291-6E94FD724E29}">
      <dgm:prSet/>
      <dgm:spPr/>
      <dgm:t>
        <a:bodyPr/>
        <a:lstStyle/>
        <a:p>
          <a:r>
            <a:rPr lang="en-US"/>
            <a:t>Pension systems</a:t>
          </a:r>
        </a:p>
      </dgm:t>
    </dgm:pt>
    <dgm:pt modelId="{AE88B839-0D5C-BC4E-AC2C-7BC636A42C4B}" type="parTrans" cxnId="{980446B6-F889-3B4C-AB3D-E90E33088302}">
      <dgm:prSet/>
      <dgm:spPr/>
      <dgm:t>
        <a:bodyPr/>
        <a:lstStyle/>
        <a:p>
          <a:endParaRPr lang="en-US"/>
        </a:p>
      </dgm:t>
    </dgm:pt>
    <dgm:pt modelId="{BD182982-75DF-BB45-9B88-1CBA98D6D20A}" type="sibTrans" cxnId="{980446B6-F889-3B4C-AB3D-E90E33088302}">
      <dgm:prSet/>
      <dgm:spPr/>
      <dgm:t>
        <a:bodyPr/>
        <a:lstStyle/>
        <a:p>
          <a:endParaRPr lang="en-US"/>
        </a:p>
      </dgm:t>
    </dgm:pt>
    <dgm:pt modelId="{7A64302E-FE04-F342-A4FF-2868FFCE9263}">
      <dgm:prSet/>
      <dgm:spPr/>
      <dgm:t>
        <a:bodyPr/>
        <a:lstStyle/>
        <a:p>
          <a:r>
            <a:rPr lang="en-US"/>
            <a:t>Higher rates of </a:t>
          </a:r>
          <a:r>
            <a:rPr lang="en-US" err="1"/>
            <a:t>SpEd</a:t>
          </a:r>
          <a:endParaRPr lang="en-US"/>
        </a:p>
      </dgm:t>
    </dgm:pt>
    <dgm:pt modelId="{E780DFF4-12B9-7F4A-B478-98C433353332}" type="parTrans" cxnId="{2C83C1BA-AC09-8642-89CF-5DBA88AA0D11}">
      <dgm:prSet/>
      <dgm:spPr/>
      <dgm:t>
        <a:bodyPr/>
        <a:lstStyle/>
        <a:p>
          <a:endParaRPr lang="en-US"/>
        </a:p>
      </dgm:t>
    </dgm:pt>
    <dgm:pt modelId="{4C896A7D-229B-2D46-A2BC-7B3C65DCB60E}" type="sibTrans" cxnId="{2C83C1BA-AC09-8642-89CF-5DBA88AA0D11}">
      <dgm:prSet/>
      <dgm:spPr/>
      <dgm:t>
        <a:bodyPr/>
        <a:lstStyle/>
        <a:p>
          <a:endParaRPr lang="en-US"/>
        </a:p>
      </dgm:t>
    </dgm:pt>
    <dgm:pt modelId="{3DEC54FB-66EC-6D46-9399-C9436D665FF9}">
      <dgm:prSet/>
      <dgm:spPr/>
      <dgm:t>
        <a:bodyPr/>
        <a:lstStyle/>
        <a:p>
          <a:r>
            <a:rPr lang="en-US"/>
            <a:t>Widespread poverty</a:t>
          </a:r>
        </a:p>
      </dgm:t>
    </dgm:pt>
    <dgm:pt modelId="{6D3F630F-E756-B94C-BFBE-FCEF2503664D}" type="parTrans" cxnId="{C382A7A5-8569-504D-AB94-0907CF4079BA}">
      <dgm:prSet/>
      <dgm:spPr/>
      <dgm:t>
        <a:bodyPr/>
        <a:lstStyle/>
        <a:p>
          <a:endParaRPr lang="en-US"/>
        </a:p>
      </dgm:t>
    </dgm:pt>
    <dgm:pt modelId="{5C9F779C-75C9-9D40-9EE7-9F70C346290C}" type="sibTrans" cxnId="{C382A7A5-8569-504D-AB94-0907CF4079BA}">
      <dgm:prSet/>
      <dgm:spPr/>
      <dgm:t>
        <a:bodyPr/>
        <a:lstStyle/>
        <a:p>
          <a:endParaRPr lang="en-US"/>
        </a:p>
      </dgm:t>
    </dgm:pt>
    <dgm:pt modelId="{ECBB141F-C4E9-0B49-9A46-215F6F6C6F31}">
      <dgm:prSet/>
      <dgm:spPr/>
      <dgm:t>
        <a:bodyPr/>
        <a:lstStyle/>
        <a:p>
          <a:r>
            <a:rPr lang="en-US"/>
            <a:t>Mental health crisis</a:t>
          </a:r>
        </a:p>
      </dgm:t>
    </dgm:pt>
    <dgm:pt modelId="{51630391-5B6B-3D4D-B749-E4DA5FC425DB}" type="parTrans" cxnId="{80C4DBE8-27C4-384D-85B2-6183267E0A91}">
      <dgm:prSet/>
      <dgm:spPr/>
      <dgm:t>
        <a:bodyPr/>
        <a:lstStyle/>
        <a:p>
          <a:endParaRPr lang="en-US"/>
        </a:p>
      </dgm:t>
    </dgm:pt>
    <dgm:pt modelId="{12A28FB1-9569-CF48-B1CE-89E3D74166A1}" type="sibTrans" cxnId="{80C4DBE8-27C4-384D-85B2-6183267E0A91}">
      <dgm:prSet/>
      <dgm:spPr/>
      <dgm:t>
        <a:bodyPr/>
        <a:lstStyle/>
        <a:p>
          <a:endParaRPr lang="en-US"/>
        </a:p>
      </dgm:t>
    </dgm:pt>
    <dgm:pt modelId="{2F24C877-BCCE-D747-95CF-9290A502017B}">
      <dgm:prSet/>
      <dgm:spPr/>
      <dgm:t>
        <a:bodyPr/>
        <a:lstStyle/>
        <a:p>
          <a:r>
            <a:rPr lang="en-US" dirty="0"/>
            <a:t>Rise of homeschool/micro-school</a:t>
          </a:r>
        </a:p>
      </dgm:t>
    </dgm:pt>
    <dgm:pt modelId="{D6AD3CA9-E374-A345-B650-8DAD76CD6F3C}" type="parTrans" cxnId="{8EDB72CE-AD00-334D-8B0E-699468EF47BE}">
      <dgm:prSet/>
      <dgm:spPr/>
      <dgm:t>
        <a:bodyPr/>
        <a:lstStyle/>
        <a:p>
          <a:endParaRPr lang="en-US"/>
        </a:p>
      </dgm:t>
    </dgm:pt>
    <dgm:pt modelId="{778D5488-FFD7-6044-B50A-BAF7504B1651}" type="sibTrans" cxnId="{8EDB72CE-AD00-334D-8B0E-699468EF47BE}">
      <dgm:prSet/>
      <dgm:spPr/>
      <dgm:t>
        <a:bodyPr/>
        <a:lstStyle/>
        <a:p>
          <a:endParaRPr lang="en-US"/>
        </a:p>
      </dgm:t>
    </dgm:pt>
    <dgm:pt modelId="{E29D3DAD-30C6-7047-8CF9-E6A2AAFBB3E0}">
      <dgm:prSet/>
      <dgm:spPr/>
      <dgm:t>
        <a:bodyPr/>
        <a:lstStyle/>
        <a:p>
          <a:r>
            <a:rPr lang="en-US" dirty="0"/>
            <a:t>Charters</a:t>
          </a:r>
        </a:p>
      </dgm:t>
    </dgm:pt>
    <dgm:pt modelId="{EA6D261D-25DC-F941-9760-65A3FCF38C69}" type="parTrans" cxnId="{F449E8B7-1A44-0B42-8163-B0A5B316733D}">
      <dgm:prSet/>
      <dgm:spPr/>
      <dgm:t>
        <a:bodyPr/>
        <a:lstStyle/>
        <a:p>
          <a:endParaRPr lang="en-US"/>
        </a:p>
      </dgm:t>
    </dgm:pt>
    <dgm:pt modelId="{E5F77408-9A08-8D47-BFF4-D525F9CEAD3F}" type="sibTrans" cxnId="{F449E8B7-1A44-0B42-8163-B0A5B316733D}">
      <dgm:prSet/>
      <dgm:spPr/>
      <dgm:t>
        <a:bodyPr/>
        <a:lstStyle/>
        <a:p>
          <a:endParaRPr lang="en-US"/>
        </a:p>
      </dgm:t>
    </dgm:pt>
    <dgm:pt modelId="{7F23BAC9-DCD0-7242-84CF-00EA8D30C5DC}">
      <dgm:prSet/>
      <dgm:spPr/>
      <dgm:t>
        <a:bodyPr/>
        <a:lstStyle/>
        <a:p>
          <a:r>
            <a:rPr lang="en-US"/>
            <a:t>Remote work 👉🏻 labor competition</a:t>
          </a:r>
        </a:p>
      </dgm:t>
    </dgm:pt>
    <dgm:pt modelId="{4E1CAC1C-C6A1-A440-ACE0-4BC43D377323}" type="parTrans" cxnId="{525E13F8-23D8-9C42-B181-CB1D5F775F9A}">
      <dgm:prSet/>
      <dgm:spPr/>
      <dgm:t>
        <a:bodyPr/>
        <a:lstStyle/>
        <a:p>
          <a:endParaRPr lang="en-US"/>
        </a:p>
      </dgm:t>
    </dgm:pt>
    <dgm:pt modelId="{8323E24D-9091-F946-BC37-9DE6224D992B}" type="sibTrans" cxnId="{525E13F8-23D8-9C42-B181-CB1D5F775F9A}">
      <dgm:prSet/>
      <dgm:spPr/>
      <dgm:t>
        <a:bodyPr/>
        <a:lstStyle/>
        <a:p>
          <a:endParaRPr lang="en-US"/>
        </a:p>
      </dgm:t>
    </dgm:pt>
    <dgm:pt modelId="{B1F75C4D-2DBB-E641-964E-6C42E00A5A4A}">
      <dgm:prSet/>
      <dgm:spPr/>
      <dgm:t>
        <a:bodyPr/>
        <a:lstStyle/>
        <a:p>
          <a:r>
            <a:rPr lang="en-US"/>
            <a:t>Reduced enrollment in teacher prep</a:t>
          </a:r>
        </a:p>
      </dgm:t>
    </dgm:pt>
    <dgm:pt modelId="{5F929819-0F0D-6546-8A3D-72CB36F3F326}" type="parTrans" cxnId="{D2303234-CDBD-6844-9D41-E046AD989CAD}">
      <dgm:prSet/>
      <dgm:spPr/>
      <dgm:t>
        <a:bodyPr/>
        <a:lstStyle/>
        <a:p>
          <a:endParaRPr lang="en-US"/>
        </a:p>
      </dgm:t>
    </dgm:pt>
    <dgm:pt modelId="{113F4495-1BAC-074B-B8A2-BD707897A47C}" type="sibTrans" cxnId="{D2303234-CDBD-6844-9D41-E046AD989CAD}">
      <dgm:prSet/>
      <dgm:spPr/>
      <dgm:t>
        <a:bodyPr/>
        <a:lstStyle/>
        <a:p>
          <a:endParaRPr lang="en-US"/>
        </a:p>
      </dgm:t>
    </dgm:pt>
    <dgm:pt modelId="{BAEE07E1-B3D1-B24A-AA84-BBAC0492BC04}">
      <dgm:prSet/>
      <dgm:spPr/>
      <dgm:t>
        <a:bodyPr/>
        <a:lstStyle/>
        <a:p>
          <a:r>
            <a:rPr lang="en-US"/>
            <a:t>Retirement &amp; attrition</a:t>
          </a:r>
        </a:p>
      </dgm:t>
    </dgm:pt>
    <dgm:pt modelId="{06A1AC18-938B-F144-8AB9-BE5C199BC7A6}" type="parTrans" cxnId="{F9800350-CC9C-3548-BF4D-09C90C8FA6A7}">
      <dgm:prSet/>
      <dgm:spPr/>
      <dgm:t>
        <a:bodyPr/>
        <a:lstStyle/>
        <a:p>
          <a:endParaRPr lang="en-US"/>
        </a:p>
      </dgm:t>
    </dgm:pt>
    <dgm:pt modelId="{7DDBC0F8-B9A2-6444-AC62-D6B99CFC9338}" type="sibTrans" cxnId="{F9800350-CC9C-3548-BF4D-09C90C8FA6A7}">
      <dgm:prSet/>
      <dgm:spPr/>
      <dgm:t>
        <a:bodyPr/>
        <a:lstStyle/>
        <a:p>
          <a:endParaRPr lang="en-US"/>
        </a:p>
      </dgm:t>
    </dgm:pt>
    <dgm:pt modelId="{65AC7AB3-588B-F444-B27E-E70DFA8A35B4}">
      <dgm:prSet/>
      <dgm:spPr/>
      <dgm:t>
        <a:bodyPr/>
        <a:lstStyle/>
        <a:p>
          <a:r>
            <a:rPr lang="en-US" dirty="0"/>
            <a:t>Private Schools</a:t>
          </a:r>
        </a:p>
      </dgm:t>
    </dgm:pt>
    <dgm:pt modelId="{F429581F-C728-304C-841A-957EB2E84CAB}" type="parTrans" cxnId="{7EFF475F-1331-FC49-9811-5F9DD234083F}">
      <dgm:prSet/>
      <dgm:spPr/>
      <dgm:t>
        <a:bodyPr/>
        <a:lstStyle/>
        <a:p>
          <a:endParaRPr lang="en-US"/>
        </a:p>
      </dgm:t>
    </dgm:pt>
    <dgm:pt modelId="{1BC75561-8CC7-D040-9BFA-475F4BD70142}" type="sibTrans" cxnId="{7EFF475F-1331-FC49-9811-5F9DD234083F}">
      <dgm:prSet/>
      <dgm:spPr/>
      <dgm:t>
        <a:bodyPr/>
        <a:lstStyle/>
        <a:p>
          <a:endParaRPr lang="en-US"/>
        </a:p>
      </dgm:t>
    </dgm:pt>
    <dgm:pt modelId="{7CC4AB6A-0FEB-9A4E-A4E2-9C16917ED90E}" type="pres">
      <dgm:prSet presAssocID="{1A040C46-3ADC-1048-A38C-F129161B4FBC}" presName="Name0" presStyleCnt="0">
        <dgm:presLayoutVars>
          <dgm:chMax val="7"/>
          <dgm:chPref val="5"/>
        </dgm:presLayoutVars>
      </dgm:prSet>
      <dgm:spPr/>
    </dgm:pt>
    <dgm:pt modelId="{EE45BE8C-802A-7041-B49A-465E1450D4BD}" type="pres">
      <dgm:prSet presAssocID="{1A040C46-3ADC-1048-A38C-F129161B4FBC}" presName="arrowNode" presStyleLbl="node1" presStyleIdx="0" presStyleCnt="1"/>
      <dgm:spPr/>
    </dgm:pt>
    <dgm:pt modelId="{2DF8C209-3F65-EA44-84FB-EF026EE8FE1C}" type="pres">
      <dgm:prSet presAssocID="{F968AF9C-453B-CE47-9433-B1DB430E13F5}" presName="txNode1" presStyleLbl="revTx" presStyleIdx="0" presStyleCnt="7" custScaleX="152602">
        <dgm:presLayoutVars>
          <dgm:bulletEnabled val="1"/>
        </dgm:presLayoutVars>
      </dgm:prSet>
      <dgm:spPr/>
    </dgm:pt>
    <dgm:pt modelId="{E7968084-3644-1446-AF26-203515762993}" type="pres">
      <dgm:prSet presAssocID="{9DD02CCD-FE22-FE46-8BF3-D32136EBC3E6}" presName="txNode2" presStyleLbl="revTx" presStyleIdx="1" presStyleCnt="7" custScaleX="143945" custLinFactNeighborX="7420" custLinFactNeighborY="-36488">
        <dgm:presLayoutVars>
          <dgm:bulletEnabled val="1"/>
        </dgm:presLayoutVars>
      </dgm:prSet>
      <dgm:spPr/>
    </dgm:pt>
    <dgm:pt modelId="{160E410E-B85B-1F4D-B311-018608EF0D02}" type="pres">
      <dgm:prSet presAssocID="{E5008B71-A797-4E4C-9871-ADC2AE01E754}" presName="dotNode2" presStyleCnt="0"/>
      <dgm:spPr/>
    </dgm:pt>
    <dgm:pt modelId="{4A991749-D6A1-B84D-8ED7-F5F7AA6356D4}" type="pres">
      <dgm:prSet presAssocID="{E5008B71-A797-4E4C-9871-ADC2AE01E754}" presName="dotRepeatNode" presStyleLbl="fgShp" presStyleIdx="0" presStyleCnt="5"/>
      <dgm:spPr/>
    </dgm:pt>
    <dgm:pt modelId="{F72B6AA0-3CC9-D14A-8F8B-810C2DEF3A78}" type="pres">
      <dgm:prSet presAssocID="{B8545E2C-F3CA-FC44-BC41-F0B8D9F25B38}" presName="txNode3" presStyleLbl="revTx" presStyleIdx="2" presStyleCnt="7" custScaleX="123646" custLinFactNeighborX="-10702" custLinFactNeighborY="2224">
        <dgm:presLayoutVars>
          <dgm:bulletEnabled val="1"/>
        </dgm:presLayoutVars>
      </dgm:prSet>
      <dgm:spPr/>
    </dgm:pt>
    <dgm:pt modelId="{1595C73E-E6A1-814F-8A27-D6C96370EA1A}" type="pres">
      <dgm:prSet presAssocID="{BD37FD83-FC91-5145-921F-5317B17E9192}" presName="dotNode3" presStyleCnt="0"/>
      <dgm:spPr/>
    </dgm:pt>
    <dgm:pt modelId="{030895E9-2CA8-8E4F-9CED-462662905BA6}" type="pres">
      <dgm:prSet presAssocID="{BD37FD83-FC91-5145-921F-5317B17E9192}" presName="dotRepeatNode" presStyleLbl="fgShp" presStyleIdx="1" presStyleCnt="5"/>
      <dgm:spPr/>
    </dgm:pt>
    <dgm:pt modelId="{1C54DB95-678E-244C-A2A1-9F433DD4A382}" type="pres">
      <dgm:prSet presAssocID="{06884048-F857-2441-AB82-82DA74997769}" presName="txNode4" presStyleLbl="revTx" presStyleIdx="3" presStyleCnt="7" custLinFactNeighborX="-11865" custLinFactNeighborY="-40254">
        <dgm:presLayoutVars>
          <dgm:bulletEnabled val="1"/>
        </dgm:presLayoutVars>
      </dgm:prSet>
      <dgm:spPr/>
    </dgm:pt>
    <dgm:pt modelId="{312BAFF1-F15D-3041-8EA8-518687200FCE}" type="pres">
      <dgm:prSet presAssocID="{3EF54087-4563-9045-976F-CA7EC1ED6757}" presName="dotNode4" presStyleCnt="0"/>
      <dgm:spPr/>
    </dgm:pt>
    <dgm:pt modelId="{08EF7340-732D-AF44-AC2B-2A3136A0A842}" type="pres">
      <dgm:prSet presAssocID="{3EF54087-4563-9045-976F-CA7EC1ED6757}" presName="dotRepeatNode" presStyleLbl="fgShp" presStyleIdx="2" presStyleCnt="5"/>
      <dgm:spPr/>
    </dgm:pt>
    <dgm:pt modelId="{F73AA2A7-E026-0246-9F89-9D205354E2D9}" type="pres">
      <dgm:prSet presAssocID="{5A071623-BE93-0842-94D7-3F5ABD1349C8}" presName="txNode5" presStyleLbl="revTx" presStyleIdx="4" presStyleCnt="7" custScaleX="111144" custLinFactNeighborX="28017" custLinFactNeighborY="-6492">
        <dgm:presLayoutVars>
          <dgm:bulletEnabled val="1"/>
        </dgm:presLayoutVars>
      </dgm:prSet>
      <dgm:spPr/>
    </dgm:pt>
    <dgm:pt modelId="{CB171FB3-8666-AF47-813F-6BB05963E410}" type="pres">
      <dgm:prSet presAssocID="{D07BF0F7-28FF-D945-996A-9116714F9E1A}" presName="dotNode5" presStyleCnt="0"/>
      <dgm:spPr/>
    </dgm:pt>
    <dgm:pt modelId="{F14EB3AF-BAD7-374C-81ED-3E5835239A4A}" type="pres">
      <dgm:prSet presAssocID="{D07BF0F7-28FF-D945-996A-9116714F9E1A}" presName="dotRepeatNode" presStyleLbl="fgShp" presStyleIdx="3" presStyleCnt="5"/>
      <dgm:spPr/>
    </dgm:pt>
    <dgm:pt modelId="{8CA273EE-19AA-2B46-9D58-92B27A8C6D27}" type="pres">
      <dgm:prSet presAssocID="{A04DB41F-0170-CB4F-878D-90F4EB993CDC}" presName="txNode6" presStyleLbl="revTx" presStyleIdx="5" presStyleCnt="7" custScaleX="222708" custLinFactNeighborX="53707" custLinFactNeighborY="-44631">
        <dgm:presLayoutVars>
          <dgm:bulletEnabled val="1"/>
        </dgm:presLayoutVars>
      </dgm:prSet>
      <dgm:spPr/>
    </dgm:pt>
    <dgm:pt modelId="{B4F307F0-0AA9-0C45-85FA-29BE88BFCA11}" type="pres">
      <dgm:prSet presAssocID="{2197B72E-3B1B-AD43-A2C0-3FA48B94EF83}" presName="dotNode6" presStyleCnt="0"/>
      <dgm:spPr/>
    </dgm:pt>
    <dgm:pt modelId="{180FD696-C285-9240-ABC5-128D5B6F7A3D}" type="pres">
      <dgm:prSet presAssocID="{2197B72E-3B1B-AD43-A2C0-3FA48B94EF83}" presName="dotRepeatNode" presStyleLbl="fgShp" presStyleIdx="4" presStyleCnt="5"/>
      <dgm:spPr/>
    </dgm:pt>
    <dgm:pt modelId="{D4CF0DD7-B448-8248-9482-ADC780663D1F}" type="pres">
      <dgm:prSet presAssocID="{82DDC5EE-7775-AF4A-8062-0CC336E69040}" presName="txNode7" presStyleLbl="revTx" presStyleIdx="6" presStyleCnt="7" custLinFactY="-20590" custLinFactNeighborX="-59433" custLinFactNeighborY="-100000">
        <dgm:presLayoutVars>
          <dgm:bulletEnabled val="1"/>
        </dgm:presLayoutVars>
      </dgm:prSet>
      <dgm:spPr/>
    </dgm:pt>
  </dgm:ptLst>
  <dgm:cxnLst>
    <dgm:cxn modelId="{CE26010E-2BCB-EC42-9301-CF857809D524}" type="presOf" srcId="{3EF54087-4563-9045-976F-CA7EC1ED6757}" destId="{08EF7340-732D-AF44-AC2B-2A3136A0A842}" srcOrd="0" destOrd="0" presId="urn:microsoft.com/office/officeart/2009/3/layout/DescendingProcess"/>
    <dgm:cxn modelId="{077D760F-13CB-EF42-AF37-00770C897108}" type="presOf" srcId="{E5008B71-A797-4E4C-9871-ADC2AE01E754}" destId="{4A991749-D6A1-B84D-8ED7-F5F7AA6356D4}" srcOrd="0" destOrd="0" presId="urn:microsoft.com/office/officeart/2009/3/layout/DescendingProcess"/>
    <dgm:cxn modelId="{E4E91B18-3D07-5243-9F4B-E7B0E3B63297}" srcId="{5A071623-BE93-0842-94D7-3F5ABD1349C8}" destId="{67A24CCE-8FBD-5740-B8C7-0C193150B3C1}" srcOrd="0" destOrd="0" parTransId="{D24601E0-27BE-964B-BAAB-068E1444FAE6}" sibTransId="{AF032061-6730-8E4E-BFE2-91E2FB6E3A59}"/>
    <dgm:cxn modelId="{5289661C-3F9F-844E-97A2-9C9F4B774BE0}" srcId="{1A040C46-3ADC-1048-A38C-F129161B4FBC}" destId="{5A071623-BE93-0842-94D7-3F5ABD1349C8}" srcOrd="4" destOrd="0" parTransId="{900BC765-7F7B-9442-91B2-DD1AFBA90F27}" sibTransId="{D07BF0F7-28FF-D945-996A-9116714F9E1A}"/>
    <dgm:cxn modelId="{35E3081E-9055-BB42-961B-3142B969913D}" srcId="{5A071623-BE93-0842-94D7-3F5ABD1349C8}" destId="{FB8170FF-2F4C-3D46-A400-331CC201E823}" srcOrd="1" destOrd="0" parTransId="{FA94C053-6F7D-624C-9607-D4687A6CEE38}" sibTransId="{3EE78272-BC33-9944-9708-D6AD5F6396A1}"/>
    <dgm:cxn modelId="{A5165B25-6F87-684A-B7B1-3E1F3ED800C1}" type="presOf" srcId="{65AC7AB3-588B-F444-B27E-E70DFA8A35B4}" destId="{1C54DB95-678E-244C-A2A1-9F433DD4A382}" srcOrd="0" destOrd="3" presId="urn:microsoft.com/office/officeart/2009/3/layout/DescendingProcess"/>
    <dgm:cxn modelId="{7162732A-088B-8643-90FF-2FE85EE6D9F8}" srcId="{1A040C46-3ADC-1048-A38C-F129161B4FBC}" destId="{82DDC5EE-7775-AF4A-8062-0CC336E69040}" srcOrd="6" destOrd="0" parTransId="{714EA34F-8AFF-324D-962C-2F78BFF6A610}" sibTransId="{710649DD-6DA4-2D49-A83A-2CFA0FE8524E}"/>
    <dgm:cxn modelId="{BDC3732E-6B6C-E940-9BA3-CB883F0E8D20}" type="presOf" srcId="{D07BF0F7-28FF-D945-996A-9116714F9E1A}" destId="{F14EB3AF-BAD7-374C-81ED-3E5835239A4A}" srcOrd="0" destOrd="0" presId="urn:microsoft.com/office/officeart/2009/3/layout/DescendingProcess"/>
    <dgm:cxn modelId="{D2303234-CDBD-6844-9D41-E046AD989CAD}" srcId="{B8545E2C-F3CA-FC44-BC41-F0B8D9F25B38}" destId="{B1F75C4D-2DBB-E641-964E-6C42E00A5A4A}" srcOrd="1" destOrd="0" parTransId="{5F929819-0F0D-6546-8A3D-72CB36F3F326}" sibTransId="{113F4495-1BAC-074B-B8A2-BD707897A47C}"/>
    <dgm:cxn modelId="{662DE736-1A40-1748-BD0F-52AE44C1C1A4}" srcId="{1A040C46-3ADC-1048-A38C-F129161B4FBC}" destId="{B8545E2C-F3CA-FC44-BC41-F0B8D9F25B38}" srcOrd="2" destOrd="0" parTransId="{196AA4B3-B23B-904A-9C76-980484A22611}" sibTransId="{BD37FD83-FC91-5145-921F-5317B17E9192}"/>
    <dgm:cxn modelId="{FBAEE83D-84E4-F544-961C-107E8877F863}" type="presOf" srcId="{F968AF9C-453B-CE47-9433-B1DB430E13F5}" destId="{2DF8C209-3F65-EA44-84FB-EF026EE8FE1C}" srcOrd="0" destOrd="0" presId="urn:microsoft.com/office/officeart/2009/3/layout/DescendingProcess"/>
    <dgm:cxn modelId="{D1309E3F-55B6-5542-B773-0A60EEB6F831}" type="presOf" srcId="{67A24CCE-8FBD-5740-B8C7-0C193150B3C1}" destId="{F73AA2A7-E026-0246-9F89-9D205354E2D9}" srcOrd="0" destOrd="1" presId="urn:microsoft.com/office/officeart/2009/3/layout/DescendingProcess"/>
    <dgm:cxn modelId="{2D7C055C-A189-F64C-B6D2-324EFCDE62E1}" type="presOf" srcId="{2F24C877-BCCE-D747-95CF-9290A502017B}" destId="{1C54DB95-678E-244C-A2A1-9F433DD4A382}" srcOrd="0" destOrd="1" presId="urn:microsoft.com/office/officeart/2009/3/layout/DescendingProcess"/>
    <dgm:cxn modelId="{7EFF475F-1331-FC49-9811-5F9DD234083F}" srcId="{06884048-F857-2441-AB82-82DA74997769}" destId="{65AC7AB3-588B-F444-B27E-E70DFA8A35B4}" srcOrd="2" destOrd="0" parTransId="{F429581F-C728-304C-841A-957EB2E84CAB}" sibTransId="{1BC75561-8CC7-D040-9BFA-475F4BD70142}"/>
    <dgm:cxn modelId="{ABAB3961-6AA5-B04F-A0F0-F699577726E1}" type="presOf" srcId="{5D121662-644D-344F-B291-6E94FD724E29}" destId="{F73AA2A7-E026-0246-9F89-9D205354E2D9}" srcOrd="0" destOrd="3" presId="urn:microsoft.com/office/officeart/2009/3/layout/DescendingProcess"/>
    <dgm:cxn modelId="{A980266A-F6F9-6A41-A192-FF1FF93EB206}" srcId="{1A040C46-3ADC-1048-A38C-F129161B4FBC}" destId="{06884048-F857-2441-AB82-82DA74997769}" srcOrd="3" destOrd="0" parTransId="{E2A8BBA7-A12C-3541-B22A-54FA67FEC2E6}" sibTransId="{3EF54087-4563-9045-976F-CA7EC1ED6757}"/>
    <dgm:cxn modelId="{07F6396C-B424-F545-A892-771F1427164F}" type="presOf" srcId="{9DD02CCD-FE22-FE46-8BF3-D32136EBC3E6}" destId="{E7968084-3644-1446-AF26-203515762993}" srcOrd="0" destOrd="0" presId="urn:microsoft.com/office/officeart/2009/3/layout/DescendingProcess"/>
    <dgm:cxn modelId="{A687EB4D-FAB9-F541-85D0-B9DCC9898353}" type="presOf" srcId="{E29D3DAD-30C6-7047-8CF9-E6A2AAFBB3E0}" destId="{1C54DB95-678E-244C-A2A1-9F433DD4A382}" srcOrd="0" destOrd="2" presId="urn:microsoft.com/office/officeart/2009/3/layout/DescendingProcess"/>
    <dgm:cxn modelId="{35930070-B5B2-0F4A-A2B6-D2480FC12AF7}" type="presOf" srcId="{BAEE07E1-B3D1-B24A-AA84-BBAC0492BC04}" destId="{F72B6AA0-3CC9-D14A-8F8B-810C2DEF3A78}" srcOrd="0" destOrd="3" presId="urn:microsoft.com/office/officeart/2009/3/layout/DescendingProcess"/>
    <dgm:cxn modelId="{F9800350-CC9C-3548-BF4D-09C90C8FA6A7}" srcId="{B8545E2C-F3CA-FC44-BC41-F0B8D9F25B38}" destId="{BAEE07E1-B3D1-B24A-AA84-BBAC0492BC04}" srcOrd="2" destOrd="0" parTransId="{06A1AC18-938B-F144-8AB9-BE5C199BC7A6}" sibTransId="{7DDBC0F8-B9A2-6444-AC62-D6B99CFC9338}"/>
    <dgm:cxn modelId="{E2DE1E8C-BECA-474A-BADF-14FEF7BBDE87}" srcId="{1A040C46-3ADC-1048-A38C-F129161B4FBC}" destId="{A04DB41F-0170-CB4F-878D-90F4EB993CDC}" srcOrd="5" destOrd="0" parTransId="{A5AA62F7-7F1E-8245-8D3E-6EB157B1082E}" sibTransId="{2197B72E-3B1B-AD43-A2C0-3FA48B94EF83}"/>
    <dgm:cxn modelId="{10FB81A0-C4C6-A44B-8B6F-8CA87FFA75A7}" srcId="{1A040C46-3ADC-1048-A38C-F129161B4FBC}" destId="{F968AF9C-453B-CE47-9433-B1DB430E13F5}" srcOrd="0" destOrd="0" parTransId="{DD3BB4E9-FD8B-1A42-86C8-BB475620F98C}" sibTransId="{2AF4B431-E157-6D4C-A482-6603648D8668}"/>
    <dgm:cxn modelId="{42F58CA5-1CC0-C642-A948-60F09A74995B}" type="presOf" srcId="{2197B72E-3B1B-AD43-A2C0-3FA48B94EF83}" destId="{180FD696-C285-9240-ABC5-128D5B6F7A3D}" srcOrd="0" destOrd="0" presId="urn:microsoft.com/office/officeart/2009/3/layout/DescendingProcess"/>
    <dgm:cxn modelId="{C382A7A5-8569-504D-AB94-0907CF4079BA}" srcId="{A04DB41F-0170-CB4F-878D-90F4EB993CDC}" destId="{3DEC54FB-66EC-6D46-9399-C9436D665FF9}" srcOrd="1" destOrd="0" parTransId="{6D3F630F-E756-B94C-BFBE-FCEF2503664D}" sibTransId="{5C9F779C-75C9-9D40-9EE7-9F70C346290C}"/>
    <dgm:cxn modelId="{980446B6-F889-3B4C-AB3D-E90E33088302}" srcId="{5A071623-BE93-0842-94D7-3F5ABD1349C8}" destId="{5D121662-644D-344F-B291-6E94FD724E29}" srcOrd="2" destOrd="0" parTransId="{AE88B839-0D5C-BC4E-AC2C-7BC636A42C4B}" sibTransId="{BD182982-75DF-BB45-9B88-1CBA98D6D20A}"/>
    <dgm:cxn modelId="{260CC1B7-F3CA-4646-9152-51623C5965AB}" type="presOf" srcId="{7A64302E-FE04-F342-A4FF-2868FFCE9263}" destId="{8CA273EE-19AA-2B46-9D58-92B27A8C6D27}" srcOrd="0" destOrd="1" presId="urn:microsoft.com/office/officeart/2009/3/layout/DescendingProcess"/>
    <dgm:cxn modelId="{F449E8B7-1A44-0B42-8163-B0A5B316733D}" srcId="{06884048-F857-2441-AB82-82DA74997769}" destId="{E29D3DAD-30C6-7047-8CF9-E6A2AAFBB3E0}" srcOrd="1" destOrd="0" parTransId="{EA6D261D-25DC-F941-9760-65A3FCF38C69}" sibTransId="{E5F77408-9A08-8D47-BFF4-D525F9CEAD3F}"/>
    <dgm:cxn modelId="{8D1516BA-16C6-B74A-A797-19D849493CFE}" type="presOf" srcId="{FB8170FF-2F4C-3D46-A400-331CC201E823}" destId="{F73AA2A7-E026-0246-9F89-9D205354E2D9}" srcOrd="0" destOrd="2" presId="urn:microsoft.com/office/officeart/2009/3/layout/DescendingProcess"/>
    <dgm:cxn modelId="{2C83C1BA-AC09-8642-89CF-5DBA88AA0D11}" srcId="{A04DB41F-0170-CB4F-878D-90F4EB993CDC}" destId="{7A64302E-FE04-F342-A4FF-2868FFCE9263}" srcOrd="0" destOrd="0" parTransId="{E780DFF4-12B9-7F4A-B478-98C433353332}" sibTransId="{4C896A7D-229B-2D46-A2BC-7B3C65DCB60E}"/>
    <dgm:cxn modelId="{85FAE5BD-5C90-FD4D-8E26-C856312A3DBE}" type="presOf" srcId="{ECBB141F-C4E9-0B49-9A46-215F6F6C6F31}" destId="{8CA273EE-19AA-2B46-9D58-92B27A8C6D27}" srcOrd="0" destOrd="3" presId="urn:microsoft.com/office/officeart/2009/3/layout/DescendingProcess"/>
    <dgm:cxn modelId="{8EDB72CE-AD00-334D-8B0E-699468EF47BE}" srcId="{06884048-F857-2441-AB82-82DA74997769}" destId="{2F24C877-BCCE-D747-95CF-9290A502017B}" srcOrd="0" destOrd="0" parTransId="{D6AD3CA9-E374-A345-B650-8DAD76CD6F3C}" sibTransId="{778D5488-FFD7-6044-B50A-BAF7504B1651}"/>
    <dgm:cxn modelId="{82714FD6-C2A9-A246-AFED-15EE6D365FA6}" type="presOf" srcId="{A04DB41F-0170-CB4F-878D-90F4EB993CDC}" destId="{8CA273EE-19AA-2B46-9D58-92B27A8C6D27}" srcOrd="0" destOrd="0" presId="urn:microsoft.com/office/officeart/2009/3/layout/DescendingProcess"/>
    <dgm:cxn modelId="{F0BF9DE2-4B5F-9E4D-A987-DE5F00252487}" type="presOf" srcId="{B1F75C4D-2DBB-E641-964E-6C42E00A5A4A}" destId="{F72B6AA0-3CC9-D14A-8F8B-810C2DEF3A78}" srcOrd="0" destOrd="2" presId="urn:microsoft.com/office/officeart/2009/3/layout/DescendingProcess"/>
    <dgm:cxn modelId="{43DBA3E6-ECEA-8747-8BA1-C454F96099A8}" type="presOf" srcId="{7F23BAC9-DCD0-7242-84CF-00EA8D30C5DC}" destId="{F72B6AA0-3CC9-D14A-8F8B-810C2DEF3A78}" srcOrd="0" destOrd="1" presId="urn:microsoft.com/office/officeart/2009/3/layout/DescendingProcess"/>
    <dgm:cxn modelId="{80C4DBE8-27C4-384D-85B2-6183267E0A91}" srcId="{A04DB41F-0170-CB4F-878D-90F4EB993CDC}" destId="{ECBB141F-C4E9-0B49-9A46-215F6F6C6F31}" srcOrd="2" destOrd="0" parTransId="{51630391-5B6B-3D4D-B749-E4DA5FC425DB}" sibTransId="{12A28FB1-9569-CF48-B1CE-89E3D74166A1}"/>
    <dgm:cxn modelId="{C96B51ED-D0E8-AC49-9C65-F23211DB1691}" srcId="{1A040C46-3ADC-1048-A38C-F129161B4FBC}" destId="{9DD02CCD-FE22-FE46-8BF3-D32136EBC3E6}" srcOrd="1" destOrd="0" parTransId="{D667C979-6C2C-504D-BC14-ABCF211430A5}" sibTransId="{E5008B71-A797-4E4C-9871-ADC2AE01E754}"/>
    <dgm:cxn modelId="{65D20CF0-10C1-6E4F-8783-6F44D724727C}" type="presOf" srcId="{B8545E2C-F3CA-FC44-BC41-F0B8D9F25B38}" destId="{F72B6AA0-3CC9-D14A-8F8B-810C2DEF3A78}" srcOrd="0" destOrd="0" presId="urn:microsoft.com/office/officeart/2009/3/layout/DescendingProcess"/>
    <dgm:cxn modelId="{9F6283F0-A035-8E49-AF2A-F5733259F1DF}" type="presOf" srcId="{06884048-F857-2441-AB82-82DA74997769}" destId="{1C54DB95-678E-244C-A2A1-9F433DD4A382}" srcOrd="0" destOrd="0" presId="urn:microsoft.com/office/officeart/2009/3/layout/DescendingProcess"/>
    <dgm:cxn modelId="{154174F2-6C55-2743-A30E-819E31EBC4B0}" type="presOf" srcId="{1A040C46-3ADC-1048-A38C-F129161B4FBC}" destId="{7CC4AB6A-0FEB-9A4E-A4E2-9C16917ED90E}" srcOrd="0" destOrd="0" presId="urn:microsoft.com/office/officeart/2009/3/layout/DescendingProcess"/>
    <dgm:cxn modelId="{525E13F8-23D8-9C42-B181-CB1D5F775F9A}" srcId="{B8545E2C-F3CA-FC44-BC41-F0B8D9F25B38}" destId="{7F23BAC9-DCD0-7242-84CF-00EA8D30C5DC}" srcOrd="0" destOrd="0" parTransId="{4E1CAC1C-C6A1-A440-ACE0-4BC43D377323}" sibTransId="{8323E24D-9091-F946-BC37-9DE6224D992B}"/>
    <dgm:cxn modelId="{4DA142FC-E6C0-1B4A-B598-564449F97CD5}" type="presOf" srcId="{3DEC54FB-66EC-6D46-9399-C9436D665FF9}" destId="{8CA273EE-19AA-2B46-9D58-92B27A8C6D27}" srcOrd="0" destOrd="2" presId="urn:microsoft.com/office/officeart/2009/3/layout/DescendingProcess"/>
    <dgm:cxn modelId="{606767FC-480D-064F-8FD8-9C64FDC3FED9}" type="presOf" srcId="{BD37FD83-FC91-5145-921F-5317B17E9192}" destId="{030895E9-2CA8-8E4F-9CED-462662905BA6}" srcOrd="0" destOrd="0" presId="urn:microsoft.com/office/officeart/2009/3/layout/DescendingProcess"/>
    <dgm:cxn modelId="{468D0FFF-E08D-D744-A514-E98C4BE818E6}" type="presOf" srcId="{5A071623-BE93-0842-94D7-3F5ABD1349C8}" destId="{F73AA2A7-E026-0246-9F89-9D205354E2D9}" srcOrd="0" destOrd="0" presId="urn:microsoft.com/office/officeart/2009/3/layout/DescendingProcess"/>
    <dgm:cxn modelId="{C141D1FF-5725-3B40-948F-8987AADBEB7D}" type="presOf" srcId="{82DDC5EE-7775-AF4A-8062-0CC336E69040}" destId="{D4CF0DD7-B448-8248-9482-ADC780663D1F}" srcOrd="0" destOrd="0" presId="urn:microsoft.com/office/officeart/2009/3/layout/DescendingProcess"/>
    <dgm:cxn modelId="{B1E2DC6E-8800-DB4E-B101-28FCA44E5C12}" type="presParOf" srcId="{7CC4AB6A-0FEB-9A4E-A4E2-9C16917ED90E}" destId="{EE45BE8C-802A-7041-B49A-465E1450D4BD}" srcOrd="0" destOrd="0" presId="urn:microsoft.com/office/officeart/2009/3/layout/DescendingProcess"/>
    <dgm:cxn modelId="{63335CBF-5A79-CC49-81F5-7969E561F5B8}" type="presParOf" srcId="{7CC4AB6A-0FEB-9A4E-A4E2-9C16917ED90E}" destId="{2DF8C209-3F65-EA44-84FB-EF026EE8FE1C}" srcOrd="1" destOrd="0" presId="urn:microsoft.com/office/officeart/2009/3/layout/DescendingProcess"/>
    <dgm:cxn modelId="{73A811E5-AC38-DB44-9F3F-16ACE6B87BD2}" type="presParOf" srcId="{7CC4AB6A-0FEB-9A4E-A4E2-9C16917ED90E}" destId="{E7968084-3644-1446-AF26-203515762993}" srcOrd="2" destOrd="0" presId="urn:microsoft.com/office/officeart/2009/3/layout/DescendingProcess"/>
    <dgm:cxn modelId="{B2C63BB0-56F1-6444-ACC5-4C011C99EDFE}" type="presParOf" srcId="{7CC4AB6A-0FEB-9A4E-A4E2-9C16917ED90E}" destId="{160E410E-B85B-1F4D-B311-018608EF0D02}" srcOrd="3" destOrd="0" presId="urn:microsoft.com/office/officeart/2009/3/layout/DescendingProcess"/>
    <dgm:cxn modelId="{C1A8A344-8B5F-2041-BE4D-D6D29B53BB78}" type="presParOf" srcId="{160E410E-B85B-1F4D-B311-018608EF0D02}" destId="{4A991749-D6A1-B84D-8ED7-F5F7AA6356D4}" srcOrd="0" destOrd="0" presId="urn:microsoft.com/office/officeart/2009/3/layout/DescendingProcess"/>
    <dgm:cxn modelId="{7C04CFC9-60CF-B645-8601-2520B4CC9CC2}" type="presParOf" srcId="{7CC4AB6A-0FEB-9A4E-A4E2-9C16917ED90E}" destId="{F72B6AA0-3CC9-D14A-8F8B-810C2DEF3A78}" srcOrd="4" destOrd="0" presId="urn:microsoft.com/office/officeart/2009/3/layout/DescendingProcess"/>
    <dgm:cxn modelId="{33E7235D-4817-B94A-9A74-84A2B8D1EAD7}" type="presParOf" srcId="{7CC4AB6A-0FEB-9A4E-A4E2-9C16917ED90E}" destId="{1595C73E-E6A1-814F-8A27-D6C96370EA1A}" srcOrd="5" destOrd="0" presId="urn:microsoft.com/office/officeart/2009/3/layout/DescendingProcess"/>
    <dgm:cxn modelId="{683D4B24-779E-014F-8985-2B475D89351C}" type="presParOf" srcId="{1595C73E-E6A1-814F-8A27-D6C96370EA1A}" destId="{030895E9-2CA8-8E4F-9CED-462662905BA6}" srcOrd="0" destOrd="0" presId="urn:microsoft.com/office/officeart/2009/3/layout/DescendingProcess"/>
    <dgm:cxn modelId="{C8FB6C5A-736F-1844-9E33-5424EDCCDEB1}" type="presParOf" srcId="{7CC4AB6A-0FEB-9A4E-A4E2-9C16917ED90E}" destId="{1C54DB95-678E-244C-A2A1-9F433DD4A382}" srcOrd="6" destOrd="0" presId="urn:microsoft.com/office/officeart/2009/3/layout/DescendingProcess"/>
    <dgm:cxn modelId="{D831D9DD-E5FA-7840-B8D2-2310F2D37213}" type="presParOf" srcId="{7CC4AB6A-0FEB-9A4E-A4E2-9C16917ED90E}" destId="{312BAFF1-F15D-3041-8EA8-518687200FCE}" srcOrd="7" destOrd="0" presId="urn:microsoft.com/office/officeart/2009/3/layout/DescendingProcess"/>
    <dgm:cxn modelId="{3D15C439-4C41-174A-8383-8C3A8E11F36C}" type="presParOf" srcId="{312BAFF1-F15D-3041-8EA8-518687200FCE}" destId="{08EF7340-732D-AF44-AC2B-2A3136A0A842}" srcOrd="0" destOrd="0" presId="urn:microsoft.com/office/officeart/2009/3/layout/DescendingProcess"/>
    <dgm:cxn modelId="{30AD9B72-8940-B749-ABE2-D5DC6450A192}" type="presParOf" srcId="{7CC4AB6A-0FEB-9A4E-A4E2-9C16917ED90E}" destId="{F73AA2A7-E026-0246-9F89-9D205354E2D9}" srcOrd="8" destOrd="0" presId="urn:microsoft.com/office/officeart/2009/3/layout/DescendingProcess"/>
    <dgm:cxn modelId="{EAC33B3E-9833-AB44-9F23-CB016228D270}" type="presParOf" srcId="{7CC4AB6A-0FEB-9A4E-A4E2-9C16917ED90E}" destId="{CB171FB3-8666-AF47-813F-6BB05963E410}" srcOrd="9" destOrd="0" presId="urn:microsoft.com/office/officeart/2009/3/layout/DescendingProcess"/>
    <dgm:cxn modelId="{17218834-E764-7547-8908-9ED71859DD90}" type="presParOf" srcId="{CB171FB3-8666-AF47-813F-6BB05963E410}" destId="{F14EB3AF-BAD7-374C-81ED-3E5835239A4A}" srcOrd="0" destOrd="0" presId="urn:microsoft.com/office/officeart/2009/3/layout/DescendingProcess"/>
    <dgm:cxn modelId="{B4405846-9DC9-1743-B6BC-64DD15471BCB}" type="presParOf" srcId="{7CC4AB6A-0FEB-9A4E-A4E2-9C16917ED90E}" destId="{8CA273EE-19AA-2B46-9D58-92B27A8C6D27}" srcOrd="10" destOrd="0" presId="urn:microsoft.com/office/officeart/2009/3/layout/DescendingProcess"/>
    <dgm:cxn modelId="{360E3A5D-90EC-D642-86D3-FAAB3BC56D3C}" type="presParOf" srcId="{7CC4AB6A-0FEB-9A4E-A4E2-9C16917ED90E}" destId="{B4F307F0-0AA9-0C45-85FA-29BE88BFCA11}" srcOrd="11" destOrd="0" presId="urn:microsoft.com/office/officeart/2009/3/layout/DescendingProcess"/>
    <dgm:cxn modelId="{42C732C3-ED67-7C4E-B9A0-963CD85280EA}" type="presParOf" srcId="{B4F307F0-0AA9-0C45-85FA-29BE88BFCA11}" destId="{180FD696-C285-9240-ABC5-128D5B6F7A3D}" srcOrd="0" destOrd="0" presId="urn:microsoft.com/office/officeart/2009/3/layout/DescendingProcess"/>
    <dgm:cxn modelId="{DC7A2705-6084-1148-851E-C063C7D9BA91}" type="presParOf" srcId="{7CC4AB6A-0FEB-9A4E-A4E2-9C16917ED90E}" destId="{D4CF0DD7-B448-8248-9482-ADC780663D1F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5BE8C-802A-7041-B49A-465E1450D4BD}">
      <dsp:nvSpPr>
        <dsp:cNvPr id="0" name=""/>
        <dsp:cNvSpPr/>
      </dsp:nvSpPr>
      <dsp:spPr>
        <a:xfrm rot="4396374">
          <a:off x="2459702" y="1278447"/>
          <a:ext cx="5546106" cy="3867717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91749-D6A1-B84D-8ED7-F5F7AA6356D4}">
      <dsp:nvSpPr>
        <dsp:cNvPr id="0" name=""/>
        <dsp:cNvSpPr/>
      </dsp:nvSpPr>
      <dsp:spPr>
        <a:xfrm>
          <a:off x="4350014" y="1660119"/>
          <a:ext cx="140056" cy="14005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895E9-2CA8-8E4F-9CED-462662905BA6}">
      <dsp:nvSpPr>
        <dsp:cNvPr id="0" name=""/>
        <dsp:cNvSpPr/>
      </dsp:nvSpPr>
      <dsp:spPr>
        <a:xfrm>
          <a:off x="5021386" y="2129759"/>
          <a:ext cx="140056" cy="14005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F7340-732D-AF44-AC2B-2A3136A0A842}">
      <dsp:nvSpPr>
        <dsp:cNvPr id="0" name=""/>
        <dsp:cNvSpPr/>
      </dsp:nvSpPr>
      <dsp:spPr>
        <a:xfrm>
          <a:off x="5586752" y="2677136"/>
          <a:ext cx="140056" cy="14005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8C209-3F65-EA44-84FB-EF026EE8FE1C}">
      <dsp:nvSpPr>
        <dsp:cNvPr id="0" name=""/>
        <dsp:cNvSpPr/>
      </dsp:nvSpPr>
      <dsp:spPr>
        <a:xfrm>
          <a:off x="1400185" y="0"/>
          <a:ext cx="3990263" cy="102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Enrollment shifts</a:t>
          </a:r>
        </a:p>
      </dsp:txBody>
      <dsp:txXfrm>
        <a:off x="1400185" y="0"/>
        <a:ext cx="3990263" cy="1027938"/>
      </dsp:txXfrm>
    </dsp:sp>
    <dsp:sp modelId="{E7968084-3644-1446-AF26-203515762993}">
      <dsp:nvSpPr>
        <dsp:cNvPr id="0" name=""/>
        <dsp:cNvSpPr/>
      </dsp:nvSpPr>
      <dsp:spPr>
        <a:xfrm>
          <a:off x="4621496" y="841105"/>
          <a:ext cx="5696712" cy="102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Aging facilities/infrastructure</a:t>
          </a:r>
        </a:p>
      </dsp:txBody>
      <dsp:txXfrm>
        <a:off x="4621496" y="841105"/>
        <a:ext cx="5696712" cy="1027938"/>
      </dsp:txXfrm>
    </dsp:sp>
    <dsp:sp modelId="{F72B6AA0-3CC9-D14A-8F8B-810C2DEF3A78}">
      <dsp:nvSpPr>
        <dsp:cNvPr id="0" name=""/>
        <dsp:cNvSpPr/>
      </dsp:nvSpPr>
      <dsp:spPr>
        <a:xfrm>
          <a:off x="1562594" y="1708679"/>
          <a:ext cx="2883591" cy="102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Staff shortages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Remote work 👉🏻 labor competition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Reduced enrollment in teacher prep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Retirement &amp; attrition</a:t>
          </a:r>
        </a:p>
      </dsp:txBody>
      <dsp:txXfrm>
        <a:off x="1562594" y="1708679"/>
        <a:ext cx="2883591" cy="1027938"/>
      </dsp:txXfrm>
    </dsp:sp>
    <dsp:sp modelId="{F14EB3AF-BAD7-374C-81ED-3E5835239A4A}">
      <dsp:nvSpPr>
        <dsp:cNvPr id="0" name=""/>
        <dsp:cNvSpPr/>
      </dsp:nvSpPr>
      <dsp:spPr>
        <a:xfrm>
          <a:off x="6075793" y="3282334"/>
          <a:ext cx="140056" cy="14005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4DB95-678E-244C-A2A1-9F433DD4A382}">
      <dsp:nvSpPr>
        <dsp:cNvPr id="0" name=""/>
        <dsp:cNvSpPr/>
      </dsp:nvSpPr>
      <dsp:spPr>
        <a:xfrm>
          <a:off x="6071805" y="1819409"/>
          <a:ext cx="2756158" cy="102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Increased competition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Rise of homeschool/micro-school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Charters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Private Schools</a:t>
          </a:r>
        </a:p>
      </dsp:txBody>
      <dsp:txXfrm>
        <a:off x="6071805" y="1819409"/>
        <a:ext cx="2756158" cy="1027938"/>
      </dsp:txXfrm>
    </dsp:sp>
    <dsp:sp modelId="{F73AA2A7-E026-0246-9F89-9D205354E2D9}">
      <dsp:nvSpPr>
        <dsp:cNvPr id="0" name=""/>
        <dsp:cNvSpPr/>
      </dsp:nvSpPr>
      <dsp:spPr>
        <a:xfrm>
          <a:off x="2881010" y="2771660"/>
          <a:ext cx="3927314" cy="102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State funding policies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California Funding Formulas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Costs increase faster than funding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Pension systems</a:t>
          </a:r>
        </a:p>
      </dsp:txBody>
      <dsp:txXfrm>
        <a:off x="2881010" y="2771660"/>
        <a:ext cx="3927314" cy="1027938"/>
      </dsp:txXfrm>
    </dsp:sp>
    <dsp:sp modelId="{180FD696-C285-9240-ABC5-128D5B6F7A3D}">
      <dsp:nvSpPr>
        <dsp:cNvPr id="0" name=""/>
        <dsp:cNvSpPr/>
      </dsp:nvSpPr>
      <dsp:spPr>
        <a:xfrm>
          <a:off x="6470136" y="3899740"/>
          <a:ext cx="140056" cy="14005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273EE-19AA-2B46-9D58-92B27A8C6D27}">
      <dsp:nvSpPr>
        <dsp:cNvPr id="0" name=""/>
        <dsp:cNvSpPr/>
      </dsp:nvSpPr>
      <dsp:spPr>
        <a:xfrm>
          <a:off x="6948809" y="2997020"/>
          <a:ext cx="4564292" cy="102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Increasing student needs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Higher rates of </a:t>
          </a:r>
          <a:r>
            <a:rPr lang="en-US" sz="1200" kern="1200" err="1"/>
            <a:t>SpEd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Widespread poverty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Mental health crisis</a:t>
          </a:r>
        </a:p>
      </dsp:txBody>
      <dsp:txXfrm>
        <a:off x="6948809" y="2997020"/>
        <a:ext cx="4564292" cy="1027938"/>
      </dsp:txXfrm>
    </dsp:sp>
    <dsp:sp modelId="{D4CF0DD7-B448-8248-9482-ADC780663D1F}">
      <dsp:nvSpPr>
        <dsp:cNvPr id="0" name=""/>
        <dsp:cNvSpPr/>
      </dsp:nvSpPr>
      <dsp:spPr>
        <a:xfrm>
          <a:off x="3521358" y="4157084"/>
          <a:ext cx="3533537" cy="102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Federal funding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uncertainty</a:t>
          </a:r>
        </a:p>
      </dsp:txBody>
      <dsp:txXfrm>
        <a:off x="3521358" y="4157084"/>
        <a:ext cx="3533537" cy="1027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EBCF67-D6F5-BB4F-B7C4-905C86EA97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4E2AF-0444-7740-BCDD-A5604D259E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84CEFD-DE19-3342-9019-1B1CF33D041B}" type="datetimeFigureOut">
              <a:rPr lang="en-US"/>
              <a:pPr>
                <a:defRPr/>
              </a:pPr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59229-1DE1-0D4F-945F-EDEDFCED2C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2114A-F41E-764F-989B-0FEC956FC3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DF4058-EA47-C341-8707-B977EFFFD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4D29F1-BFEB-6A43-A4B8-F5B4A797F2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94B339-2593-2A49-AAD5-503324E57B2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3D446E-4D48-8A40-ADA8-6C834AD6286C}" type="datetimeFigureOut">
              <a:rPr lang="en-US"/>
              <a:pPr>
                <a:defRPr/>
              </a:pPr>
              <a:t>10/16/2025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FC698C4-E2F3-1747-B20F-04488741F6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F0A0B5D-D789-2C48-8D17-126893EEA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276DD-39C9-EE45-BD3C-9B85865687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017BE-D82C-964D-85C7-136F751BD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52C52B-2829-B34D-8EDE-BD744E900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1423E-9008-7E46-B477-FE6C28E1CED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093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>
          <a:extLst>
            <a:ext uri="{FF2B5EF4-FFF2-40B4-BE49-F238E27FC236}">
              <a16:creationId xmlns:a16="http://schemas.microsoft.com/office/drawing/2014/main" id="{6B987635-9041-797A-AD69-E50680B28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:notes">
            <a:extLst>
              <a:ext uri="{FF2B5EF4-FFF2-40B4-BE49-F238E27FC236}">
                <a16:creationId xmlns:a16="http://schemas.microsoft.com/office/drawing/2014/main" id="{F76F5EFE-6D80-A11E-2A40-FAE3B3C7AB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5:notes">
            <a:extLst>
              <a:ext uri="{FF2B5EF4-FFF2-40B4-BE49-F238E27FC236}">
                <a16:creationId xmlns:a16="http://schemas.microsoft.com/office/drawing/2014/main" id="{582FBC4F-4BC4-3384-D257-A8F9501BA3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5:notes">
            <a:extLst>
              <a:ext uri="{FF2B5EF4-FFF2-40B4-BE49-F238E27FC236}">
                <a16:creationId xmlns:a16="http://schemas.microsoft.com/office/drawing/2014/main" id="{074071F9-036B-0589-5438-A2807FB7DE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2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>
          <a:extLst>
            <a:ext uri="{FF2B5EF4-FFF2-40B4-BE49-F238E27FC236}">
              <a16:creationId xmlns:a16="http://schemas.microsoft.com/office/drawing/2014/main" id="{D6E38DA8-00F9-E7CA-0CD9-F9918A9E5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:notes">
            <a:extLst>
              <a:ext uri="{FF2B5EF4-FFF2-40B4-BE49-F238E27FC236}">
                <a16:creationId xmlns:a16="http://schemas.microsoft.com/office/drawing/2014/main" id="{ADACA7BE-5600-AA51-B207-0E3F187954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5:notes">
            <a:extLst>
              <a:ext uri="{FF2B5EF4-FFF2-40B4-BE49-F238E27FC236}">
                <a16:creationId xmlns:a16="http://schemas.microsoft.com/office/drawing/2014/main" id="{D726C884-EA68-FE90-58D3-A21862D5EE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5:notes">
            <a:extLst>
              <a:ext uri="{FF2B5EF4-FFF2-40B4-BE49-F238E27FC236}">
                <a16:creationId xmlns:a16="http://schemas.microsoft.com/office/drawing/2014/main" id="{5A161F07-A159-975E-FA81-9BA89464DE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7342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>
          <a:extLst>
            <a:ext uri="{FF2B5EF4-FFF2-40B4-BE49-F238E27FC236}">
              <a16:creationId xmlns:a16="http://schemas.microsoft.com/office/drawing/2014/main" id="{376348CE-2A45-A368-1D93-C88700D1C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:notes">
            <a:extLst>
              <a:ext uri="{FF2B5EF4-FFF2-40B4-BE49-F238E27FC236}">
                <a16:creationId xmlns:a16="http://schemas.microsoft.com/office/drawing/2014/main" id="{50302DB8-F59A-4EB7-A753-557B37AF39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5:notes">
            <a:extLst>
              <a:ext uri="{FF2B5EF4-FFF2-40B4-BE49-F238E27FC236}">
                <a16:creationId xmlns:a16="http://schemas.microsoft.com/office/drawing/2014/main" id="{ACB2CD42-7D40-3D2B-F439-82D71E5E5C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5:notes">
            <a:extLst>
              <a:ext uri="{FF2B5EF4-FFF2-40B4-BE49-F238E27FC236}">
                <a16:creationId xmlns:a16="http://schemas.microsoft.com/office/drawing/2014/main" id="{AFF18FA8-111F-82F4-E047-0BB0CAB906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4361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E2EF9-B111-B4FD-6C57-490A01A93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8973FB-BDEA-1A3B-D9EC-22722ABDD6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4EC33C-359B-7763-8660-96E101194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F7602-058B-D7FC-F242-E43400FCEE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52C52B-2829-B34D-8EDE-BD744E90063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>
          <a:extLst>
            <a:ext uri="{FF2B5EF4-FFF2-40B4-BE49-F238E27FC236}">
              <a16:creationId xmlns:a16="http://schemas.microsoft.com/office/drawing/2014/main" id="{3C432C21-3EE0-DAF7-2073-CBC38F435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:notes">
            <a:extLst>
              <a:ext uri="{FF2B5EF4-FFF2-40B4-BE49-F238E27FC236}">
                <a16:creationId xmlns:a16="http://schemas.microsoft.com/office/drawing/2014/main" id="{801C2846-A491-CE76-46D7-E1CA3049E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5:notes">
            <a:extLst>
              <a:ext uri="{FF2B5EF4-FFF2-40B4-BE49-F238E27FC236}">
                <a16:creationId xmlns:a16="http://schemas.microsoft.com/office/drawing/2014/main" id="{2545FC9A-B014-E461-AA32-7C0A8B58E5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5:notes">
            <a:extLst>
              <a:ext uri="{FF2B5EF4-FFF2-40B4-BE49-F238E27FC236}">
                <a16:creationId xmlns:a16="http://schemas.microsoft.com/office/drawing/2014/main" id="{1B2A5FC0-7D8D-CFE2-0C06-B5A8C2B3FE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9899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>
          <a:extLst>
            <a:ext uri="{FF2B5EF4-FFF2-40B4-BE49-F238E27FC236}">
              <a16:creationId xmlns:a16="http://schemas.microsoft.com/office/drawing/2014/main" id="{9A7BBCE6-86C6-518D-56E0-B212DC1B7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:notes">
            <a:extLst>
              <a:ext uri="{FF2B5EF4-FFF2-40B4-BE49-F238E27FC236}">
                <a16:creationId xmlns:a16="http://schemas.microsoft.com/office/drawing/2014/main" id="{3CCF6D4E-1BEA-5D21-8692-8E1BFD1E8B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5:notes">
            <a:extLst>
              <a:ext uri="{FF2B5EF4-FFF2-40B4-BE49-F238E27FC236}">
                <a16:creationId xmlns:a16="http://schemas.microsoft.com/office/drawing/2014/main" id="{B94CB4FB-0F59-7DB9-EF52-4B12D65684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5:notes">
            <a:extLst>
              <a:ext uri="{FF2B5EF4-FFF2-40B4-BE49-F238E27FC236}">
                <a16:creationId xmlns:a16="http://schemas.microsoft.com/office/drawing/2014/main" id="{6904F53D-EF44-EFF6-043C-6AD002F173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3427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>
          <a:extLst>
            <a:ext uri="{FF2B5EF4-FFF2-40B4-BE49-F238E27FC236}">
              <a16:creationId xmlns:a16="http://schemas.microsoft.com/office/drawing/2014/main" id="{D31015F5-374B-9DAF-1322-7E728AD50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:notes">
            <a:extLst>
              <a:ext uri="{FF2B5EF4-FFF2-40B4-BE49-F238E27FC236}">
                <a16:creationId xmlns:a16="http://schemas.microsoft.com/office/drawing/2014/main" id="{094B2D67-79F5-2DEE-E09A-536D9E0F1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5:notes">
            <a:extLst>
              <a:ext uri="{FF2B5EF4-FFF2-40B4-BE49-F238E27FC236}">
                <a16:creationId xmlns:a16="http://schemas.microsoft.com/office/drawing/2014/main" id="{3923619D-C4A6-5D74-E0DF-E2B7EB3553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5:notes">
            <a:extLst>
              <a:ext uri="{FF2B5EF4-FFF2-40B4-BE49-F238E27FC236}">
                <a16:creationId xmlns:a16="http://schemas.microsoft.com/office/drawing/2014/main" id="{F741AB5A-2323-DF17-AD6E-2EDFBB37A0B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557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B04D5-8958-CD9C-318B-FE2D32BF9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D45B29-58AA-0D21-8353-A2CFAE6690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43D249-F07E-F12D-1FCF-2C8447E03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C7A24-0C97-D2A3-B04E-060840352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52C52B-2829-B34D-8EDE-BD744E90063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93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>
          <a:extLst>
            <a:ext uri="{FF2B5EF4-FFF2-40B4-BE49-F238E27FC236}">
              <a16:creationId xmlns:a16="http://schemas.microsoft.com/office/drawing/2014/main" id="{F2E81292-39DD-A952-9765-13EE4D0D8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:notes">
            <a:extLst>
              <a:ext uri="{FF2B5EF4-FFF2-40B4-BE49-F238E27FC236}">
                <a16:creationId xmlns:a16="http://schemas.microsoft.com/office/drawing/2014/main" id="{0DDF5AF6-D1CD-A7BB-F6C9-8F9D3390D9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5:notes">
            <a:extLst>
              <a:ext uri="{FF2B5EF4-FFF2-40B4-BE49-F238E27FC236}">
                <a16:creationId xmlns:a16="http://schemas.microsoft.com/office/drawing/2014/main" id="{F0F5E750-D5C6-AA09-594F-66B9D1E811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5:notes">
            <a:extLst>
              <a:ext uri="{FF2B5EF4-FFF2-40B4-BE49-F238E27FC236}">
                <a16:creationId xmlns:a16="http://schemas.microsoft.com/office/drawing/2014/main" id="{BB343C63-7FD0-32AB-210C-D045AAC31A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2950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>
          <a:extLst>
            <a:ext uri="{FF2B5EF4-FFF2-40B4-BE49-F238E27FC236}">
              <a16:creationId xmlns:a16="http://schemas.microsoft.com/office/drawing/2014/main" id="{423BC4F5-695C-1DE3-6DDD-901E0FE68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:notes">
            <a:extLst>
              <a:ext uri="{FF2B5EF4-FFF2-40B4-BE49-F238E27FC236}">
                <a16:creationId xmlns:a16="http://schemas.microsoft.com/office/drawing/2014/main" id="{F6EE1308-209D-CB9F-4B9B-7775D0C6D3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5:notes">
            <a:extLst>
              <a:ext uri="{FF2B5EF4-FFF2-40B4-BE49-F238E27FC236}">
                <a16:creationId xmlns:a16="http://schemas.microsoft.com/office/drawing/2014/main" id="{15A9706C-739E-74FD-7FB6-C0F40D82F3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5:notes">
            <a:extLst>
              <a:ext uri="{FF2B5EF4-FFF2-40B4-BE49-F238E27FC236}">
                <a16:creationId xmlns:a16="http://schemas.microsoft.com/office/drawing/2014/main" id="{F8378F8F-AF06-26D2-4588-DB8F5DA8B4B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9116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B2CED-0B8D-5D49-9A69-7309CCC99F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A74AC-438D-1260-91A7-07D030C40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8114FB-044C-58C1-F739-8BA9AABFB1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17EBA1-3065-8B5B-1B64-06E73622E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should be adjusted based on if they are on one of our ERPs or if they have other PowerSchool products. Specifically bullet two.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F528E-8A74-45E9-2806-FBD2E0825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B2CED-0B8D-5D49-9A69-7309CCC99F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82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32828-F744-30DB-BECF-0F551E4AB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BBBB92-7BBB-EE38-13FE-30FB2AE2A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0C37DB-AA47-426C-AF4A-0DD4A2A3D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68570-E608-9279-A4E9-584F017E3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52C52B-2829-B34D-8EDE-BD744E90063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41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7B356-8947-FDCB-E5F2-4EEFFCE5F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C4880A-7D6F-A0ED-3A5E-47DC0B2CA6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ADD07C-858E-779F-11BE-5B5A2D8C4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6D330-B7BF-817F-FC7B-D134C4C96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52C52B-2829-B34D-8EDE-BD744E90063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47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>
          <a:extLst>
            <a:ext uri="{FF2B5EF4-FFF2-40B4-BE49-F238E27FC236}">
              <a16:creationId xmlns:a16="http://schemas.microsoft.com/office/drawing/2014/main" id="{8A41EB5E-A471-2955-9DF5-0D7E24CE7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:notes">
            <a:extLst>
              <a:ext uri="{FF2B5EF4-FFF2-40B4-BE49-F238E27FC236}">
                <a16:creationId xmlns:a16="http://schemas.microsoft.com/office/drawing/2014/main" id="{76C25FD0-5FCA-2DEF-722C-035310B0FE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5:notes">
            <a:extLst>
              <a:ext uri="{FF2B5EF4-FFF2-40B4-BE49-F238E27FC236}">
                <a16:creationId xmlns:a16="http://schemas.microsoft.com/office/drawing/2014/main" id="{A70ECB02-38D5-1EF7-BEB5-CD8414C8A7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5:notes">
            <a:extLst>
              <a:ext uri="{FF2B5EF4-FFF2-40B4-BE49-F238E27FC236}">
                <a16:creationId xmlns:a16="http://schemas.microsoft.com/office/drawing/2014/main" id="{C35A7896-FC5A-FE18-E06E-1E67E823A78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6712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99C0A-F85C-04B0-D46F-FAA11A1B4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BF1FC3-65F3-70B7-7032-696A110A91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9F813F-2229-7F4A-8009-961A5FF66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98634-34D6-8323-0875-504101C65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52C52B-2829-B34D-8EDE-BD744E90063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4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>
          <a:extLst>
            <a:ext uri="{FF2B5EF4-FFF2-40B4-BE49-F238E27FC236}">
              <a16:creationId xmlns:a16="http://schemas.microsoft.com/office/drawing/2014/main" id="{065606EB-4A72-09D5-A595-25ABF6B79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:notes">
            <a:extLst>
              <a:ext uri="{FF2B5EF4-FFF2-40B4-BE49-F238E27FC236}">
                <a16:creationId xmlns:a16="http://schemas.microsoft.com/office/drawing/2014/main" id="{F0E1939B-9780-8C1D-9074-B904D33240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5:notes">
            <a:extLst>
              <a:ext uri="{FF2B5EF4-FFF2-40B4-BE49-F238E27FC236}">
                <a16:creationId xmlns:a16="http://schemas.microsoft.com/office/drawing/2014/main" id="{54B9D2FA-A2DD-E43E-803B-E846828D25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5:notes">
            <a:extLst>
              <a:ext uri="{FF2B5EF4-FFF2-40B4-BE49-F238E27FC236}">
                <a16:creationId xmlns:a16="http://schemas.microsoft.com/office/drawing/2014/main" id="{05D5EFD2-01A0-9400-85F5-CC1ACBE80F6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6141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F258D-3AE8-89C1-4211-8BAF77F19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11D929-D8D3-9414-0ECB-D92F1F4FB5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6C0A1-6998-A363-4AC0-29723BE6C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1213D-E769-696E-79ED-E0F6CF67B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52C52B-2829-B34D-8EDE-BD744E90063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0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1034" y="2239506"/>
            <a:ext cx="5554615" cy="1595922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tx1"/>
                </a:solidFill>
                <a:latin typeface="Karl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41034" y="3927503"/>
            <a:ext cx="5565559" cy="6677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Karl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0090" y="4687323"/>
            <a:ext cx="2719388" cy="4810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F7CB68-C3DB-8C48-C010-C04AD592DF9A}"/>
              </a:ext>
            </a:extLst>
          </p:cNvPr>
          <p:cNvSpPr/>
          <p:nvPr userDrawn="1"/>
        </p:nvSpPr>
        <p:spPr>
          <a:xfrm>
            <a:off x="1564004" y="6674717"/>
            <a:ext cx="9063993" cy="14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b="0" i="1">
                <a:solidFill>
                  <a:schemeClr val="bg1"/>
                </a:solidFill>
                <a:effectLst/>
                <a:latin typeface="Karla" pitchFamily="2" charset="0"/>
              </a:rPr>
              <a:t>This document is considered PowerSchool Private and hence confidential. It should not be copied, distributed, or reproduced in whole or in part, or passed to any third-party without PowerSchool written consent.</a:t>
            </a:r>
            <a:endParaRPr lang="en-US" sz="600">
              <a:solidFill>
                <a:schemeClr val="bg1"/>
              </a:solidFill>
              <a:latin typeface="Karl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80EB2-61BB-51CB-60F9-42E2AC8469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397801"/>
            <a:ext cx="1567815" cy="33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blue circles and dots&#10;&#10;Description automatically generated">
            <a:extLst>
              <a:ext uri="{FF2B5EF4-FFF2-40B4-BE49-F238E27FC236}">
                <a16:creationId xmlns:a16="http://schemas.microsoft.com/office/drawing/2014/main" id="{1715EDAF-918F-38D3-6A7B-4D14AB430A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4609" y="742944"/>
            <a:ext cx="5565664" cy="5095462"/>
          </a:xfrm>
          <a:prstGeom prst="rect">
            <a:avLst/>
          </a:prstGeom>
        </p:spPr>
      </p:pic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9C908DB6-51C1-A4B6-CF16-704DEDC4EE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97614" y="1440135"/>
            <a:ext cx="4572000" cy="4572000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6" name="Picture 15" descr="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6E23C938-B5F4-6B44-6181-0ACF8F3001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0090" y="470465"/>
            <a:ext cx="5565559" cy="103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6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circles and dots&#10;&#10;Description automatically generated">
            <a:extLst>
              <a:ext uri="{FF2B5EF4-FFF2-40B4-BE49-F238E27FC236}">
                <a16:creationId xmlns:a16="http://schemas.microsoft.com/office/drawing/2014/main" id="{5F27FE69-EADF-FE56-E590-655A6BA7B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7262" y="168992"/>
            <a:ext cx="6414738" cy="586347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445653" y="744718"/>
            <a:ext cx="3819378" cy="5118754"/>
          </a:xfrm>
          <a:prstGeom prst="roundRect">
            <a:avLst>
              <a:gd name="adj" fmla="val 1474"/>
            </a:avLst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pic>
        <p:nvPicPr>
          <p:cNvPr id="10" name="Picture 9" descr="A picture containing text, electronics, screenshot, display&#10;&#10;Description automatically generated">
            <a:extLst>
              <a:ext uri="{FF2B5EF4-FFF2-40B4-BE49-F238E27FC236}">
                <a16:creationId xmlns:a16="http://schemas.microsoft.com/office/drawing/2014/main" id="{72BB853D-1E69-6892-91BB-D5122E735E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6625" y="584868"/>
            <a:ext cx="4135978" cy="544207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4398" y="596363"/>
            <a:ext cx="5835671" cy="1168111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tx1"/>
                </a:solidFill>
                <a:latin typeface="Karl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84398" y="1884548"/>
            <a:ext cx="5835671" cy="4051752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Karla" pitchFamily="2" charset="0"/>
              </a:defRPr>
            </a:lvl1pPr>
            <a:lvl2pPr>
              <a:buClr>
                <a:schemeClr val="accent3"/>
              </a:buClr>
              <a:defRPr sz="2400">
                <a:latin typeface="Karla" pitchFamily="2" charset="0"/>
              </a:defRPr>
            </a:lvl2pPr>
            <a:lvl3pPr>
              <a:buClr>
                <a:schemeClr val="accent3"/>
              </a:buClr>
              <a:defRPr sz="2400">
                <a:latin typeface="Karla" pitchFamily="2" charset="0"/>
              </a:defRPr>
            </a:lvl3pPr>
            <a:lvl4pPr>
              <a:buClr>
                <a:schemeClr val="accent3"/>
              </a:buClr>
              <a:defRPr sz="2400">
                <a:latin typeface="Karla" pitchFamily="2" charset="0"/>
              </a:defRPr>
            </a:lvl4pPr>
            <a:lvl5pPr>
              <a:buClr>
                <a:schemeClr val="accent3"/>
              </a:buClr>
              <a:defRPr sz="2400">
                <a:latin typeface="Karl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E77E5A-BF82-EE47-73CA-1146B11F5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6350"/>
            <a:ext cx="454025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C19CAA-4258-DFBB-6391-9836984CCC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397801"/>
            <a:ext cx="1567815" cy="33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FA9E6C9-FC66-7AF1-3FE9-51D21B7F79E1}"/>
              </a:ext>
            </a:extLst>
          </p:cNvPr>
          <p:cNvSpPr/>
          <p:nvPr userDrawn="1"/>
        </p:nvSpPr>
        <p:spPr>
          <a:xfrm>
            <a:off x="1951990" y="6674717"/>
            <a:ext cx="7068185" cy="14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b="0" i="1">
                <a:solidFill>
                  <a:schemeClr val="bg2"/>
                </a:solidFill>
                <a:effectLst/>
                <a:latin typeface="Karla" pitchFamily="2" charset="0"/>
              </a:rPr>
              <a:t>This document is considered PowerSchool Private and hence confidential. It should not be copied, distributed, or reproduced in whole or in part, or passed to any third-party without PowerSchool written consent.</a:t>
            </a:r>
            <a:endParaRPr lang="en-US" sz="600">
              <a:solidFill>
                <a:schemeClr val="bg2"/>
              </a:solidFill>
              <a:latin typeface="Karla" pitchFamily="2" charset="0"/>
            </a:endParaRPr>
          </a:p>
        </p:txBody>
      </p:sp>
      <p:pic>
        <p:nvPicPr>
          <p:cNvPr id="18" name="Picture 17" descr="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E04C17F4-AA0F-639E-A7CD-5D4FB6BDCB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20175" y="6320754"/>
            <a:ext cx="2333625" cy="4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8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circles and dots&#10;&#10;Description automatically generated">
            <a:extLst>
              <a:ext uri="{FF2B5EF4-FFF2-40B4-BE49-F238E27FC236}">
                <a16:creationId xmlns:a16="http://schemas.microsoft.com/office/drawing/2014/main" id="{2EB750BB-26B2-2546-3140-C2B7444FE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259"/>
          <a:stretch/>
        </p:blipFill>
        <p:spPr>
          <a:xfrm>
            <a:off x="0" y="672394"/>
            <a:ext cx="4718031" cy="527589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19413" y="644095"/>
            <a:ext cx="6888412" cy="1168111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tx1"/>
                </a:solidFill>
                <a:latin typeface="Karl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919414" y="1932280"/>
            <a:ext cx="6888412" cy="3862906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Karla" pitchFamily="2" charset="0"/>
              </a:defRPr>
            </a:lvl1pPr>
            <a:lvl2pPr>
              <a:buClr>
                <a:schemeClr val="accent3"/>
              </a:buClr>
              <a:defRPr sz="2400">
                <a:latin typeface="Karla" pitchFamily="2" charset="0"/>
              </a:defRPr>
            </a:lvl2pPr>
            <a:lvl3pPr>
              <a:buClr>
                <a:schemeClr val="accent3"/>
              </a:buClr>
              <a:defRPr sz="2400">
                <a:latin typeface="Karla" pitchFamily="2" charset="0"/>
              </a:defRPr>
            </a:lvl3pPr>
            <a:lvl4pPr>
              <a:buClr>
                <a:schemeClr val="accent3"/>
              </a:buClr>
              <a:defRPr sz="2400">
                <a:latin typeface="Karla" pitchFamily="2" charset="0"/>
              </a:defRPr>
            </a:lvl4pPr>
            <a:lvl5pPr>
              <a:buClr>
                <a:schemeClr val="accent3"/>
              </a:buClr>
              <a:defRPr sz="2400">
                <a:latin typeface="Karl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black cell phone&#10;&#10;Description automatically generated with low confidence">
            <a:extLst>
              <a:ext uri="{FF2B5EF4-FFF2-40B4-BE49-F238E27FC236}">
                <a16:creationId xmlns:a16="http://schemas.microsoft.com/office/drawing/2014/main" id="{473BC39C-C311-231A-641C-02D7EE0F19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169" y="287635"/>
            <a:ext cx="2909022" cy="5880829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B8EC494-7977-7DA8-E0EA-922920AD18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2226" y="680435"/>
            <a:ext cx="2660073" cy="5373934"/>
          </a:xfrm>
          <a:prstGeom prst="round2SameRect">
            <a:avLst>
              <a:gd name="adj1" fmla="val 0"/>
              <a:gd name="adj2" fmla="val 9530"/>
            </a:avLst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5750F93-D603-C8AE-3712-EE5C40E94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6350"/>
            <a:ext cx="454025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0988EA-8690-806B-584F-87E57D9BC3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397801"/>
            <a:ext cx="1567815" cy="33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CA817A4-FF95-5BDD-9C10-569D0AD7DF98}"/>
              </a:ext>
            </a:extLst>
          </p:cNvPr>
          <p:cNvSpPr/>
          <p:nvPr userDrawn="1"/>
        </p:nvSpPr>
        <p:spPr>
          <a:xfrm>
            <a:off x="1951990" y="6674717"/>
            <a:ext cx="7068185" cy="14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b="0" i="1">
                <a:solidFill>
                  <a:schemeClr val="bg2"/>
                </a:solidFill>
                <a:effectLst/>
                <a:latin typeface="Karla" pitchFamily="2" charset="0"/>
              </a:rPr>
              <a:t>This document is considered PowerSchool Private and hence confidential. It should not be copied, distributed, or reproduced in whole or in part, or passed to any third-party without PowerSchool written consent.</a:t>
            </a:r>
            <a:endParaRPr lang="en-US" sz="600">
              <a:solidFill>
                <a:schemeClr val="bg2"/>
              </a:solidFill>
              <a:latin typeface="Karla" pitchFamily="2" charset="0"/>
            </a:endParaRPr>
          </a:p>
        </p:txBody>
      </p:sp>
      <p:pic>
        <p:nvPicPr>
          <p:cNvPr id="19" name="Picture 18" descr="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58EB8F92-582E-8A1E-CE3B-673E29A73E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20175" y="6320754"/>
            <a:ext cx="2333625" cy="4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68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monitor, electronics, display&#10;&#10;Description automatically generated">
            <a:extLst>
              <a:ext uri="{FF2B5EF4-FFF2-40B4-BE49-F238E27FC236}">
                <a16:creationId xmlns:a16="http://schemas.microsoft.com/office/drawing/2014/main" id="{DE0AA336-FEEB-0167-7273-8DBE02C333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4837" y="1653310"/>
            <a:ext cx="7098029" cy="412394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03332" y="1882486"/>
            <a:ext cx="5461001" cy="3445972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4397" y="365125"/>
            <a:ext cx="7445811" cy="1168111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Karl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84399" y="1653310"/>
            <a:ext cx="4404436" cy="3614429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Karla" pitchFamily="2" charset="0"/>
              </a:defRPr>
            </a:lvl1pPr>
            <a:lvl2pPr>
              <a:buClr>
                <a:schemeClr val="accent3"/>
              </a:buClr>
              <a:defRPr sz="2400">
                <a:latin typeface="Karla" pitchFamily="2" charset="0"/>
              </a:defRPr>
            </a:lvl2pPr>
            <a:lvl3pPr>
              <a:buClr>
                <a:schemeClr val="accent3"/>
              </a:buClr>
              <a:defRPr sz="2400">
                <a:latin typeface="Karla" pitchFamily="2" charset="0"/>
              </a:defRPr>
            </a:lvl3pPr>
            <a:lvl4pPr>
              <a:buClr>
                <a:schemeClr val="accent3"/>
              </a:buClr>
              <a:defRPr sz="2400">
                <a:latin typeface="Karla" pitchFamily="2" charset="0"/>
              </a:defRPr>
            </a:lvl4pPr>
            <a:lvl5pPr>
              <a:buClr>
                <a:schemeClr val="accent3"/>
              </a:buClr>
              <a:defRPr sz="2400">
                <a:latin typeface="Karl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9C9D49-2080-D10D-2A89-EFE0C3CAC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6350"/>
            <a:ext cx="454025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9C3705-36E1-C272-1C5E-73B227B3EF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397801"/>
            <a:ext cx="1567815" cy="33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55EC7B-83E0-0E8B-1BA0-B6C8686C79BE}"/>
              </a:ext>
            </a:extLst>
          </p:cNvPr>
          <p:cNvSpPr/>
          <p:nvPr userDrawn="1"/>
        </p:nvSpPr>
        <p:spPr>
          <a:xfrm>
            <a:off x="1951990" y="6674717"/>
            <a:ext cx="7068185" cy="14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b="0" i="1">
                <a:solidFill>
                  <a:schemeClr val="bg2"/>
                </a:solidFill>
                <a:effectLst/>
                <a:latin typeface="Karla" pitchFamily="2" charset="0"/>
              </a:rPr>
              <a:t>This document is considered PowerSchool Private and hence confidential. It should not be copied, distributed, or reproduced in whole or in part, or passed to any third-party without PowerSchool written consent.</a:t>
            </a:r>
            <a:endParaRPr lang="en-US" sz="600">
              <a:solidFill>
                <a:schemeClr val="bg2"/>
              </a:solidFill>
              <a:latin typeface="Karla" pitchFamily="2" charset="0"/>
            </a:endParaRPr>
          </a:p>
        </p:txBody>
      </p:sp>
      <p:pic>
        <p:nvPicPr>
          <p:cNvPr id="17" name="Picture 16" descr="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73BE3B7F-98FA-B1CD-ABA0-F393288216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20175" y="6320754"/>
            <a:ext cx="2333625" cy="4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87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circles and dots&#10;&#10;Description automatically generated">
            <a:extLst>
              <a:ext uri="{FF2B5EF4-FFF2-40B4-BE49-F238E27FC236}">
                <a16:creationId xmlns:a16="http://schemas.microsoft.com/office/drawing/2014/main" id="{582668EB-FFAC-F8BA-F9BD-8619D35E19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071" t="19585" b="14275"/>
          <a:stretch/>
        </p:blipFill>
        <p:spPr>
          <a:xfrm>
            <a:off x="0" y="1"/>
            <a:ext cx="98453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857" y="1122363"/>
            <a:ext cx="5720285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tx1"/>
                </a:solidFill>
                <a:latin typeface="Karl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857" y="3602038"/>
            <a:ext cx="572028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Karl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78A86-89AF-A190-2549-093EFEDF36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6350"/>
            <a:ext cx="454025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B1A08A-AC31-AD04-34FA-A8AF7E02BB75}"/>
              </a:ext>
            </a:extLst>
          </p:cNvPr>
          <p:cNvSpPr/>
          <p:nvPr userDrawn="1"/>
        </p:nvSpPr>
        <p:spPr>
          <a:xfrm>
            <a:off x="2651792" y="6674717"/>
            <a:ext cx="6888413" cy="14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b="0" i="1">
                <a:solidFill>
                  <a:schemeClr val="bg2"/>
                </a:solidFill>
                <a:effectLst/>
                <a:latin typeface="Karla" pitchFamily="2" charset="0"/>
              </a:rPr>
              <a:t>This document is considered PowerSchool Private and hence confidential. It should not be copied, distributed, or reproduced in whole or in part, or passed to any third-party without PowerSchool written consent.</a:t>
            </a:r>
            <a:endParaRPr lang="en-US" sz="600">
              <a:solidFill>
                <a:schemeClr val="bg2"/>
              </a:solidFill>
              <a:latin typeface="Karl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BF996-39DF-21C3-B433-BBA0B9EB0B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37964"/>
            <a:ext cx="1567815" cy="33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CD382D7-5AE5-A474-C443-6CB4CC9636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5932" y="337964"/>
            <a:ext cx="2035633" cy="930397"/>
          </a:xfrm>
          <a:prstGeom prst="rect">
            <a:avLst/>
          </a:prstGeom>
        </p:spPr>
      </p:pic>
      <p:pic>
        <p:nvPicPr>
          <p:cNvPr id="16" name="Picture 15" descr="A blue circles and dots&#10;&#10;Description automatically generated">
            <a:extLst>
              <a:ext uri="{FF2B5EF4-FFF2-40B4-BE49-F238E27FC236}">
                <a16:creationId xmlns:a16="http://schemas.microsoft.com/office/drawing/2014/main" id="{B6034015-703D-7071-7368-D27295FDF9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2405" t="77475"/>
          <a:stretch/>
        </p:blipFill>
        <p:spPr>
          <a:xfrm rot="5400000">
            <a:off x="9149106" y="3011027"/>
            <a:ext cx="4483128" cy="16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10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83A8F2-85E0-FB73-0889-537A026B6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6350"/>
            <a:ext cx="454025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F238E-6852-1203-D1BE-706D293CC0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397801"/>
            <a:ext cx="1567815" cy="33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ECF708-7E61-E1CC-F6DA-20C4E7866D5D}"/>
              </a:ext>
            </a:extLst>
          </p:cNvPr>
          <p:cNvSpPr/>
          <p:nvPr userDrawn="1"/>
        </p:nvSpPr>
        <p:spPr>
          <a:xfrm>
            <a:off x="1951990" y="6674717"/>
            <a:ext cx="7068185" cy="14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b="0" i="1">
                <a:solidFill>
                  <a:schemeClr val="bg2"/>
                </a:solidFill>
                <a:effectLst/>
                <a:latin typeface="Karla" pitchFamily="2" charset="0"/>
              </a:rPr>
              <a:t>This document is considered PowerSchool Private and hence confidential. It should not be copied, distributed, or reproduced in whole or in part, or passed to any third-party without PowerSchool written consent.</a:t>
            </a:r>
            <a:endParaRPr lang="en-US" sz="600">
              <a:solidFill>
                <a:schemeClr val="bg2"/>
              </a:solidFill>
              <a:latin typeface="Karla" pitchFamily="2" charset="0"/>
            </a:endParaRPr>
          </a:p>
        </p:txBody>
      </p:sp>
      <p:pic>
        <p:nvPicPr>
          <p:cNvPr id="7" name="Picture 6" descr="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2FABEC4E-13E9-CF76-4B25-E0A6D6C5E5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0175" y="6320754"/>
            <a:ext cx="2333625" cy="4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5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16238D90-BFEE-774B-8D16-6BCCB74335E5}"/>
              </a:ext>
            </a:extLst>
          </p:cNvPr>
          <p:cNvSpPr/>
          <p:nvPr/>
        </p:nvSpPr>
        <p:spPr>
          <a:xfrm>
            <a:off x="3551238" y="1693863"/>
            <a:ext cx="2190750" cy="2190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200318-014A-FE4C-9F62-280AADD0DBE7}"/>
              </a:ext>
            </a:extLst>
          </p:cNvPr>
          <p:cNvSpPr/>
          <p:nvPr/>
        </p:nvSpPr>
        <p:spPr>
          <a:xfrm>
            <a:off x="6450013" y="1693863"/>
            <a:ext cx="2190750" cy="2190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69" y="365125"/>
            <a:ext cx="8021394" cy="1168111"/>
          </a:xfrm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19368" y="4132767"/>
            <a:ext cx="2254250" cy="1398587"/>
          </a:xfrm>
        </p:spPr>
        <p:txBody>
          <a:bodyPr>
            <a:normAutofit/>
          </a:bodyPr>
          <a:lstStyle>
            <a:lvl1pPr marL="0" indent="0" algn="ctr">
              <a:buNone/>
              <a:defRPr sz="2400" b="0"/>
            </a:lvl1pPr>
            <a:lvl2pPr algn="l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519039" y="4136879"/>
            <a:ext cx="2254250" cy="1398587"/>
          </a:xfrm>
        </p:spPr>
        <p:txBody>
          <a:bodyPr>
            <a:normAutofit/>
          </a:bodyPr>
          <a:lstStyle>
            <a:lvl1pPr marL="0" indent="0" algn="ctr">
              <a:buNone/>
              <a:defRPr sz="2400" b="0"/>
            </a:lvl1pPr>
            <a:lvl2pPr algn="l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418710" y="4132766"/>
            <a:ext cx="2254250" cy="1398587"/>
          </a:xfrm>
        </p:spPr>
        <p:txBody>
          <a:bodyPr>
            <a:normAutofit/>
          </a:bodyPr>
          <a:lstStyle>
            <a:lvl1pPr marL="0" indent="0" algn="ctr">
              <a:buNone/>
              <a:defRPr sz="2400" b="0"/>
            </a:lvl1pPr>
            <a:lvl2pPr algn="l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1"/>
          </p:nvPr>
        </p:nvSpPr>
        <p:spPr>
          <a:xfrm>
            <a:off x="9318381" y="4132765"/>
            <a:ext cx="2254250" cy="1398587"/>
          </a:xfrm>
        </p:spPr>
        <p:txBody>
          <a:bodyPr>
            <a:normAutofit/>
          </a:bodyPr>
          <a:lstStyle>
            <a:lvl1pPr marL="0" indent="0" algn="ctr">
              <a:buNone/>
              <a:defRPr sz="2400" b="0"/>
            </a:lvl1pPr>
            <a:lvl2pPr algn="l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8C5A00-B718-E618-B70A-BE35D86DA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6350"/>
            <a:ext cx="454025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9A7D5-EA68-7E9C-F681-660742904A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397801"/>
            <a:ext cx="1567815" cy="33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34FAE4-87F1-5E61-7000-AE0AF61D1E92}"/>
              </a:ext>
            </a:extLst>
          </p:cNvPr>
          <p:cNvSpPr/>
          <p:nvPr userDrawn="1"/>
        </p:nvSpPr>
        <p:spPr>
          <a:xfrm>
            <a:off x="1951990" y="6674717"/>
            <a:ext cx="7068185" cy="14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b="0" i="1">
                <a:solidFill>
                  <a:schemeClr val="bg2"/>
                </a:solidFill>
                <a:effectLst/>
                <a:latin typeface="Karla" pitchFamily="2" charset="0"/>
              </a:rPr>
              <a:t>This document is considered PowerSchool Private and hence confidential. It should not be copied, distributed, or reproduced in whole or in part, or passed to any third-party without PowerSchool written consent.</a:t>
            </a:r>
            <a:endParaRPr lang="en-US" sz="600">
              <a:solidFill>
                <a:schemeClr val="bg2"/>
              </a:solidFill>
              <a:latin typeface="Karla" pitchFamily="2" charset="0"/>
            </a:endParaRPr>
          </a:p>
        </p:txBody>
      </p:sp>
      <p:pic>
        <p:nvPicPr>
          <p:cNvPr id="14" name="Picture 13" descr="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578283EF-BD15-D23A-C3C1-E8D173B95D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0175" y="6320754"/>
            <a:ext cx="2333625" cy="45152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8FD31F2-AC68-3F3E-AEBC-DE3805E27436}"/>
              </a:ext>
            </a:extLst>
          </p:cNvPr>
          <p:cNvSpPr/>
          <p:nvPr userDrawn="1"/>
        </p:nvSpPr>
        <p:spPr>
          <a:xfrm>
            <a:off x="8969374" y="1054132"/>
            <a:ext cx="1492827" cy="14928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E42032-7008-74AE-9872-AAEE6865DAF8}"/>
              </a:ext>
            </a:extLst>
          </p:cNvPr>
          <p:cNvSpPr/>
          <p:nvPr userDrawn="1"/>
        </p:nvSpPr>
        <p:spPr>
          <a:xfrm>
            <a:off x="8831262" y="-1234177"/>
            <a:ext cx="3063875" cy="3063875"/>
          </a:xfrm>
          <a:prstGeom prst="ellipse">
            <a:avLst/>
          </a:prstGeom>
          <a:noFill/>
          <a:ln w="38100" cap="rnd"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976BE3-42DB-8E45-97BD-48333149B731}"/>
              </a:ext>
            </a:extLst>
          </p:cNvPr>
          <p:cNvSpPr/>
          <p:nvPr/>
        </p:nvSpPr>
        <p:spPr>
          <a:xfrm>
            <a:off x="9350375" y="1711325"/>
            <a:ext cx="2190750" cy="2190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3C7BEB-7519-D44B-7C25-EC44BED178B5}"/>
              </a:ext>
            </a:extLst>
          </p:cNvPr>
          <p:cNvSpPr/>
          <p:nvPr userDrawn="1"/>
        </p:nvSpPr>
        <p:spPr>
          <a:xfrm>
            <a:off x="-1145545" y="1577402"/>
            <a:ext cx="2190750" cy="2190750"/>
          </a:xfrm>
          <a:prstGeom prst="ellipse">
            <a:avLst/>
          </a:prstGeom>
          <a:noFill/>
          <a:ln w="38100" cap="rnd">
            <a:solidFill>
              <a:schemeClr val="tx2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5B42AF2-77AF-2E95-C4F4-7FB5E4CECCE0}"/>
              </a:ext>
            </a:extLst>
          </p:cNvPr>
          <p:cNvSpPr/>
          <p:nvPr userDrawn="1"/>
        </p:nvSpPr>
        <p:spPr>
          <a:xfrm>
            <a:off x="-394734" y="3373417"/>
            <a:ext cx="789468" cy="7894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636D57-2B35-BE48-8358-DDD742DDD251}"/>
              </a:ext>
            </a:extLst>
          </p:cNvPr>
          <p:cNvSpPr/>
          <p:nvPr/>
        </p:nvSpPr>
        <p:spPr>
          <a:xfrm>
            <a:off x="650875" y="1711325"/>
            <a:ext cx="2190750" cy="2190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2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B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85406" y="1122363"/>
            <a:ext cx="9285568" cy="23876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985407" y="3509274"/>
            <a:ext cx="9285568" cy="1655762"/>
          </a:xfrm>
        </p:spPr>
        <p:txBody>
          <a:bodyPr>
            <a:normAutofit/>
          </a:bodyPr>
          <a:lstStyle>
            <a:lvl1pPr marL="0" indent="0" algn="l"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84302" y="2494861"/>
            <a:ext cx="1012825" cy="101441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8496138-C26B-39BB-7826-D366509BC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9" y="6372799"/>
            <a:ext cx="1629492" cy="38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C87A19-10DE-D66F-C7BF-49348CE7D20F}"/>
              </a:ext>
            </a:extLst>
          </p:cNvPr>
          <p:cNvSpPr/>
          <p:nvPr userDrawn="1"/>
        </p:nvSpPr>
        <p:spPr>
          <a:xfrm>
            <a:off x="1951990" y="6674717"/>
            <a:ext cx="7068185" cy="14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b="0" i="1">
                <a:solidFill>
                  <a:schemeClr val="bg2"/>
                </a:solidFill>
                <a:effectLst/>
                <a:latin typeface="Karla" pitchFamily="2" charset="0"/>
              </a:rPr>
              <a:t>This document is considered PowerSchool Private and hence confidential. It should not be copied, distributed, or reproduced in whole or in part, or passed to any third-party without PowerSchool written consent.</a:t>
            </a:r>
            <a:endParaRPr lang="en-US" sz="600">
              <a:solidFill>
                <a:schemeClr val="bg2"/>
              </a:solidFill>
              <a:latin typeface="Karla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6E2AF5-7064-9200-099D-5DA5DC54CD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20175" y="6322989"/>
            <a:ext cx="2333625" cy="447054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F5938EB-5100-5F14-42D0-D30B1088B1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6350"/>
            <a:ext cx="454025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49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-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9" y="6178503"/>
            <a:ext cx="1897532" cy="4532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220" y="1653309"/>
            <a:ext cx="526038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6958" y="1647046"/>
            <a:ext cx="5234553" cy="42655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3219" y="365125"/>
            <a:ext cx="10630543" cy="1168111"/>
          </a:xfrm>
        </p:spPr>
        <p:txBody>
          <a:bodyPr anchor="t"/>
          <a:lstStyle>
            <a:lvl1pPr>
              <a:defRPr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965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and Content">
    <p:bg>
      <p:bgPr>
        <a:blipFill dpi="0" rotWithShape="1">
          <a:blip r:embed="rId2">
            <a:alphaModFix amt="72983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>
            <a:extLst>
              <a:ext uri="{FF2B5EF4-FFF2-40B4-BE49-F238E27FC236}">
                <a16:creationId xmlns:a16="http://schemas.microsoft.com/office/drawing/2014/main" id="{E8C6CB4E-C6FD-5879-FDEC-9BDBCA8072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0" y="5930157"/>
            <a:ext cx="1523170" cy="36379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CB9AA077-8F7D-12EE-8826-9862B6740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90" y="725916"/>
            <a:ext cx="11142749" cy="807320"/>
          </a:xfrm>
        </p:spPr>
        <p:txBody>
          <a:bodyPr anchor="t"/>
          <a:lstStyle>
            <a:lvl1pPr>
              <a:defRPr sz="4400" b="1">
                <a:solidFill>
                  <a:schemeClr val="tx1"/>
                </a:solidFill>
                <a:latin typeface="Karl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B07DC6A-33DE-1C67-0E6F-179A5CA702F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5790" y="1806447"/>
            <a:ext cx="11142749" cy="3505782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solidFill>
                  <a:schemeClr val="tx1"/>
                </a:solidFill>
                <a:latin typeface="Karla" pitchFamily="2" charset="0"/>
              </a:defRPr>
            </a:lvl1pPr>
            <a:lvl2pPr>
              <a:buClr>
                <a:schemeClr val="accent3"/>
              </a:buClr>
              <a:defRPr sz="2000">
                <a:solidFill>
                  <a:schemeClr val="tx1"/>
                </a:solidFill>
                <a:latin typeface="Karla" pitchFamily="2" charset="0"/>
              </a:defRPr>
            </a:lvl2pPr>
            <a:lvl3pPr>
              <a:buClr>
                <a:schemeClr val="accent3"/>
              </a:buClr>
              <a:defRPr sz="1800">
                <a:solidFill>
                  <a:schemeClr val="tx1"/>
                </a:solidFill>
                <a:latin typeface="Karla" pitchFamily="2" charset="0"/>
              </a:defRPr>
            </a:lvl3pPr>
            <a:lvl4pPr>
              <a:buClr>
                <a:schemeClr val="accent3"/>
              </a:buClr>
              <a:defRPr sz="1600">
                <a:solidFill>
                  <a:schemeClr val="tx1"/>
                </a:solidFill>
                <a:latin typeface="Karla" pitchFamily="2" charset="0"/>
              </a:defRPr>
            </a:lvl4pPr>
            <a:lvl5pPr>
              <a:buClr>
                <a:schemeClr val="accent3"/>
              </a:buClr>
              <a:defRPr sz="1600">
                <a:solidFill>
                  <a:schemeClr val="tx1"/>
                </a:solidFill>
                <a:latin typeface="Karl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57D3424-E0E0-FD2F-19AB-91944A200E8F}"/>
              </a:ext>
            </a:extLst>
          </p:cNvPr>
          <p:cNvSpPr/>
          <p:nvPr userDrawn="1"/>
        </p:nvSpPr>
        <p:spPr>
          <a:xfrm>
            <a:off x="11257514" y="-201893"/>
            <a:ext cx="1124300" cy="11243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B16F43-9F78-CD61-F013-06FE84D65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0459" y="226463"/>
            <a:ext cx="454025" cy="365125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accent2"/>
                </a:solidFill>
                <a:latin typeface="Karla" pitchFamily="2" charset="0"/>
                <a:ea typeface="Karla" pitchFamily="2" charset="0"/>
              </a:defRPr>
            </a:lvl1pPr>
          </a:lstStyle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80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220" y="365125"/>
            <a:ext cx="10515600" cy="1168111"/>
          </a:xfrm>
        </p:spPr>
        <p:txBody>
          <a:bodyPr anchor="t"/>
          <a:lstStyle>
            <a:lvl1pPr>
              <a:defRPr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220" y="1653309"/>
            <a:ext cx="10515600" cy="42764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9" y="6178503"/>
            <a:ext cx="1897532" cy="45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7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ue circles and dots&#10;&#10;Description automatically generated">
            <a:extLst>
              <a:ext uri="{FF2B5EF4-FFF2-40B4-BE49-F238E27FC236}">
                <a16:creationId xmlns:a16="http://schemas.microsoft.com/office/drawing/2014/main" id="{EB715537-F8B4-5388-826D-5278F4D0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0492"/>
          <a:stretch/>
        </p:blipFill>
        <p:spPr>
          <a:xfrm>
            <a:off x="6138513" y="134197"/>
            <a:ext cx="6053487" cy="6181898"/>
          </a:xfrm>
          <a:prstGeom prst="rect">
            <a:avLst/>
          </a:prstGeom>
        </p:spPr>
      </p:pic>
      <p:pic>
        <p:nvPicPr>
          <p:cNvPr id="10" name="Picture 9" descr="A picture containing text, electronics, display, monitor&#10;&#10;Description automatically generated">
            <a:extLst>
              <a:ext uri="{FF2B5EF4-FFF2-40B4-BE49-F238E27FC236}">
                <a16:creationId xmlns:a16="http://schemas.microsoft.com/office/drawing/2014/main" id="{FD4E2747-2386-A628-DD6C-7EBDABD639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6277"/>
          <a:stretch/>
        </p:blipFill>
        <p:spPr>
          <a:xfrm>
            <a:off x="6484995" y="1237692"/>
            <a:ext cx="5707005" cy="5498186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753C92E-9AA5-B3E4-011D-FD61992816D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74806" y="1486907"/>
            <a:ext cx="5417194" cy="3570867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178EA5-51E0-9E06-7608-B36CFCB0B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034" y="2239506"/>
            <a:ext cx="5554615" cy="1595922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tx1"/>
                </a:solidFill>
                <a:latin typeface="Karl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183F381-8B2E-77F3-7CEC-B6F3D6F0F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34" y="3927503"/>
            <a:ext cx="5554615" cy="6677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Karl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AACE9B-6DB6-A18E-6D3E-E65CD3BDB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0090" y="4687323"/>
            <a:ext cx="2719388" cy="4810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A3E3A9-425E-4262-6B45-541993B264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397801"/>
            <a:ext cx="1567815" cy="33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62AA7A25-9119-1F38-E549-7A50B30B07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0090" y="470465"/>
            <a:ext cx="5565559" cy="103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06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circles and dots&#10;&#10;Description automatically generated">
            <a:extLst>
              <a:ext uri="{FF2B5EF4-FFF2-40B4-BE49-F238E27FC236}">
                <a16:creationId xmlns:a16="http://schemas.microsoft.com/office/drawing/2014/main" id="{8D8638AC-8273-5961-9167-E90B92443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767482" y="611506"/>
            <a:ext cx="5832699" cy="5339937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AC1925C8-03EE-7C47-99F8-6C251DD6E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1652588"/>
            <a:ext cx="60642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48080" y="1965721"/>
            <a:ext cx="5891251" cy="3560436"/>
          </a:xfrm>
        </p:spPr>
        <p:txBody>
          <a:bodyPr rtlCol="0" anchor="ctr">
            <a:normAutofit/>
          </a:bodyPr>
          <a:lstStyle>
            <a:lvl1pPr algn="ctr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4398" y="552230"/>
            <a:ext cx="4454131" cy="1168111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Karl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84399" y="1840415"/>
            <a:ext cx="4454131" cy="4051752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Karla" pitchFamily="2" charset="0"/>
              </a:defRPr>
            </a:lvl1pPr>
            <a:lvl2pPr>
              <a:buClr>
                <a:schemeClr val="accent3"/>
              </a:buClr>
              <a:defRPr sz="2400">
                <a:latin typeface="Karla" pitchFamily="2" charset="0"/>
              </a:defRPr>
            </a:lvl2pPr>
            <a:lvl3pPr>
              <a:buClr>
                <a:schemeClr val="accent3"/>
              </a:buClr>
              <a:defRPr sz="2400">
                <a:latin typeface="Karla" pitchFamily="2" charset="0"/>
              </a:defRPr>
            </a:lvl3pPr>
            <a:lvl4pPr>
              <a:buClr>
                <a:schemeClr val="accent3"/>
              </a:buClr>
              <a:defRPr sz="2400">
                <a:latin typeface="Karla" pitchFamily="2" charset="0"/>
              </a:defRPr>
            </a:lvl4pPr>
            <a:lvl5pPr>
              <a:buClr>
                <a:schemeClr val="accent3"/>
              </a:buClr>
              <a:defRPr sz="2400">
                <a:latin typeface="Karl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BC78A2-3A86-0BE4-10A1-C2E44CE3AC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6350"/>
            <a:ext cx="454025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37235A-BF04-6DDC-8EE2-F58453D824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397801"/>
            <a:ext cx="1567815" cy="33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F555AB-432B-EF3F-724C-7F0458979F89}"/>
              </a:ext>
            </a:extLst>
          </p:cNvPr>
          <p:cNvSpPr/>
          <p:nvPr userDrawn="1"/>
        </p:nvSpPr>
        <p:spPr>
          <a:xfrm>
            <a:off x="1951990" y="6674717"/>
            <a:ext cx="7068185" cy="1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b="0" i="1">
                <a:solidFill>
                  <a:schemeClr val="bg2"/>
                </a:solidFill>
                <a:effectLst/>
                <a:latin typeface="Karla" pitchFamily="2" charset="0"/>
              </a:rPr>
              <a:t>This document is considered PowerSchool Private and hence confidential. It should not be copied, distributed, or reproduced in whole or in part, or passed to any third-party without PowerSchool written consent.</a:t>
            </a:r>
            <a:endParaRPr lang="en-US" sz="600">
              <a:solidFill>
                <a:schemeClr val="bg2"/>
              </a:solidFill>
              <a:latin typeface="Karla" pitchFamily="2" charset="0"/>
            </a:endParaRPr>
          </a:p>
        </p:txBody>
      </p:sp>
      <p:pic>
        <p:nvPicPr>
          <p:cNvPr id="17" name="Picture 16" descr="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D9326F08-EF66-058F-FCE7-336D7DE95B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20175" y="6320754"/>
            <a:ext cx="2333625" cy="4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69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—Header-Light—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499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220" y="365125"/>
            <a:ext cx="10515600" cy="1168111"/>
          </a:xfrm>
        </p:spPr>
        <p:txBody>
          <a:bodyPr anchor="t"/>
          <a:lstStyle>
            <a:lvl1pPr>
              <a:defRPr b="1">
                <a:solidFill>
                  <a:schemeClr val="tx1"/>
                </a:solidFill>
                <a:latin typeface="Karl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220" y="1653309"/>
            <a:ext cx="10515600" cy="4276436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solidFill>
                  <a:schemeClr val="tx1"/>
                </a:solidFill>
                <a:latin typeface="Karla" pitchFamily="2" charset="0"/>
              </a:defRPr>
            </a:lvl1pPr>
            <a:lvl2pPr>
              <a:buClr>
                <a:schemeClr val="accent3"/>
              </a:buClr>
              <a:defRPr sz="2000">
                <a:solidFill>
                  <a:schemeClr val="tx1"/>
                </a:solidFill>
                <a:latin typeface="Karla" pitchFamily="2" charset="0"/>
              </a:defRPr>
            </a:lvl2pPr>
            <a:lvl3pPr>
              <a:buClr>
                <a:schemeClr val="accent3"/>
              </a:buClr>
              <a:defRPr sz="1800">
                <a:solidFill>
                  <a:schemeClr val="tx1"/>
                </a:solidFill>
                <a:latin typeface="Karla" pitchFamily="2" charset="0"/>
              </a:defRPr>
            </a:lvl3pPr>
            <a:lvl4pPr>
              <a:buClr>
                <a:schemeClr val="accent3"/>
              </a:buClr>
              <a:defRPr sz="1600">
                <a:solidFill>
                  <a:schemeClr val="tx1"/>
                </a:solidFill>
                <a:latin typeface="Karla" pitchFamily="2" charset="0"/>
              </a:defRPr>
            </a:lvl4pPr>
            <a:lvl5pPr>
              <a:buClr>
                <a:schemeClr val="accent3"/>
              </a:buClr>
              <a:defRPr sz="1600">
                <a:solidFill>
                  <a:schemeClr val="tx1"/>
                </a:solidFill>
                <a:latin typeface="Karl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08BFF-2F2F-6240-941D-9C4A2735D8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93388" y="6356350"/>
            <a:ext cx="1214437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A group of people looking at papers&#10;&#10;Description automatically generated">
            <a:extLst>
              <a:ext uri="{FF2B5EF4-FFF2-40B4-BE49-F238E27FC236}">
                <a16:creationId xmlns:a16="http://schemas.microsoft.com/office/drawing/2014/main" id="{E61802EF-CB63-35AD-5BCC-02744CAA86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96849"/>
          <a:stretch/>
        </p:blipFill>
        <p:spPr>
          <a:xfrm>
            <a:off x="0" y="0"/>
            <a:ext cx="384175" cy="6858000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3F49900B-19FB-372C-5B06-420604DCD5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0" y="6343650"/>
            <a:ext cx="169324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761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/>
        </p:spPr>
        <p:txBody>
          <a:bodyPr/>
          <a:lstStyle>
            <a:lvl1pPr>
              <a:defRPr sz="12000" b="1" i="0">
                <a:latin typeface="+mj-lt"/>
                <a:ea typeface="Montserrat Black" charset="0"/>
                <a:cs typeface="Montserrat Black" charset="0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130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_N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97" y="306143"/>
            <a:ext cx="10972800" cy="43088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7697" y="1410653"/>
            <a:ext cx="109728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7697" y="821397"/>
            <a:ext cx="10972800" cy="283154"/>
          </a:xfrm>
        </p:spPr>
        <p:txBody>
          <a:bodyPr wrap="square" tIns="18288" bIns="18288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16417" y="6416016"/>
            <a:ext cx="9784080" cy="160044"/>
          </a:xfrm>
        </p:spPr>
        <p:txBody>
          <a:bodyPr tIns="18288" bIns="18288" anchor="b">
            <a:spAutoFit/>
          </a:bodyPr>
          <a:lstStyle>
            <a:lvl1pPr marL="114300" indent="-114300">
              <a:spcBef>
                <a:spcPts val="100"/>
              </a:spcBef>
              <a:spcAft>
                <a:spcPts val="0"/>
              </a:spcAft>
              <a:buFontTx/>
              <a:buNone/>
              <a:defRPr sz="800" i="1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903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61ED-70FD-3688-705D-E8ADEF750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554480"/>
            <a:ext cx="9601200" cy="22860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5400"/>
            </a:lvl1pPr>
          </a:lstStyle>
          <a:p>
            <a:r>
              <a:rPr lang="en-US" dirty="0"/>
              <a:t>Presentation title here </a:t>
            </a:r>
            <a:br>
              <a:rPr lang="en-US" dirty="0"/>
            </a:br>
            <a:r>
              <a:rPr lang="en-US" dirty="0"/>
              <a:t>(2 lines max. is ideal)</a:t>
            </a:r>
          </a:p>
        </p:txBody>
      </p:sp>
    </p:spTree>
    <p:extLst>
      <p:ext uri="{BB962C8B-B14F-4D97-AF65-F5344CB8AC3E}">
        <p14:creationId xmlns:p14="http://schemas.microsoft.com/office/powerpoint/2010/main" val="81984420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61ED-70FD-3688-705D-E8ADEF750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554480"/>
            <a:ext cx="9601200" cy="22860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5400"/>
            </a:lvl1pPr>
          </a:lstStyle>
          <a:p>
            <a:r>
              <a:rPr lang="en-US" dirty="0"/>
              <a:t>Presentation title here </a:t>
            </a:r>
            <a:br>
              <a:rPr lang="en-US" dirty="0"/>
            </a:br>
            <a:r>
              <a:rPr lang="en-US" dirty="0"/>
              <a:t>(2 lines max. is ideal)</a:t>
            </a:r>
          </a:p>
        </p:txBody>
      </p:sp>
    </p:spTree>
    <p:extLst>
      <p:ext uri="{BB962C8B-B14F-4D97-AF65-F5344CB8AC3E}">
        <p14:creationId xmlns:p14="http://schemas.microsoft.com/office/powerpoint/2010/main" val="2369754247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69F5F-3176-5E46-ABBC-8AF0FED95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194560"/>
            <a:ext cx="6858000" cy="219456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5000" u="sng" baseline="0">
                <a:uFill>
                  <a:solidFill>
                    <a:schemeClr val="bg2"/>
                  </a:solidFill>
                </a:uFill>
              </a:defRPr>
            </a:lvl1pPr>
          </a:lstStyle>
          <a:p>
            <a:r>
              <a:rPr lang="en-US" dirty="0"/>
              <a:t>This is a divider slide. Insert headline here.</a:t>
            </a:r>
          </a:p>
        </p:txBody>
      </p:sp>
    </p:spTree>
    <p:extLst>
      <p:ext uri="{BB962C8B-B14F-4D97-AF65-F5344CB8AC3E}">
        <p14:creationId xmlns:p14="http://schemas.microsoft.com/office/powerpoint/2010/main" val="3520414466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BFEF-BD1B-CD45-B7C9-D058370CE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8360" y="1784566"/>
            <a:ext cx="7955280" cy="2842818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dirty="0"/>
              <a:t>Add a statement here. (5 lines max.) Highlight a key point or small phrase (1-3 words) by changing it to yellow and bold.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0CBA73-75F2-BCCA-79EB-C6A059828B5A}"/>
              </a:ext>
            </a:extLst>
          </p:cNvPr>
          <p:cNvSpPr/>
          <p:nvPr userDrawn="1"/>
        </p:nvSpPr>
        <p:spPr>
          <a:xfrm>
            <a:off x="774700" y="1"/>
            <a:ext cx="10642600" cy="87087"/>
          </a:xfrm>
          <a:prstGeom prst="rec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6691177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BFEF-BD1B-CD45-B7C9-D058370CE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463040"/>
          </a:xfrm>
        </p:spPr>
        <p:txBody>
          <a:bodyPr tIns="0"/>
          <a:lstStyle/>
          <a:p>
            <a:r>
              <a:rPr lang="en-US" dirty="0"/>
              <a:t>One-line headlines are best, but never go over two lines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C26685-9114-AD4F-A438-F428020D033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828800"/>
            <a:ext cx="10515600" cy="4348163"/>
          </a:xfrm>
        </p:spPr>
        <p:txBody>
          <a:bodyPr/>
          <a:lstStyle/>
          <a:p>
            <a:pPr lvl="0"/>
            <a:r>
              <a:rPr lang="en-US" dirty="0"/>
              <a:t>List only essential points</a:t>
            </a:r>
          </a:p>
          <a:p>
            <a:pPr lvl="1"/>
            <a:r>
              <a:rPr lang="en-US" dirty="0"/>
              <a:t>Distill text down to major takeaways</a:t>
            </a:r>
          </a:p>
          <a:p>
            <a:pPr lvl="0"/>
            <a:r>
              <a:rPr lang="en-US" dirty="0"/>
              <a:t>Avoid full sentences</a:t>
            </a:r>
          </a:p>
          <a:p>
            <a:pPr lvl="1"/>
            <a:r>
              <a:rPr lang="en-US" dirty="0"/>
              <a:t>Aim for less than 10 words per line</a:t>
            </a:r>
          </a:p>
          <a:p>
            <a:pPr lvl="1"/>
            <a:r>
              <a:rPr lang="en-US" dirty="0"/>
              <a:t>Aim for less than 7 lines per slide</a:t>
            </a:r>
          </a:p>
          <a:p>
            <a:pPr lvl="0"/>
            <a:r>
              <a:rPr lang="en-US" dirty="0"/>
              <a:t>Remember: This is a listening exercise for the audience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0CBA73-75F2-BCCA-79EB-C6A059828B5A}"/>
              </a:ext>
            </a:extLst>
          </p:cNvPr>
          <p:cNvSpPr/>
          <p:nvPr userDrawn="1"/>
        </p:nvSpPr>
        <p:spPr>
          <a:xfrm>
            <a:off x="774700" y="1"/>
            <a:ext cx="10642600" cy="87087"/>
          </a:xfrm>
          <a:prstGeom prst="rec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60816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8111"/>
          </a:xfr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Karl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3309"/>
            <a:ext cx="10515600" cy="4276436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solidFill>
                  <a:schemeClr val="tx1"/>
                </a:solidFill>
                <a:latin typeface="Karla" pitchFamily="2" charset="0"/>
              </a:defRPr>
            </a:lvl1pPr>
            <a:lvl2pPr>
              <a:buClr>
                <a:schemeClr val="accent3"/>
              </a:buClr>
              <a:defRPr sz="2000">
                <a:solidFill>
                  <a:schemeClr val="tx1"/>
                </a:solidFill>
                <a:latin typeface="Karla" pitchFamily="2" charset="0"/>
              </a:defRPr>
            </a:lvl2pPr>
            <a:lvl3pPr>
              <a:buClr>
                <a:schemeClr val="accent3"/>
              </a:buClr>
              <a:defRPr sz="1800">
                <a:solidFill>
                  <a:schemeClr val="tx1"/>
                </a:solidFill>
                <a:latin typeface="Karla" pitchFamily="2" charset="0"/>
              </a:defRPr>
            </a:lvl3pPr>
            <a:lvl4pPr>
              <a:buClr>
                <a:schemeClr val="accent3"/>
              </a:buClr>
              <a:defRPr sz="1600">
                <a:solidFill>
                  <a:schemeClr val="tx1"/>
                </a:solidFill>
                <a:latin typeface="Karla" pitchFamily="2" charset="0"/>
              </a:defRPr>
            </a:lvl4pPr>
            <a:lvl5pPr>
              <a:buClr>
                <a:schemeClr val="accent3"/>
              </a:buClr>
              <a:defRPr sz="1600">
                <a:solidFill>
                  <a:schemeClr val="tx1"/>
                </a:solidFill>
                <a:latin typeface="Karl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972DA8-4262-FE55-3273-1B37CAD5C821}"/>
              </a:ext>
            </a:extLst>
          </p:cNvPr>
          <p:cNvSpPr/>
          <p:nvPr userDrawn="1"/>
        </p:nvSpPr>
        <p:spPr>
          <a:xfrm>
            <a:off x="1951990" y="6674717"/>
            <a:ext cx="7068185" cy="14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b="0" i="1">
                <a:solidFill>
                  <a:schemeClr val="bg2"/>
                </a:solidFill>
                <a:effectLst/>
                <a:latin typeface="Karla" pitchFamily="2" charset="0"/>
              </a:rPr>
              <a:t>This document is considered PowerSchool Private and hence confidential. It should not be copied, distributed, or reproduced in whole or in part, or passed to any third-party without PowerSchool written consent.</a:t>
            </a:r>
            <a:endParaRPr lang="en-US" sz="600">
              <a:solidFill>
                <a:schemeClr val="bg2"/>
              </a:solidFill>
              <a:latin typeface="Karl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D77BDC-0156-3984-3ADB-B68AFFA1F7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397801"/>
            <a:ext cx="1567815" cy="33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96BFBC99-84BB-8BFE-FFDA-2FF714E3DF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0175" y="6320754"/>
            <a:ext cx="2333625" cy="45152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42E0281-B2C1-2AE9-EC90-12E2EBFA16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6350"/>
            <a:ext cx="454025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6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um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B156-D6D8-4C4D-BD35-4E94B26152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headline here (2 lines max.)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AEA1031-8FE5-F747-818D-624974D57C1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925515"/>
            <a:ext cx="5120640" cy="425144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List only essential points</a:t>
            </a:r>
          </a:p>
          <a:p>
            <a:pPr lvl="1"/>
            <a:r>
              <a:rPr lang="en-US" dirty="0"/>
              <a:t>Distill text down to major takeaways</a:t>
            </a:r>
          </a:p>
          <a:p>
            <a:pPr lvl="0"/>
            <a:r>
              <a:rPr lang="en-US" dirty="0"/>
              <a:t>Avoid full sentences</a:t>
            </a:r>
          </a:p>
          <a:p>
            <a:pPr lvl="1"/>
            <a:r>
              <a:rPr lang="en-US" dirty="0"/>
              <a:t>Aim for 10 words max. per line</a:t>
            </a:r>
          </a:p>
          <a:p>
            <a:pPr lvl="1"/>
            <a:r>
              <a:rPr lang="en-US" dirty="0"/>
              <a:t>Aim for 7 lines max. per slide</a:t>
            </a:r>
          </a:p>
          <a:p>
            <a:pPr lvl="0"/>
            <a:r>
              <a:rPr lang="en-US" dirty="0"/>
              <a:t>Remember: This is a listening exercise for the audience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C8372A9-9794-FF4D-AC66-730E52772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3160" y="1925515"/>
            <a:ext cx="5120640" cy="425144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You can use either box to add additional text, a picture, chart, SmartArt, etc.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601D7A-7866-47FF-0532-AA2FCBC9076F}"/>
              </a:ext>
            </a:extLst>
          </p:cNvPr>
          <p:cNvSpPr/>
          <p:nvPr userDrawn="1"/>
        </p:nvSpPr>
        <p:spPr>
          <a:xfrm>
            <a:off x="774700" y="1"/>
            <a:ext cx="10642600" cy="87087"/>
          </a:xfrm>
          <a:prstGeom prst="rec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57255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/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00F5359-8092-A847-B47A-FD206EC2C39C}"/>
              </a:ext>
            </a:extLst>
          </p:cNvPr>
          <p:cNvSpPr/>
          <p:nvPr userDrawn="1"/>
        </p:nvSpPr>
        <p:spPr>
          <a:xfrm rot="5400000">
            <a:off x="5715000" y="381000"/>
            <a:ext cx="6858000" cy="6096000"/>
          </a:xfrm>
          <a:custGeom>
            <a:avLst/>
            <a:gdLst>
              <a:gd name="connsiteX0" fmla="*/ 0 w 6858000"/>
              <a:gd name="connsiteY0" fmla="*/ 6096000 h 6096000"/>
              <a:gd name="connsiteX1" fmla="*/ 0 w 6858000"/>
              <a:gd name="connsiteY1" fmla="*/ 0 h 6096000"/>
              <a:gd name="connsiteX2" fmla="*/ 6858000 w 6858000"/>
              <a:gd name="connsiteY2" fmla="*/ 0 h 6096000"/>
              <a:gd name="connsiteX3" fmla="*/ 6858000 w 6858000"/>
              <a:gd name="connsiteY3" fmla="*/ 6096000 h 6096000"/>
              <a:gd name="connsiteX4" fmla="*/ 3590614 w 6858000"/>
              <a:gd name="connsiteY4" fmla="*/ 6096000 h 6096000"/>
              <a:gd name="connsiteX5" fmla="*/ 3429000 w 6858000"/>
              <a:gd name="connsiteY5" fmla="*/ 5934386 h 6096000"/>
              <a:gd name="connsiteX6" fmla="*/ 3267386 w 6858000"/>
              <a:gd name="connsiteY6" fmla="*/ 6096000 h 6096000"/>
              <a:gd name="connsiteX7" fmla="*/ 0 w 6858000"/>
              <a:gd name="connsiteY7" fmla="*/ 609600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096000">
                <a:moveTo>
                  <a:pt x="0" y="60960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6096000"/>
                </a:lnTo>
                <a:lnTo>
                  <a:pt x="3590614" y="6096000"/>
                </a:lnTo>
                <a:lnTo>
                  <a:pt x="3429000" y="5934386"/>
                </a:lnTo>
                <a:lnTo>
                  <a:pt x="3267386" y="6096000"/>
                </a:lnTo>
                <a:lnTo>
                  <a:pt x="0" y="6096000"/>
                </a:lnTo>
                <a:close/>
              </a:path>
            </a:pathLst>
          </a:custGeom>
          <a:solidFill>
            <a:srgbClr val="EDF0F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0B156-D6D8-4C4D-BD35-4E94B26152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6320" y="1188720"/>
            <a:ext cx="3840480" cy="448056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short statement here. Highlight a key point or small phrase (1–3 words) by changing it to yellow and bold.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C8372A9-9794-FF4D-AC66-730E52772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93934" y="2152116"/>
            <a:ext cx="3840480" cy="351716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buClr>
                <a:schemeClr val="tx2"/>
              </a:buClr>
              <a:defRPr sz="18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buClr>
                <a:schemeClr val="tx2"/>
              </a:buClr>
              <a:defRPr sz="1600">
                <a:solidFill>
                  <a:schemeClr val="tx1"/>
                </a:solidFill>
              </a:defRPr>
            </a:lvl2pPr>
            <a:lvl3pPr marL="685800" indent="0">
              <a:lnSpc>
                <a:spcPct val="90000"/>
              </a:lnSpc>
              <a:buClr>
                <a:schemeClr val="tx2"/>
              </a:buClr>
              <a:buNone/>
              <a:defRPr sz="1600"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buClr>
                <a:schemeClr val="tx2"/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buClr>
                <a:schemeClr val="tx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List only essential points</a:t>
            </a:r>
          </a:p>
          <a:p>
            <a:pPr lvl="0"/>
            <a:r>
              <a:rPr lang="en-US" dirty="0"/>
              <a:t>Use words sparingly</a:t>
            </a:r>
          </a:p>
          <a:p>
            <a:pPr lvl="1"/>
            <a:r>
              <a:rPr lang="en-US" dirty="0"/>
              <a:t>Aim for less than 10 words per line and less than 7 lines per slide</a:t>
            </a:r>
          </a:p>
          <a:p>
            <a:pPr lvl="0"/>
            <a:r>
              <a:rPr lang="en-US" dirty="0"/>
              <a:t>Remember: This is a listening exercise for the audience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7710F10-3A3F-B440-B7A1-76CEDA1FB6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293934" y="1188720"/>
            <a:ext cx="3840480" cy="963396"/>
          </a:xfrm>
        </p:spPr>
        <p:txBody>
          <a:bodyPr tIns="0" bIns="91440" anchor="b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a headline here.     (2 lines max.)</a:t>
            </a:r>
          </a:p>
        </p:txBody>
      </p:sp>
    </p:spTree>
    <p:extLst>
      <p:ext uri="{BB962C8B-B14F-4D97-AF65-F5344CB8AC3E}">
        <p14:creationId xmlns:p14="http://schemas.microsoft.com/office/powerpoint/2010/main" val="225840072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/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A59349-68BB-18AC-4639-BB927C38623D}"/>
              </a:ext>
            </a:extLst>
          </p:cNvPr>
          <p:cNvSpPr/>
          <p:nvPr userDrawn="1"/>
        </p:nvSpPr>
        <p:spPr>
          <a:xfrm>
            <a:off x="4873752" y="0"/>
            <a:ext cx="7318248" cy="6858000"/>
          </a:xfrm>
          <a:prstGeom prst="rect">
            <a:avLst/>
          </a:prstGeom>
          <a:solidFill>
            <a:srgbClr val="EDF0F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7710F10-3A3F-B440-B7A1-76CEDA1FB6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48530" y="1109133"/>
            <a:ext cx="3291840" cy="1594738"/>
          </a:xfrm>
        </p:spPr>
        <p:txBody>
          <a:bodyPr tIns="0" bIns="91440" anchor="b">
            <a:noAutofit/>
          </a:bodyPr>
          <a:lstStyle>
            <a:lvl1pPr marL="0" indent="0">
              <a:lnSpc>
                <a:spcPct val="9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a short headline here. (3 lines max.)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AFA224-A2DE-7828-7CE8-FC9AC332C60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787483" y="1188719"/>
            <a:ext cx="5475250" cy="4480560"/>
          </a:xfrm>
        </p:spPr>
        <p:txBody>
          <a:bodyPr tIns="0" bIns="0" anchor="ctr" anchorCtr="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9250" indent="0">
              <a:buNone/>
              <a:defRPr>
                <a:solidFill>
                  <a:schemeClr val="accent1"/>
                </a:solidFill>
              </a:defRPr>
            </a:lvl2pPr>
            <a:lvl3pPr marL="685800" indent="0">
              <a:buNone/>
              <a:defRPr>
                <a:solidFill>
                  <a:schemeClr val="accent1"/>
                </a:solidFill>
              </a:defRPr>
            </a:lvl3pPr>
            <a:lvl4pPr marL="1035050" indent="0">
              <a:buNone/>
              <a:defRPr>
                <a:solidFill>
                  <a:schemeClr val="accent1"/>
                </a:solidFill>
              </a:defRPr>
            </a:lvl4pPr>
            <a:lvl5pPr marL="13716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NOTE: This is an ideal spot to place a picture, chart, graph, table, etc.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8DB40D0-2ABE-65DF-F7E8-84459551E2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530" y="2703872"/>
            <a:ext cx="3291840" cy="29654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Highlight an important takeaway. Apply yellow and bold to 1-3 words to give extra importance.</a:t>
            </a:r>
          </a:p>
        </p:txBody>
      </p:sp>
    </p:spTree>
    <p:extLst>
      <p:ext uri="{BB962C8B-B14F-4D97-AF65-F5344CB8AC3E}">
        <p14:creationId xmlns:p14="http://schemas.microsoft.com/office/powerpoint/2010/main" val="3310406656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146866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121808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Slide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9C7520-1E28-B240-A21B-81E69B6F2A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A2EAC-0CD8-0D4E-880D-C349C0AE03A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5337B-54A1-2542-9EE4-AB7FB3DC2A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EA03EC-3FBD-2248-8362-FE37B34643E9}" type="datetime4">
              <a:rPr lang="en-US" altLang="en-US" smtClean="0"/>
              <a:t>October 16, 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1ED4E-0486-3743-B9AA-52AABA8B5D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2138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5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0728" y="1653309"/>
            <a:ext cx="5260380" cy="426720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Karla" pitchFamily="2" charset="0"/>
              </a:defRPr>
            </a:lvl1pPr>
            <a:lvl2pPr>
              <a:buClr>
                <a:schemeClr val="accent3"/>
              </a:buClr>
              <a:defRPr sz="2400">
                <a:latin typeface="Karla" pitchFamily="2" charset="0"/>
              </a:defRPr>
            </a:lvl2pPr>
            <a:lvl3pPr>
              <a:buClr>
                <a:schemeClr val="accent3"/>
              </a:buClr>
              <a:defRPr sz="2400">
                <a:latin typeface="Karla" pitchFamily="2" charset="0"/>
              </a:defRPr>
            </a:lvl3pPr>
            <a:lvl4pPr>
              <a:buClr>
                <a:schemeClr val="accent3"/>
              </a:buClr>
              <a:defRPr sz="2400">
                <a:latin typeface="Karla" pitchFamily="2" charset="0"/>
              </a:defRPr>
            </a:lvl4pPr>
            <a:lvl5pPr>
              <a:buClr>
                <a:schemeClr val="accent3"/>
              </a:buClr>
              <a:defRPr sz="2400">
                <a:latin typeface="Karl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718" y="1647046"/>
            <a:ext cx="5234553" cy="4265557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Karla" pitchFamily="2" charset="0"/>
              </a:defRPr>
            </a:lvl1pPr>
            <a:lvl2pPr>
              <a:buClr>
                <a:schemeClr val="accent3"/>
              </a:buClr>
              <a:defRPr sz="2400">
                <a:latin typeface="Karla" pitchFamily="2" charset="0"/>
              </a:defRPr>
            </a:lvl2pPr>
            <a:lvl3pPr>
              <a:buClr>
                <a:schemeClr val="accent3"/>
              </a:buClr>
              <a:defRPr sz="2400">
                <a:latin typeface="Karla" pitchFamily="2" charset="0"/>
              </a:defRPr>
            </a:lvl3pPr>
            <a:lvl4pPr>
              <a:buClr>
                <a:schemeClr val="accent3"/>
              </a:buClr>
              <a:defRPr sz="2400">
                <a:latin typeface="Karla" pitchFamily="2" charset="0"/>
              </a:defRPr>
            </a:lvl4pPr>
            <a:lvl5pPr>
              <a:buClr>
                <a:schemeClr val="accent3"/>
              </a:buClr>
              <a:defRPr sz="2400">
                <a:latin typeface="Karl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80728" y="365125"/>
            <a:ext cx="10630543" cy="1168111"/>
          </a:xfr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Karl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5FAD030-0735-620A-5701-6CBC3BC2EB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6350"/>
            <a:ext cx="454025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8CD195-5529-3642-6958-F188599A46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397801"/>
            <a:ext cx="1567815" cy="33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666FA5-BEFC-8481-E948-72B48D83C92A}"/>
              </a:ext>
            </a:extLst>
          </p:cNvPr>
          <p:cNvSpPr/>
          <p:nvPr userDrawn="1"/>
        </p:nvSpPr>
        <p:spPr>
          <a:xfrm>
            <a:off x="1951990" y="6674717"/>
            <a:ext cx="7068185" cy="14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b="0" i="1">
                <a:solidFill>
                  <a:schemeClr val="bg2"/>
                </a:solidFill>
                <a:effectLst/>
                <a:latin typeface="Karla" pitchFamily="2" charset="0"/>
              </a:rPr>
              <a:t>This document is considered PowerSchool Private and hence confidential. It should not be copied, distributed, or reproduced in whole or in part, or passed to any third-party without PowerSchool written consent.</a:t>
            </a:r>
            <a:endParaRPr lang="en-US" sz="600">
              <a:solidFill>
                <a:schemeClr val="bg2"/>
              </a:solidFill>
              <a:latin typeface="Karla" pitchFamily="2" charset="0"/>
            </a:endParaRPr>
          </a:p>
        </p:txBody>
      </p:sp>
      <p:pic>
        <p:nvPicPr>
          <p:cNvPr id="14" name="Picture 13" descr="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E760BF2B-B29F-F36F-160D-79A5F64727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0175" y="6320754"/>
            <a:ext cx="2333625" cy="4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0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8111"/>
          </a:xfr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Karl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653309"/>
            <a:ext cx="10515600" cy="4276436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solidFill>
                  <a:schemeClr val="tx1"/>
                </a:solidFill>
                <a:latin typeface="Karla" pitchFamily="2" charset="0"/>
              </a:defRPr>
            </a:lvl1pPr>
            <a:lvl2pPr>
              <a:buClr>
                <a:schemeClr val="accent3"/>
              </a:buClr>
              <a:defRPr sz="2000">
                <a:solidFill>
                  <a:schemeClr val="tx1"/>
                </a:solidFill>
                <a:latin typeface="Karla" pitchFamily="2" charset="0"/>
              </a:defRPr>
            </a:lvl2pPr>
            <a:lvl3pPr>
              <a:buClr>
                <a:schemeClr val="accent3"/>
              </a:buClr>
              <a:defRPr sz="1800">
                <a:solidFill>
                  <a:schemeClr val="tx1"/>
                </a:solidFill>
                <a:latin typeface="Karla" pitchFamily="2" charset="0"/>
              </a:defRPr>
            </a:lvl3pPr>
            <a:lvl4pPr>
              <a:buClr>
                <a:schemeClr val="accent3"/>
              </a:buClr>
              <a:defRPr sz="1600">
                <a:solidFill>
                  <a:schemeClr val="tx1"/>
                </a:solidFill>
                <a:latin typeface="Karla" pitchFamily="2" charset="0"/>
              </a:defRPr>
            </a:lvl4pPr>
            <a:lvl5pPr>
              <a:buClr>
                <a:schemeClr val="accent3"/>
              </a:buClr>
              <a:defRPr sz="1600">
                <a:solidFill>
                  <a:schemeClr val="tx1"/>
                </a:solidFill>
                <a:latin typeface="Karl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42C55F3-817D-88AC-0C49-48FF4409B0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6350"/>
            <a:ext cx="454025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D1F698-F099-471F-1278-A533F2610E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397801"/>
            <a:ext cx="1567815" cy="33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E3C5E90-94C3-F4E8-FA44-3990E18C815B}"/>
              </a:ext>
            </a:extLst>
          </p:cNvPr>
          <p:cNvSpPr/>
          <p:nvPr userDrawn="1"/>
        </p:nvSpPr>
        <p:spPr>
          <a:xfrm>
            <a:off x="11580812" y="4491491"/>
            <a:ext cx="1492827" cy="14928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C3373B-FA4D-27B5-6FE9-1081F5FFD2FB}"/>
              </a:ext>
            </a:extLst>
          </p:cNvPr>
          <p:cNvSpPr/>
          <p:nvPr userDrawn="1"/>
        </p:nvSpPr>
        <p:spPr>
          <a:xfrm>
            <a:off x="11442700" y="2203182"/>
            <a:ext cx="3063875" cy="3063875"/>
          </a:xfrm>
          <a:prstGeom prst="ellipse">
            <a:avLst/>
          </a:prstGeom>
          <a:noFill/>
          <a:ln w="38100" cap="rnd"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1A0FBF-0E1A-FBC1-36BD-DFD803FB9415}"/>
              </a:ext>
            </a:extLst>
          </p:cNvPr>
          <p:cNvSpPr/>
          <p:nvPr userDrawn="1"/>
        </p:nvSpPr>
        <p:spPr>
          <a:xfrm>
            <a:off x="-1145545" y="70813"/>
            <a:ext cx="1756733" cy="1756733"/>
          </a:xfrm>
          <a:prstGeom prst="ellipse">
            <a:avLst/>
          </a:prstGeom>
          <a:noFill/>
          <a:ln w="38100" cap="rnd">
            <a:solidFill>
              <a:schemeClr val="tx2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CDEFCE-6C1E-0F54-A218-86101C6C3449}"/>
              </a:ext>
            </a:extLst>
          </p:cNvPr>
          <p:cNvSpPr/>
          <p:nvPr userDrawn="1"/>
        </p:nvSpPr>
        <p:spPr>
          <a:xfrm>
            <a:off x="-394734" y="1432812"/>
            <a:ext cx="789468" cy="7894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43171A-E12C-987D-4D88-BCCEDC0B1896}"/>
              </a:ext>
            </a:extLst>
          </p:cNvPr>
          <p:cNvSpPr/>
          <p:nvPr userDrawn="1"/>
        </p:nvSpPr>
        <p:spPr>
          <a:xfrm>
            <a:off x="1951990" y="6674717"/>
            <a:ext cx="7068185" cy="14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b="0" i="1">
                <a:solidFill>
                  <a:schemeClr val="bg2"/>
                </a:solidFill>
                <a:effectLst/>
                <a:latin typeface="Karla" pitchFamily="2" charset="0"/>
              </a:rPr>
              <a:t>This document is considered PowerSchool Private and hence confidential. It should not be copied, distributed, or reproduced in whole or in part, or passed to any third-party without PowerSchool written consent.</a:t>
            </a:r>
            <a:endParaRPr lang="en-US" sz="600">
              <a:solidFill>
                <a:schemeClr val="bg2"/>
              </a:solidFill>
              <a:latin typeface="Karla" pitchFamily="2" charset="0"/>
            </a:endParaRPr>
          </a:p>
        </p:txBody>
      </p:sp>
      <p:pic>
        <p:nvPicPr>
          <p:cNvPr id="16" name="Picture 15" descr="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F2D61B52-5060-947D-99FD-56854953E0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0175" y="6320754"/>
            <a:ext cx="2333625" cy="4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80728" y="1653309"/>
            <a:ext cx="5260380" cy="426720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Karla" pitchFamily="2" charset="0"/>
              </a:defRPr>
            </a:lvl1pPr>
            <a:lvl2pPr>
              <a:buClr>
                <a:schemeClr val="accent3"/>
              </a:buClr>
              <a:defRPr sz="2400">
                <a:latin typeface="Karla" pitchFamily="2" charset="0"/>
              </a:defRPr>
            </a:lvl2pPr>
            <a:lvl3pPr>
              <a:buClr>
                <a:schemeClr val="accent3"/>
              </a:buClr>
              <a:defRPr sz="2400">
                <a:latin typeface="Karla" pitchFamily="2" charset="0"/>
              </a:defRPr>
            </a:lvl3pPr>
            <a:lvl4pPr>
              <a:buClr>
                <a:schemeClr val="accent3"/>
              </a:buClr>
              <a:defRPr sz="2400">
                <a:latin typeface="Karla" pitchFamily="2" charset="0"/>
              </a:defRPr>
            </a:lvl4pPr>
            <a:lvl5pPr>
              <a:buClr>
                <a:schemeClr val="accent3"/>
              </a:buClr>
              <a:defRPr sz="2400">
                <a:latin typeface="Karl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176718" y="1647046"/>
            <a:ext cx="5234553" cy="4265557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Karla" pitchFamily="2" charset="0"/>
              </a:defRPr>
            </a:lvl1pPr>
            <a:lvl2pPr>
              <a:buClr>
                <a:schemeClr val="accent3"/>
              </a:buClr>
              <a:defRPr sz="2400">
                <a:latin typeface="Karla" pitchFamily="2" charset="0"/>
              </a:defRPr>
            </a:lvl2pPr>
            <a:lvl3pPr>
              <a:buClr>
                <a:schemeClr val="accent3"/>
              </a:buClr>
              <a:defRPr sz="2400">
                <a:latin typeface="Karla" pitchFamily="2" charset="0"/>
              </a:defRPr>
            </a:lvl3pPr>
            <a:lvl4pPr>
              <a:buClr>
                <a:schemeClr val="accent3"/>
              </a:buClr>
              <a:defRPr sz="2400">
                <a:latin typeface="Karla" pitchFamily="2" charset="0"/>
              </a:defRPr>
            </a:lvl4pPr>
            <a:lvl5pPr>
              <a:buClr>
                <a:schemeClr val="accent3"/>
              </a:buClr>
              <a:defRPr sz="2400">
                <a:latin typeface="Karl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80728" y="365125"/>
            <a:ext cx="10630543" cy="1168111"/>
          </a:xfr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Karl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82314B3-F346-19D4-0768-8056D7D40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6350"/>
            <a:ext cx="454025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C931B-7D05-9620-9CF3-C9B2B4DF78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397801"/>
            <a:ext cx="1567815" cy="33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DC86036-5DC0-C777-EF88-5F235D877DF7}"/>
              </a:ext>
            </a:extLst>
          </p:cNvPr>
          <p:cNvSpPr/>
          <p:nvPr userDrawn="1"/>
        </p:nvSpPr>
        <p:spPr>
          <a:xfrm>
            <a:off x="11580812" y="4491491"/>
            <a:ext cx="1492827" cy="14928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D5CF57-4BAC-EC51-FAD9-D2BAB9335A9C}"/>
              </a:ext>
            </a:extLst>
          </p:cNvPr>
          <p:cNvSpPr/>
          <p:nvPr userDrawn="1"/>
        </p:nvSpPr>
        <p:spPr>
          <a:xfrm>
            <a:off x="11442700" y="2203182"/>
            <a:ext cx="3063875" cy="3063875"/>
          </a:xfrm>
          <a:prstGeom prst="ellipse">
            <a:avLst/>
          </a:prstGeom>
          <a:noFill/>
          <a:ln w="38100" cap="rnd">
            <a:solidFill>
              <a:schemeClr val="tx2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C45C03-B47E-4F1C-B766-C2BA8CE7D612}"/>
              </a:ext>
            </a:extLst>
          </p:cNvPr>
          <p:cNvSpPr/>
          <p:nvPr userDrawn="1"/>
        </p:nvSpPr>
        <p:spPr>
          <a:xfrm>
            <a:off x="-1145545" y="70813"/>
            <a:ext cx="1756733" cy="1756733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202752-1111-CAD2-F2A3-24DECF294D69}"/>
              </a:ext>
            </a:extLst>
          </p:cNvPr>
          <p:cNvSpPr/>
          <p:nvPr userDrawn="1"/>
        </p:nvSpPr>
        <p:spPr>
          <a:xfrm>
            <a:off x="-394734" y="1432812"/>
            <a:ext cx="789468" cy="7894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A8EFFA-20E5-6D5C-ADD7-03843398B7E4}"/>
              </a:ext>
            </a:extLst>
          </p:cNvPr>
          <p:cNvSpPr/>
          <p:nvPr userDrawn="1"/>
        </p:nvSpPr>
        <p:spPr>
          <a:xfrm>
            <a:off x="1951990" y="6674717"/>
            <a:ext cx="7068185" cy="14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b="0" i="1">
                <a:solidFill>
                  <a:schemeClr val="bg2"/>
                </a:solidFill>
                <a:effectLst/>
                <a:latin typeface="Karla" pitchFamily="2" charset="0"/>
              </a:rPr>
              <a:t>This document is considered PowerSchool Private and hence confidential. It should not be copied, distributed, or reproduced in whole or in part, or passed to any third-party without PowerSchool written consent.</a:t>
            </a:r>
            <a:endParaRPr lang="en-US" sz="600">
              <a:solidFill>
                <a:schemeClr val="bg2"/>
              </a:solidFill>
              <a:latin typeface="Karla" pitchFamily="2" charset="0"/>
            </a:endParaRPr>
          </a:p>
        </p:txBody>
      </p:sp>
      <p:pic>
        <p:nvPicPr>
          <p:cNvPr id="16" name="Picture 15" descr="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4AE3A093-D430-A42D-F871-AD87B99C0C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0175" y="6320754"/>
            <a:ext cx="2333625" cy="4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6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4398" y="365125"/>
            <a:ext cx="5211618" cy="1168111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Karl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84399" y="1653310"/>
            <a:ext cx="5211618" cy="4051752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Karla" pitchFamily="2" charset="0"/>
              </a:defRPr>
            </a:lvl1pPr>
            <a:lvl2pPr>
              <a:buClr>
                <a:schemeClr val="accent3"/>
              </a:buClr>
              <a:defRPr sz="2400">
                <a:latin typeface="Karla" pitchFamily="2" charset="0"/>
              </a:defRPr>
            </a:lvl2pPr>
            <a:lvl3pPr>
              <a:buClr>
                <a:schemeClr val="accent3"/>
              </a:buClr>
              <a:defRPr sz="2400">
                <a:latin typeface="Karla" pitchFamily="2" charset="0"/>
              </a:defRPr>
            </a:lvl3pPr>
            <a:lvl4pPr>
              <a:buClr>
                <a:schemeClr val="accent3"/>
              </a:buClr>
              <a:defRPr sz="2400">
                <a:latin typeface="Karla" pitchFamily="2" charset="0"/>
              </a:defRPr>
            </a:lvl4pPr>
            <a:lvl5pPr>
              <a:buClr>
                <a:schemeClr val="accent3"/>
              </a:buClr>
              <a:defRPr sz="2400">
                <a:latin typeface="Karl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0E66FD5-FF97-D888-CB0C-7A42EDA9AA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6350"/>
            <a:ext cx="454025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DB2EC7-3F8F-67C5-C19E-F2B7BE282F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397801"/>
            <a:ext cx="1567815" cy="33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blue circles and dots&#10;&#10;Description automatically generated">
            <a:extLst>
              <a:ext uri="{FF2B5EF4-FFF2-40B4-BE49-F238E27FC236}">
                <a16:creationId xmlns:a16="http://schemas.microsoft.com/office/drawing/2014/main" id="{13628CDF-4C42-367C-B091-02E0600DD6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365125"/>
            <a:ext cx="5832699" cy="5339937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04476CD-47A5-D81C-200E-9E5744937A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26174" y="1263927"/>
            <a:ext cx="4572000" cy="4572000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C74450-7F82-833A-C210-396E1166612F}"/>
              </a:ext>
            </a:extLst>
          </p:cNvPr>
          <p:cNvSpPr/>
          <p:nvPr userDrawn="1"/>
        </p:nvSpPr>
        <p:spPr>
          <a:xfrm>
            <a:off x="1951990" y="6674717"/>
            <a:ext cx="7068185" cy="14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b="0" i="1">
                <a:solidFill>
                  <a:schemeClr val="bg2"/>
                </a:solidFill>
                <a:effectLst/>
                <a:latin typeface="Karla" pitchFamily="2" charset="0"/>
              </a:rPr>
              <a:t>This document is considered PowerSchool Private and hence confidential. It should not be copied, distributed, or reproduced in whole or in part, or passed to any third-party without PowerSchool written consent.</a:t>
            </a:r>
            <a:endParaRPr lang="en-US" sz="600">
              <a:solidFill>
                <a:schemeClr val="bg2"/>
              </a:solidFill>
              <a:latin typeface="Karla" pitchFamily="2" charset="0"/>
            </a:endParaRPr>
          </a:p>
        </p:txBody>
      </p:sp>
      <p:pic>
        <p:nvPicPr>
          <p:cNvPr id="20" name="Picture 19" descr="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3658D14D-D9B7-450B-C99D-A7A543FE2D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20175" y="6320754"/>
            <a:ext cx="2333625" cy="4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7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4398" y="365125"/>
            <a:ext cx="5211618" cy="1168111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Karl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84399" y="1653310"/>
            <a:ext cx="5211618" cy="4051752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Karla" pitchFamily="2" charset="0"/>
              </a:defRPr>
            </a:lvl1pPr>
            <a:lvl2pPr>
              <a:buClr>
                <a:schemeClr val="accent3"/>
              </a:buClr>
              <a:defRPr sz="2400">
                <a:latin typeface="Karla" pitchFamily="2" charset="0"/>
              </a:defRPr>
            </a:lvl2pPr>
            <a:lvl3pPr>
              <a:buClr>
                <a:schemeClr val="accent3"/>
              </a:buClr>
              <a:defRPr sz="2400">
                <a:latin typeface="Karla" pitchFamily="2" charset="0"/>
              </a:defRPr>
            </a:lvl3pPr>
            <a:lvl4pPr>
              <a:buClr>
                <a:schemeClr val="accent3"/>
              </a:buClr>
              <a:defRPr sz="2400">
                <a:latin typeface="Karla" pitchFamily="2" charset="0"/>
              </a:defRPr>
            </a:lvl4pPr>
            <a:lvl5pPr>
              <a:buClr>
                <a:schemeClr val="accent3"/>
              </a:buClr>
              <a:defRPr sz="2400">
                <a:latin typeface="Karl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0E66FD5-FF97-D888-CB0C-7A42EDA9AA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6350"/>
            <a:ext cx="454025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DB2EC7-3F8F-67C5-C19E-F2B7BE282F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397801"/>
            <a:ext cx="1567815" cy="33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628CDF-4C42-367C-B091-02E0600DD6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096000" y="382156"/>
            <a:ext cx="5832699" cy="5305874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04476CD-47A5-D81C-200E-9E5744937A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26174" y="1263927"/>
            <a:ext cx="4572000" cy="4572000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C74450-7F82-833A-C210-396E1166612F}"/>
              </a:ext>
            </a:extLst>
          </p:cNvPr>
          <p:cNvSpPr/>
          <p:nvPr userDrawn="1"/>
        </p:nvSpPr>
        <p:spPr>
          <a:xfrm>
            <a:off x="1951990" y="6674717"/>
            <a:ext cx="7068185" cy="14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b="0" i="1">
                <a:solidFill>
                  <a:schemeClr val="bg2"/>
                </a:solidFill>
                <a:effectLst/>
                <a:latin typeface="Karla" pitchFamily="2" charset="0"/>
              </a:rPr>
              <a:t>This document is considered PowerSchool Private and hence confidential. It should not be copied, distributed, or reproduced in whole or in part, or passed to any third-party without PowerSchool written consent.</a:t>
            </a:r>
            <a:endParaRPr lang="en-US" sz="600">
              <a:solidFill>
                <a:schemeClr val="bg2"/>
              </a:solidFill>
              <a:latin typeface="Karla" pitchFamily="2" charset="0"/>
            </a:endParaRPr>
          </a:p>
        </p:txBody>
      </p:sp>
      <p:pic>
        <p:nvPicPr>
          <p:cNvPr id="20" name="Picture 19" descr="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3658D14D-D9B7-450B-C99D-A7A543FE2D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20175" y="6320754"/>
            <a:ext cx="2333625" cy="4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5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>
            <a:extLst>
              <a:ext uri="{FF2B5EF4-FFF2-40B4-BE49-F238E27FC236}">
                <a16:creationId xmlns:a16="http://schemas.microsoft.com/office/drawing/2014/main" id="{AC1925C8-03EE-7C47-99F8-6C251DD6E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63" y="1786839"/>
            <a:ext cx="4436368" cy="291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008125" y="2024100"/>
            <a:ext cx="4261232" cy="2577717"/>
          </a:xfrm>
        </p:spPr>
        <p:txBody>
          <a:bodyPr rtlCol="0" anchor="ctr">
            <a:normAutofit/>
          </a:bodyPr>
          <a:lstStyle>
            <a:lvl1pPr algn="ctr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4398" y="552230"/>
            <a:ext cx="8335777" cy="1168111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Karl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84399" y="1840415"/>
            <a:ext cx="3148590" cy="4051752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Karla" pitchFamily="2" charset="0"/>
              </a:defRPr>
            </a:lvl1pPr>
            <a:lvl2pPr>
              <a:buClr>
                <a:schemeClr val="accent3"/>
              </a:buClr>
              <a:defRPr sz="2400">
                <a:latin typeface="Karla" pitchFamily="2" charset="0"/>
              </a:defRPr>
            </a:lvl2pPr>
            <a:lvl3pPr>
              <a:buClr>
                <a:schemeClr val="accent3"/>
              </a:buClr>
              <a:defRPr sz="2400">
                <a:latin typeface="Karla" pitchFamily="2" charset="0"/>
              </a:defRPr>
            </a:lvl3pPr>
            <a:lvl4pPr>
              <a:buClr>
                <a:schemeClr val="accent3"/>
              </a:buClr>
              <a:defRPr sz="2400">
                <a:latin typeface="Karla" pitchFamily="2" charset="0"/>
              </a:defRPr>
            </a:lvl4pPr>
            <a:lvl5pPr>
              <a:buClr>
                <a:schemeClr val="accent3"/>
              </a:buClr>
              <a:defRPr sz="2400">
                <a:latin typeface="Karl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BC78A2-3A86-0BE4-10A1-C2E44CE3AC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6350"/>
            <a:ext cx="454025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37235A-BF04-6DDC-8EE2-F58453D824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397801"/>
            <a:ext cx="1567815" cy="33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F555AB-432B-EF3F-724C-7F0458979F89}"/>
              </a:ext>
            </a:extLst>
          </p:cNvPr>
          <p:cNvSpPr/>
          <p:nvPr userDrawn="1"/>
        </p:nvSpPr>
        <p:spPr>
          <a:xfrm>
            <a:off x="1951990" y="6674717"/>
            <a:ext cx="7068185" cy="14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b="0" i="1">
                <a:solidFill>
                  <a:schemeClr val="bg2"/>
                </a:solidFill>
                <a:effectLst/>
                <a:latin typeface="Karla" pitchFamily="2" charset="0"/>
              </a:rPr>
              <a:t>This document is considered PowerSchool Private and hence confidential. It should not be copied, distributed, or reproduced in whole or in part, or passed to any third-party without PowerSchool written consent.</a:t>
            </a:r>
            <a:endParaRPr lang="en-US" sz="600">
              <a:solidFill>
                <a:schemeClr val="bg2"/>
              </a:solidFill>
              <a:latin typeface="Karla" pitchFamily="2" charset="0"/>
            </a:endParaRPr>
          </a:p>
        </p:txBody>
      </p:sp>
      <p:pic>
        <p:nvPicPr>
          <p:cNvPr id="17" name="Picture 16" descr="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D9326F08-EF66-058F-FCE7-336D7DE95B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20175" y="6320754"/>
            <a:ext cx="2333625" cy="45152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673FA3-644D-3189-7F23-83BC234232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42505" y="1877727"/>
            <a:ext cx="3148590" cy="4051752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Karla" pitchFamily="2" charset="0"/>
              </a:defRPr>
            </a:lvl1pPr>
            <a:lvl2pPr>
              <a:buClr>
                <a:schemeClr val="accent3"/>
              </a:buClr>
              <a:defRPr sz="2400">
                <a:latin typeface="Karla" pitchFamily="2" charset="0"/>
              </a:defRPr>
            </a:lvl2pPr>
            <a:lvl3pPr>
              <a:buClr>
                <a:schemeClr val="accent3"/>
              </a:buClr>
              <a:defRPr sz="2400">
                <a:latin typeface="Karla" pitchFamily="2" charset="0"/>
              </a:defRPr>
            </a:lvl3pPr>
            <a:lvl4pPr>
              <a:buClr>
                <a:schemeClr val="accent3"/>
              </a:buClr>
              <a:defRPr sz="2400">
                <a:latin typeface="Karla" pitchFamily="2" charset="0"/>
              </a:defRPr>
            </a:lvl4pPr>
            <a:lvl5pPr>
              <a:buClr>
                <a:schemeClr val="accent3"/>
              </a:buClr>
              <a:defRPr sz="2400">
                <a:latin typeface="Karl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05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78A1CD2-B863-164F-99EB-C36C9D89F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FF1E5AE-5439-9747-8BD7-755FC2D06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54DEF-8250-E142-8305-8D6EAEED1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Karla" pitchFamily="2" charset="0"/>
              </a:defRPr>
            </a:lvl1pPr>
          </a:lstStyle>
          <a:p>
            <a:pPr>
              <a:defRPr/>
            </a:pPr>
            <a:fld id="{45103C9B-1A6D-DC49-AF51-938D7A067D83}" type="datetime1">
              <a:rPr lang="en-US" smtClean="0"/>
              <a:pPr>
                <a:defRPr/>
              </a:pPr>
              <a:t>10/16/2025</a:t>
            </a:fld>
            <a:endParaRPr lang="en-US">
              <a:latin typeface="Karla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047C0-0F63-C744-97DE-FC81525BF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Karla" pitchFamily="2" charset="0"/>
              </a:defRPr>
            </a:lvl1pPr>
          </a:lstStyle>
          <a:p>
            <a:pPr>
              <a:defRPr/>
            </a:pPr>
            <a:endParaRPr lang="en-US">
              <a:latin typeface="Karla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05EE3-78D3-374F-BA8D-12FD5B839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Karla" pitchFamily="2" charset="0"/>
              </a:defRPr>
            </a:lvl1pPr>
          </a:lstStyle>
          <a:p>
            <a:pPr>
              <a:defRPr/>
            </a:pPr>
            <a:fld id="{F4994C21-8153-5A4E-A815-F71807DD7E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912" r:id="rId2"/>
    <p:sldLayoutId id="2147483880" r:id="rId3"/>
    <p:sldLayoutId id="2147483882" r:id="rId4"/>
    <p:sldLayoutId id="2147483883" r:id="rId5"/>
    <p:sldLayoutId id="2147483886" r:id="rId6"/>
    <p:sldLayoutId id="2147483888" r:id="rId7"/>
    <p:sldLayoutId id="2147483919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8" r:id="rId14"/>
    <p:sldLayoutId id="2147483911" r:id="rId15"/>
    <p:sldLayoutId id="2147483918" r:id="rId16"/>
    <p:sldLayoutId id="2147483921" r:id="rId17"/>
    <p:sldLayoutId id="2147483922" r:id="rId18"/>
    <p:sldLayoutId id="2147483924" r:id="rId19"/>
    <p:sldLayoutId id="2147483925" r:id="rId20"/>
    <p:sldLayoutId id="2147483926" r:id="rId21"/>
    <p:sldLayoutId id="2147483927" r:id="rId22"/>
    <p:sldLayoutId id="2147483928" r:id="rId23"/>
    <p:sldLayoutId id="2147483929" r:id="rId24"/>
    <p:sldLayoutId id="2147483930" r:id="rId2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Karla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B8F2"/>
          </a:solidFill>
          <a:latin typeface="Karla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B8F2"/>
          </a:solidFill>
          <a:latin typeface="Karla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B8F2"/>
          </a:solidFill>
          <a:latin typeface="Karla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B8F2"/>
          </a:solidFill>
          <a:latin typeface="Karla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B8F2"/>
          </a:solidFill>
          <a:latin typeface="Karla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B8F2"/>
          </a:solidFill>
          <a:latin typeface="Karla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B8F2"/>
          </a:solidFill>
          <a:latin typeface="Karla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B8F2"/>
          </a:solidFill>
          <a:latin typeface="Karla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rla" pitchFamily="2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rla" pitchFamily="2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rla" pitchFamily="2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Karla" pitchFamily="2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Karl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842993-C615-C943-B815-6788D8C4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463040"/>
          </a:xfrm>
          <a:prstGeom prst="rect">
            <a:avLst/>
          </a:prstGeom>
        </p:spPr>
        <p:txBody>
          <a:bodyPr vert="horz" lIns="91440" tIns="0" rIns="91440" bIns="9144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5DBD1-1CD3-9D43-BB71-E0A8A2413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8800"/>
            <a:ext cx="10515600" cy="4343400"/>
          </a:xfrm>
          <a:prstGeom prst="rect">
            <a:avLst/>
          </a:prstGeom>
        </p:spPr>
        <p:txBody>
          <a:bodyPr vert="horz" lIns="91440" tIns="365760" rIns="91440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2082E-980C-73C0-651E-262549B35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180136"/>
            <a:ext cx="4114800" cy="365125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4A03B-3CB9-966A-58FE-8E452B61A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4517" y="6180136"/>
            <a:ext cx="640080" cy="365125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B393D9B6-F461-6F4F-A35A-50D34C98A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CFC94C9-A867-A11F-38E2-6FA328EA1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7253" y="6180136"/>
            <a:ext cx="2103120" cy="365125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August 4,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3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91" r:id="rId2"/>
    <p:sldLayoutId id="2147484199" r:id="rId3"/>
    <p:sldLayoutId id="2147484193" r:id="rId4"/>
    <p:sldLayoutId id="2147484194" r:id="rId5"/>
    <p:sldLayoutId id="2147484196" r:id="rId6"/>
    <p:sldLayoutId id="2147484198" r:id="rId7"/>
    <p:sldLayoutId id="2147484189" r:id="rId8"/>
    <p:sldLayoutId id="2147484197" r:id="rId9"/>
  </p:sldLayoutIdLst>
  <p:transition spd="med">
    <p:fade/>
  </p:transition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 kern="1200" cap="none" baseline="0">
          <a:solidFill>
            <a:schemeClr val="bg1"/>
          </a:solidFill>
          <a:latin typeface="Arial"/>
          <a:ea typeface="ＭＳ Ｐゴシック" panose="020B0600070205080204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33363" indent="-233363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SzPct val="120000"/>
        <a:buFont typeface="System Font Regular"/>
        <a:buChar char="‣"/>
        <a:tabLst/>
        <a:defRPr sz="2400" kern="1200">
          <a:solidFill>
            <a:schemeClr val="bg1"/>
          </a:solidFill>
          <a:latin typeface="Arial"/>
          <a:ea typeface="ＭＳ Ｐゴシック" panose="020B0600070205080204" pitchFamily="34" charset="-128"/>
          <a:cs typeface="+mn-cs"/>
        </a:defRPr>
      </a:lvl1pPr>
      <a:lvl2pPr marL="576263" indent="-227013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SzPct val="120000"/>
        <a:buFont typeface="System Font Regular"/>
        <a:buChar char="‣"/>
        <a:tabLst/>
        <a:defRPr sz="2000" kern="1200">
          <a:solidFill>
            <a:schemeClr val="bg1"/>
          </a:solidFill>
          <a:latin typeface="Arial"/>
          <a:ea typeface="ＭＳ Ｐゴシック" panose="020B0600070205080204" pitchFamily="34" charset="-128"/>
          <a:cs typeface="+mn-cs"/>
        </a:defRPr>
      </a:lvl2pPr>
      <a:lvl3pPr marL="917575" indent="-231775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SzPct val="120000"/>
        <a:buFont typeface="System Font Regular"/>
        <a:buChar char="‣"/>
        <a:tabLst/>
        <a:defRPr sz="2000" kern="1200">
          <a:solidFill>
            <a:schemeClr val="bg1"/>
          </a:solidFill>
          <a:latin typeface="Arial"/>
          <a:ea typeface="ＭＳ Ｐゴシック" panose="020B0600070205080204" pitchFamily="34" charset="-128"/>
          <a:cs typeface="+mn-cs"/>
        </a:defRPr>
      </a:lvl3pPr>
      <a:lvl4pPr marL="1260475" indent="-225425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SzPct val="120000"/>
        <a:buFont typeface="System Font Regular"/>
        <a:buChar char="‣"/>
        <a:tabLst/>
        <a:defRPr sz="2000" kern="1200">
          <a:solidFill>
            <a:schemeClr val="bg1"/>
          </a:solidFill>
          <a:latin typeface="Arial"/>
          <a:ea typeface="ＭＳ Ｐゴシック" panose="020B0600070205080204" pitchFamily="34" charset="-128"/>
          <a:cs typeface="+mn-cs"/>
        </a:defRPr>
      </a:lvl4pPr>
      <a:lvl5pPr marL="1603375" indent="-231775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SzPct val="120000"/>
        <a:buFont typeface="System Font Regular"/>
        <a:buChar char="‣"/>
        <a:tabLst/>
        <a:defRPr sz="2000" kern="1200">
          <a:solidFill>
            <a:schemeClr val="bg1"/>
          </a:solidFill>
          <a:latin typeface="Arial"/>
          <a:ea typeface="ＭＳ Ｐゴシック" panose="020B0600070205080204" pitchFamily="34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 userDrawn="1">
          <p15:clr>
            <a:srgbClr val="F26B43"/>
          </p15:clr>
        </p15:guide>
        <p15:guide id="2" pos="528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orient="horz" pos="96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10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1CE103-C6C2-8C47-920D-772A69DDB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1711" y="6205937"/>
            <a:ext cx="575733" cy="331932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6557E"/>
                </a:solidFill>
              </a:defRPr>
            </a:lvl1pPr>
          </a:lstStyle>
          <a:p>
            <a:fld id="{E8CA2EAC-0CD8-0D4E-880D-C349C0AE03A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C9A04C5-EA8C-164E-A2DE-8877C8E01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34450" y="6205937"/>
            <a:ext cx="2251671" cy="331932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 spc="0">
                <a:solidFill>
                  <a:srgbClr val="06557E"/>
                </a:solidFill>
              </a:defRPr>
            </a:lvl1pPr>
          </a:lstStyle>
          <a:p>
            <a:fld id="{362B50CB-65A0-E440-8EF3-948B315AB88C}" type="datetime4">
              <a:rPr lang="en-US" altLang="en-US" smtClean="0"/>
              <a:t>October 16, 2025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ADF6891-BF7B-D44B-A7AD-8B1C779F3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5541" y="6205937"/>
            <a:ext cx="6143319" cy="331932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6557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D2240F-747A-1147-AEAD-A0C4DA9D89BF}"/>
              </a:ext>
            </a:extLst>
          </p:cNvPr>
          <p:cNvSpPr/>
          <p:nvPr userDrawn="1"/>
        </p:nvSpPr>
        <p:spPr>
          <a:xfrm>
            <a:off x="774700" y="0"/>
            <a:ext cx="10642600" cy="87086"/>
          </a:xfrm>
          <a:prstGeom prst="rec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r>
              <a:rPr lang="en-US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B17946-7E97-EA43-8A57-8DEF85D1C519}"/>
              </a:ext>
            </a:extLst>
          </p:cNvPr>
          <p:cNvSpPr/>
          <p:nvPr userDrawn="1"/>
        </p:nvSpPr>
        <p:spPr>
          <a:xfrm>
            <a:off x="11609711" y="5708405"/>
            <a:ext cx="582291" cy="992458"/>
          </a:xfrm>
          <a:prstGeom prst="rect">
            <a:avLst/>
          </a:prstGeom>
          <a:solidFill>
            <a:srgbClr val="ED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71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</p:sldLayoutIdLst>
  <mc:AlternateContent xmlns:mc="http://schemas.openxmlformats.org/markup-compatibility/2006" xmlns:p14="http://schemas.microsoft.com/office/powerpoint/2010/main">
    <mc:Choice Requires="p14">
      <p:transition spd="med" p14:dur="65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 cap="none" baseline="0">
          <a:solidFill>
            <a:srgbClr val="06557E"/>
          </a:solidFill>
          <a:latin typeface="Arial"/>
          <a:ea typeface="ＭＳ Ｐゴシック" panose="020B0600070205080204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ts val="2000"/>
        </a:spcBef>
        <a:spcAft>
          <a:spcPct val="0"/>
        </a:spcAft>
        <a:buClr>
          <a:srgbClr val="004976"/>
        </a:buClr>
        <a:buSzPct val="100000"/>
        <a:buFont typeface="System Font Regular"/>
        <a:buChar char="‣"/>
        <a:defRPr sz="32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+mn-cs"/>
        </a:defRPr>
      </a:lvl1pPr>
      <a:lvl2pPr marL="685800" indent="-336550" algn="l" rtl="0" eaLnBrk="1" fontAlgn="base" hangingPunct="1">
        <a:spcBef>
          <a:spcPts val="600"/>
        </a:spcBef>
        <a:spcAft>
          <a:spcPct val="0"/>
        </a:spcAft>
        <a:buClr>
          <a:srgbClr val="004976"/>
        </a:buClr>
        <a:buSzPct val="100000"/>
        <a:buFont typeface="System Font Regular"/>
        <a:buChar char="‣"/>
        <a:defRPr sz="28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+mn-cs"/>
        </a:defRPr>
      </a:lvl2pPr>
      <a:lvl3pPr marL="1035050" indent="-349250" algn="l" rtl="0" eaLnBrk="1" fontAlgn="base" hangingPunct="1">
        <a:spcBef>
          <a:spcPts val="600"/>
        </a:spcBef>
        <a:spcAft>
          <a:spcPct val="0"/>
        </a:spcAft>
        <a:buClr>
          <a:srgbClr val="004976"/>
        </a:buClr>
        <a:buSzPct val="100000"/>
        <a:buFont typeface="System Font Regular"/>
        <a:buChar char="‣"/>
        <a:defRPr sz="28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+mn-cs"/>
        </a:defRPr>
      </a:lvl3pPr>
      <a:lvl4pPr marL="1371600" indent="-336550" algn="l" rtl="0" eaLnBrk="1" fontAlgn="base" hangingPunct="1">
        <a:spcBef>
          <a:spcPts val="600"/>
        </a:spcBef>
        <a:spcAft>
          <a:spcPct val="0"/>
        </a:spcAft>
        <a:buClr>
          <a:srgbClr val="004976"/>
        </a:buClr>
        <a:buSzPct val="100000"/>
        <a:buFont typeface="System Font Regular"/>
        <a:buChar char="‣"/>
        <a:defRPr sz="28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+mn-cs"/>
        </a:defRPr>
      </a:lvl4pPr>
      <a:lvl5pPr marL="1720850" indent="-349250" algn="l" rtl="0" eaLnBrk="1" fontAlgn="base" hangingPunct="1">
        <a:spcBef>
          <a:spcPts val="600"/>
        </a:spcBef>
        <a:spcAft>
          <a:spcPct val="0"/>
        </a:spcAft>
        <a:buClr>
          <a:srgbClr val="004976"/>
        </a:buClr>
        <a:buSzPct val="100000"/>
        <a:buFont typeface="System Font Regular"/>
        <a:buChar char="‣"/>
        <a:defRPr sz="28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orient="horz" pos="3720">
          <p15:clr>
            <a:srgbClr val="F26B43"/>
          </p15:clr>
        </p15:guide>
        <p15:guide id="5" orient="horz" pos="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AF525-81EB-D97D-4E9D-7C43AC407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54480"/>
            <a:ext cx="9601200" cy="2286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Karla"/>
                <a:cs typeface="Arial"/>
              </a:rPr>
              <a:t>CSBA Business Affiliate Webinar: Adapting with Purpose and Communicating with Confidence: Financial Strategy for California's Changing Education Landscape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7775244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9E7D1-1051-F29A-66EF-02C00F15E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56581-DDBF-977C-2C05-6198363FF1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0326E-34C8-9742-80DF-381DF5318F1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F2F8AD7-5561-03A6-CE0D-6A1848CCE72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82625" y="365125"/>
            <a:ext cx="10515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Karla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At a District Level:</a:t>
            </a:r>
          </a:p>
        </p:txBody>
      </p:sp>
      <p:grpSp>
        <p:nvGrpSpPr>
          <p:cNvPr id="43" name="Группа 515">
            <a:extLst>
              <a:ext uri="{FF2B5EF4-FFF2-40B4-BE49-F238E27FC236}">
                <a16:creationId xmlns:a16="http://schemas.microsoft.com/office/drawing/2014/main" id="{4FABB6E3-BF98-9AC3-80CA-4A5DB626163D}"/>
              </a:ext>
            </a:extLst>
          </p:cNvPr>
          <p:cNvGrpSpPr/>
          <p:nvPr/>
        </p:nvGrpSpPr>
        <p:grpSpPr>
          <a:xfrm>
            <a:off x="3737219" y="2790073"/>
            <a:ext cx="1998661" cy="1765300"/>
            <a:chOff x="1768476" y="3138488"/>
            <a:chExt cx="1998661" cy="1765300"/>
          </a:xfrm>
        </p:grpSpPr>
        <p:sp>
          <p:nvSpPr>
            <p:cNvPr id="44" name="Freeform 368">
              <a:extLst>
                <a:ext uri="{FF2B5EF4-FFF2-40B4-BE49-F238E27FC236}">
                  <a16:creationId xmlns:a16="http://schemas.microsoft.com/office/drawing/2014/main" id="{F34DB581-0A8F-DF7B-3F62-A5A7793FA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3" y="3138488"/>
              <a:ext cx="944562" cy="819150"/>
            </a:xfrm>
            <a:custGeom>
              <a:avLst/>
              <a:gdLst>
                <a:gd name="T0" fmla="*/ 0 w 595"/>
                <a:gd name="T1" fmla="*/ 0 h 516"/>
                <a:gd name="T2" fmla="*/ 296 w 595"/>
                <a:gd name="T3" fmla="*/ 516 h 516"/>
                <a:gd name="T4" fmla="*/ 595 w 595"/>
                <a:gd name="T5" fmla="*/ 0 h 516"/>
                <a:gd name="T6" fmla="*/ 0 w 595"/>
                <a:gd name="T7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5" h="516">
                  <a:moveTo>
                    <a:pt x="0" y="0"/>
                  </a:moveTo>
                  <a:lnTo>
                    <a:pt x="296" y="516"/>
                  </a:lnTo>
                  <a:lnTo>
                    <a:pt x="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370">
              <a:extLst>
                <a:ext uri="{FF2B5EF4-FFF2-40B4-BE49-F238E27FC236}">
                  <a16:creationId xmlns:a16="http://schemas.microsoft.com/office/drawing/2014/main" id="{7C58979E-3060-4E5C-4F01-DC9DA7291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6" y="4052888"/>
              <a:ext cx="946150" cy="815975"/>
            </a:xfrm>
            <a:custGeom>
              <a:avLst/>
              <a:gdLst>
                <a:gd name="T0" fmla="*/ 299 w 596"/>
                <a:gd name="T1" fmla="*/ 514 h 514"/>
                <a:gd name="T2" fmla="*/ 596 w 596"/>
                <a:gd name="T3" fmla="*/ 0 h 514"/>
                <a:gd name="T4" fmla="*/ 0 w 596"/>
                <a:gd name="T5" fmla="*/ 0 h 514"/>
                <a:gd name="T6" fmla="*/ 299 w 596"/>
                <a:gd name="T7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514">
                  <a:moveTo>
                    <a:pt x="299" y="514"/>
                  </a:moveTo>
                  <a:lnTo>
                    <a:pt x="596" y="0"/>
                  </a:lnTo>
                  <a:lnTo>
                    <a:pt x="0" y="0"/>
                  </a:lnTo>
                  <a:lnTo>
                    <a:pt x="299" y="5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372">
              <a:extLst>
                <a:ext uri="{FF2B5EF4-FFF2-40B4-BE49-F238E27FC236}">
                  <a16:creationId xmlns:a16="http://schemas.microsoft.com/office/drawing/2014/main" id="{CAE83456-28BF-20D2-4251-6556456EC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6" y="3168650"/>
              <a:ext cx="946150" cy="819150"/>
            </a:xfrm>
            <a:custGeom>
              <a:avLst/>
              <a:gdLst>
                <a:gd name="T0" fmla="*/ 0 w 596"/>
                <a:gd name="T1" fmla="*/ 516 h 516"/>
                <a:gd name="T2" fmla="*/ 596 w 596"/>
                <a:gd name="T3" fmla="*/ 516 h 516"/>
                <a:gd name="T4" fmla="*/ 299 w 596"/>
                <a:gd name="T5" fmla="*/ 0 h 516"/>
                <a:gd name="T6" fmla="*/ 0 w 596"/>
                <a:gd name="T7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516">
                  <a:moveTo>
                    <a:pt x="0" y="516"/>
                  </a:moveTo>
                  <a:lnTo>
                    <a:pt x="596" y="516"/>
                  </a:lnTo>
                  <a:lnTo>
                    <a:pt x="299" y="0"/>
                  </a:lnTo>
                  <a:lnTo>
                    <a:pt x="0" y="5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374">
              <a:extLst>
                <a:ext uri="{FF2B5EF4-FFF2-40B4-BE49-F238E27FC236}">
                  <a16:creationId xmlns:a16="http://schemas.microsoft.com/office/drawing/2014/main" id="{319E4AC3-1C42-87C0-0D3D-A5302781B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3" y="4084638"/>
              <a:ext cx="944562" cy="819150"/>
            </a:xfrm>
            <a:custGeom>
              <a:avLst/>
              <a:gdLst>
                <a:gd name="T0" fmla="*/ 0 w 595"/>
                <a:gd name="T1" fmla="*/ 516 h 516"/>
                <a:gd name="T2" fmla="*/ 595 w 595"/>
                <a:gd name="T3" fmla="*/ 516 h 516"/>
                <a:gd name="T4" fmla="*/ 296 w 595"/>
                <a:gd name="T5" fmla="*/ 0 h 516"/>
                <a:gd name="T6" fmla="*/ 0 w 595"/>
                <a:gd name="T7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5" h="516">
                  <a:moveTo>
                    <a:pt x="0" y="516"/>
                  </a:moveTo>
                  <a:lnTo>
                    <a:pt x="595" y="516"/>
                  </a:lnTo>
                  <a:lnTo>
                    <a:pt x="296" y="0"/>
                  </a:lnTo>
                  <a:lnTo>
                    <a:pt x="0" y="5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376">
              <a:extLst>
                <a:ext uri="{FF2B5EF4-FFF2-40B4-BE49-F238E27FC236}">
                  <a16:creationId xmlns:a16="http://schemas.microsoft.com/office/drawing/2014/main" id="{D4334E92-8923-0AE9-A5EF-95EAE5A8E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750" y="4052888"/>
              <a:ext cx="941387" cy="815975"/>
            </a:xfrm>
            <a:custGeom>
              <a:avLst/>
              <a:gdLst>
                <a:gd name="T0" fmla="*/ 0 w 593"/>
                <a:gd name="T1" fmla="*/ 0 h 514"/>
                <a:gd name="T2" fmla="*/ 296 w 593"/>
                <a:gd name="T3" fmla="*/ 514 h 514"/>
                <a:gd name="T4" fmla="*/ 593 w 593"/>
                <a:gd name="T5" fmla="*/ 0 h 514"/>
                <a:gd name="T6" fmla="*/ 0 w 593"/>
                <a:gd name="T7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514">
                  <a:moveTo>
                    <a:pt x="0" y="0"/>
                  </a:moveTo>
                  <a:lnTo>
                    <a:pt x="296" y="514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77">
              <a:extLst>
                <a:ext uri="{FF2B5EF4-FFF2-40B4-BE49-F238E27FC236}">
                  <a16:creationId xmlns:a16="http://schemas.microsoft.com/office/drawing/2014/main" id="{D8D2E6BD-4D36-C63B-B9E1-FE0B689AA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750" y="3168650"/>
              <a:ext cx="941387" cy="819150"/>
            </a:xfrm>
            <a:custGeom>
              <a:avLst/>
              <a:gdLst>
                <a:gd name="T0" fmla="*/ 0 w 593"/>
                <a:gd name="T1" fmla="*/ 516 h 516"/>
                <a:gd name="T2" fmla="*/ 593 w 593"/>
                <a:gd name="T3" fmla="*/ 516 h 516"/>
                <a:gd name="T4" fmla="*/ 296 w 593"/>
                <a:gd name="T5" fmla="*/ 0 h 516"/>
                <a:gd name="T6" fmla="*/ 0 w 593"/>
                <a:gd name="T7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516">
                  <a:moveTo>
                    <a:pt x="0" y="516"/>
                  </a:moveTo>
                  <a:lnTo>
                    <a:pt x="593" y="516"/>
                  </a:lnTo>
                  <a:lnTo>
                    <a:pt x="296" y="0"/>
                  </a:lnTo>
                  <a:lnTo>
                    <a:pt x="0" y="5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Freeform 382">
            <a:extLst>
              <a:ext uri="{FF2B5EF4-FFF2-40B4-BE49-F238E27FC236}">
                <a16:creationId xmlns:a16="http://schemas.microsoft.com/office/drawing/2014/main" id="{37455B91-FCCE-C7F4-BEF0-FA8BE9A53E91}"/>
              </a:ext>
            </a:extLst>
          </p:cNvPr>
          <p:cNvSpPr>
            <a:spLocks/>
          </p:cNvSpPr>
          <p:nvPr/>
        </p:nvSpPr>
        <p:spPr bwMode="auto">
          <a:xfrm>
            <a:off x="3997568" y="3031373"/>
            <a:ext cx="1477962" cy="1279525"/>
          </a:xfrm>
          <a:custGeom>
            <a:avLst/>
            <a:gdLst>
              <a:gd name="T0" fmla="*/ 234 w 931"/>
              <a:gd name="T1" fmla="*/ 806 h 806"/>
              <a:gd name="T2" fmla="*/ 0 w 931"/>
              <a:gd name="T3" fmla="*/ 403 h 806"/>
              <a:gd name="T4" fmla="*/ 234 w 931"/>
              <a:gd name="T5" fmla="*/ 0 h 806"/>
              <a:gd name="T6" fmla="*/ 699 w 931"/>
              <a:gd name="T7" fmla="*/ 0 h 806"/>
              <a:gd name="T8" fmla="*/ 931 w 931"/>
              <a:gd name="T9" fmla="*/ 403 h 806"/>
              <a:gd name="T10" fmla="*/ 699 w 931"/>
              <a:gd name="T11" fmla="*/ 806 h 806"/>
              <a:gd name="T12" fmla="*/ 234 w 931"/>
              <a:gd name="T13" fmla="*/ 806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1" h="806">
                <a:moveTo>
                  <a:pt x="234" y="806"/>
                </a:moveTo>
                <a:lnTo>
                  <a:pt x="0" y="403"/>
                </a:lnTo>
                <a:lnTo>
                  <a:pt x="234" y="0"/>
                </a:lnTo>
                <a:lnTo>
                  <a:pt x="699" y="0"/>
                </a:lnTo>
                <a:lnTo>
                  <a:pt x="931" y="403"/>
                </a:lnTo>
                <a:lnTo>
                  <a:pt x="699" y="806"/>
                </a:lnTo>
                <a:lnTo>
                  <a:pt x="234" y="8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CEE0C08-BE9A-06D6-4FDB-F1A6047E2D60}"/>
              </a:ext>
            </a:extLst>
          </p:cNvPr>
          <p:cNvSpPr/>
          <p:nvPr/>
        </p:nvSpPr>
        <p:spPr>
          <a:xfrm>
            <a:off x="7354170" y="1441779"/>
            <a:ext cx="429766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437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Competing for Kids</a:t>
            </a:r>
            <a:r>
              <a:rPr lang="en-US" sz="2800" dirty="0">
                <a:solidFill>
                  <a:srgbClr val="0041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41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Choice, charters, and mobility; enrollment isn’t guaranteed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CEEE499-E8CF-65B8-9AF4-E0C366E969FC}"/>
              </a:ext>
            </a:extLst>
          </p:cNvPr>
          <p:cNvSpPr/>
          <p:nvPr/>
        </p:nvSpPr>
        <p:spPr>
          <a:xfrm>
            <a:off x="114720" y="2253498"/>
            <a:ext cx="36413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00B6EF"/>
                </a:solidFill>
                <a:cs typeface="Calibri" panose="020F0502020204030204" pitchFamily="34" charset="0"/>
              </a:rPr>
              <a:t>District | Building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437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0041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District trends don’t always tell the full story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965163E-E914-EB2D-5412-887AA125422B}"/>
              </a:ext>
            </a:extLst>
          </p:cNvPr>
          <p:cNvSpPr/>
          <p:nvPr/>
        </p:nvSpPr>
        <p:spPr>
          <a:xfrm>
            <a:off x="7432614" y="3549899"/>
            <a:ext cx="4219218" cy="13388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cs typeface="Calibri"/>
              </a:rPr>
              <a:t>Program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cs typeface="Calibri"/>
              </a:rPr>
              <a:t> Placement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2400" dirty="0">
                <a:solidFill>
                  <a:srgbClr val="0041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are students located, not just where there is space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15A693C-8665-8705-2B75-BA0FFB370E18}"/>
              </a:ext>
            </a:extLst>
          </p:cNvPr>
          <p:cNvGrpSpPr/>
          <p:nvPr/>
        </p:nvGrpSpPr>
        <p:grpSpPr>
          <a:xfrm>
            <a:off x="5384136" y="3785436"/>
            <a:ext cx="1997075" cy="1765300"/>
            <a:chOff x="5384136" y="3406747"/>
            <a:chExt cx="1997075" cy="176530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183A46F-C49F-C444-8C6C-5482EE7E11DB}"/>
                </a:ext>
              </a:extLst>
            </p:cNvPr>
            <p:cNvGrpSpPr/>
            <p:nvPr/>
          </p:nvGrpSpPr>
          <p:grpSpPr>
            <a:xfrm>
              <a:off x="5384136" y="3406747"/>
              <a:ext cx="1997075" cy="1765300"/>
              <a:chOff x="6530342" y="3403771"/>
              <a:chExt cx="1997075" cy="1765300"/>
            </a:xfrm>
          </p:grpSpPr>
          <p:sp>
            <p:nvSpPr>
              <p:cNvPr id="57" name="Freeform 356">
                <a:extLst>
                  <a:ext uri="{FF2B5EF4-FFF2-40B4-BE49-F238E27FC236}">
                    <a16:creationId xmlns:a16="http://schemas.microsoft.com/office/drawing/2014/main" id="{354A663F-40A5-A3B5-435F-14BFF3636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980" y="3403771"/>
                <a:ext cx="944562" cy="819150"/>
              </a:xfrm>
              <a:custGeom>
                <a:avLst/>
                <a:gdLst>
                  <a:gd name="T0" fmla="*/ 0 w 595"/>
                  <a:gd name="T1" fmla="*/ 0 h 516"/>
                  <a:gd name="T2" fmla="*/ 296 w 595"/>
                  <a:gd name="T3" fmla="*/ 516 h 516"/>
                  <a:gd name="T4" fmla="*/ 595 w 595"/>
                  <a:gd name="T5" fmla="*/ 0 h 516"/>
                  <a:gd name="T6" fmla="*/ 0 w 595"/>
                  <a:gd name="T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5" h="516">
                    <a:moveTo>
                      <a:pt x="0" y="0"/>
                    </a:moveTo>
                    <a:lnTo>
                      <a:pt x="296" y="516"/>
                    </a:lnTo>
                    <a:lnTo>
                      <a:pt x="5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417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357">
                <a:extLst>
                  <a:ext uri="{FF2B5EF4-FFF2-40B4-BE49-F238E27FC236}">
                    <a16:creationId xmlns:a16="http://schemas.microsoft.com/office/drawing/2014/main" id="{720F6B41-FC46-72D3-F47C-BB0E0E33E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0342" y="4318171"/>
                <a:ext cx="946150" cy="815975"/>
              </a:xfrm>
              <a:custGeom>
                <a:avLst/>
                <a:gdLst>
                  <a:gd name="T0" fmla="*/ 596 w 596"/>
                  <a:gd name="T1" fmla="*/ 0 h 514"/>
                  <a:gd name="T2" fmla="*/ 0 w 596"/>
                  <a:gd name="T3" fmla="*/ 0 h 514"/>
                  <a:gd name="T4" fmla="*/ 299 w 596"/>
                  <a:gd name="T5" fmla="*/ 514 h 514"/>
                  <a:gd name="T6" fmla="*/ 596 w 596"/>
                  <a:gd name="T7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6" h="514">
                    <a:moveTo>
                      <a:pt x="596" y="0"/>
                    </a:moveTo>
                    <a:lnTo>
                      <a:pt x="0" y="0"/>
                    </a:lnTo>
                    <a:lnTo>
                      <a:pt x="299" y="514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417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358">
                <a:extLst>
                  <a:ext uri="{FF2B5EF4-FFF2-40B4-BE49-F238E27FC236}">
                    <a16:creationId xmlns:a16="http://schemas.microsoft.com/office/drawing/2014/main" id="{439B0788-4FD9-643A-2D78-9D9A390A4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0342" y="3433933"/>
                <a:ext cx="946150" cy="819150"/>
              </a:xfrm>
              <a:custGeom>
                <a:avLst/>
                <a:gdLst>
                  <a:gd name="T0" fmla="*/ 596 w 596"/>
                  <a:gd name="T1" fmla="*/ 516 h 516"/>
                  <a:gd name="T2" fmla="*/ 299 w 596"/>
                  <a:gd name="T3" fmla="*/ 0 h 516"/>
                  <a:gd name="T4" fmla="*/ 0 w 596"/>
                  <a:gd name="T5" fmla="*/ 516 h 516"/>
                  <a:gd name="T6" fmla="*/ 596 w 596"/>
                  <a:gd name="T7" fmla="*/ 516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6" h="516">
                    <a:moveTo>
                      <a:pt x="596" y="516"/>
                    </a:moveTo>
                    <a:lnTo>
                      <a:pt x="299" y="0"/>
                    </a:lnTo>
                    <a:lnTo>
                      <a:pt x="0" y="516"/>
                    </a:lnTo>
                    <a:lnTo>
                      <a:pt x="596" y="51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417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359">
                <a:extLst>
                  <a:ext uri="{FF2B5EF4-FFF2-40B4-BE49-F238E27FC236}">
                    <a16:creationId xmlns:a16="http://schemas.microsoft.com/office/drawing/2014/main" id="{8D0BDAC1-09CC-1DC7-E2C5-630E55B0F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980" y="4349921"/>
                <a:ext cx="944562" cy="819150"/>
              </a:xfrm>
              <a:custGeom>
                <a:avLst/>
                <a:gdLst>
                  <a:gd name="T0" fmla="*/ 296 w 595"/>
                  <a:gd name="T1" fmla="*/ 0 h 516"/>
                  <a:gd name="T2" fmla="*/ 0 w 595"/>
                  <a:gd name="T3" fmla="*/ 516 h 516"/>
                  <a:gd name="T4" fmla="*/ 595 w 595"/>
                  <a:gd name="T5" fmla="*/ 516 h 516"/>
                  <a:gd name="T6" fmla="*/ 296 w 595"/>
                  <a:gd name="T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5" h="516">
                    <a:moveTo>
                      <a:pt x="296" y="0"/>
                    </a:moveTo>
                    <a:lnTo>
                      <a:pt x="0" y="516"/>
                    </a:lnTo>
                    <a:lnTo>
                      <a:pt x="595" y="516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417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360">
                <a:extLst>
                  <a:ext uri="{FF2B5EF4-FFF2-40B4-BE49-F238E27FC236}">
                    <a16:creationId xmlns:a16="http://schemas.microsoft.com/office/drawing/2014/main" id="{234730AE-D962-BC9C-3CDF-21AD92A79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7617" y="4318171"/>
                <a:ext cx="939800" cy="815975"/>
              </a:xfrm>
              <a:custGeom>
                <a:avLst/>
                <a:gdLst>
                  <a:gd name="T0" fmla="*/ 0 w 592"/>
                  <a:gd name="T1" fmla="*/ 0 h 514"/>
                  <a:gd name="T2" fmla="*/ 296 w 592"/>
                  <a:gd name="T3" fmla="*/ 514 h 514"/>
                  <a:gd name="T4" fmla="*/ 592 w 592"/>
                  <a:gd name="T5" fmla="*/ 0 h 514"/>
                  <a:gd name="T6" fmla="*/ 0 w 592"/>
                  <a:gd name="T7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2" h="514">
                    <a:moveTo>
                      <a:pt x="0" y="0"/>
                    </a:moveTo>
                    <a:lnTo>
                      <a:pt x="296" y="514"/>
                    </a:lnTo>
                    <a:lnTo>
                      <a:pt x="5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417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361">
                <a:extLst>
                  <a:ext uri="{FF2B5EF4-FFF2-40B4-BE49-F238E27FC236}">
                    <a16:creationId xmlns:a16="http://schemas.microsoft.com/office/drawing/2014/main" id="{FC7A4988-B449-7AAA-17A6-C18C7F088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7617" y="3433933"/>
                <a:ext cx="939800" cy="819150"/>
              </a:xfrm>
              <a:custGeom>
                <a:avLst/>
                <a:gdLst>
                  <a:gd name="T0" fmla="*/ 0 w 592"/>
                  <a:gd name="T1" fmla="*/ 516 h 516"/>
                  <a:gd name="T2" fmla="*/ 592 w 592"/>
                  <a:gd name="T3" fmla="*/ 516 h 516"/>
                  <a:gd name="T4" fmla="*/ 296 w 592"/>
                  <a:gd name="T5" fmla="*/ 0 h 516"/>
                  <a:gd name="T6" fmla="*/ 0 w 592"/>
                  <a:gd name="T7" fmla="*/ 516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2" h="516">
                    <a:moveTo>
                      <a:pt x="0" y="516"/>
                    </a:moveTo>
                    <a:lnTo>
                      <a:pt x="592" y="516"/>
                    </a:lnTo>
                    <a:lnTo>
                      <a:pt x="296" y="0"/>
                    </a:lnTo>
                    <a:lnTo>
                      <a:pt x="0" y="51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417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380">
                <a:extLst>
                  <a:ext uri="{FF2B5EF4-FFF2-40B4-BE49-F238E27FC236}">
                    <a16:creationId xmlns:a16="http://schemas.microsoft.com/office/drawing/2014/main" id="{335ADC98-08B0-D272-3677-AECE55EF9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0692" y="3645071"/>
                <a:ext cx="1477962" cy="1279525"/>
              </a:xfrm>
              <a:custGeom>
                <a:avLst/>
                <a:gdLst>
                  <a:gd name="T0" fmla="*/ 234 w 931"/>
                  <a:gd name="T1" fmla="*/ 806 h 806"/>
                  <a:gd name="T2" fmla="*/ 0 w 931"/>
                  <a:gd name="T3" fmla="*/ 403 h 806"/>
                  <a:gd name="T4" fmla="*/ 234 w 931"/>
                  <a:gd name="T5" fmla="*/ 0 h 806"/>
                  <a:gd name="T6" fmla="*/ 699 w 931"/>
                  <a:gd name="T7" fmla="*/ 0 h 806"/>
                  <a:gd name="T8" fmla="*/ 931 w 931"/>
                  <a:gd name="T9" fmla="*/ 403 h 806"/>
                  <a:gd name="T10" fmla="*/ 699 w 931"/>
                  <a:gd name="T11" fmla="*/ 806 h 806"/>
                  <a:gd name="T12" fmla="*/ 234 w 931"/>
                  <a:gd name="T13" fmla="*/ 806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1" h="806">
                    <a:moveTo>
                      <a:pt x="234" y="806"/>
                    </a:moveTo>
                    <a:lnTo>
                      <a:pt x="0" y="403"/>
                    </a:lnTo>
                    <a:lnTo>
                      <a:pt x="234" y="0"/>
                    </a:lnTo>
                    <a:lnTo>
                      <a:pt x="699" y="0"/>
                    </a:lnTo>
                    <a:lnTo>
                      <a:pt x="931" y="403"/>
                    </a:lnTo>
                    <a:lnTo>
                      <a:pt x="699" y="806"/>
                    </a:lnTo>
                    <a:lnTo>
                      <a:pt x="234" y="8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417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6" name="Picture 55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325939BB-449C-7743-0820-CBF5E9C57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4652" y="3895111"/>
              <a:ext cx="772299" cy="772299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50563E6-0B95-13BB-E8CC-0A485B0AD3BA}"/>
              </a:ext>
            </a:extLst>
          </p:cNvPr>
          <p:cNvGrpSpPr/>
          <p:nvPr/>
        </p:nvGrpSpPr>
        <p:grpSpPr>
          <a:xfrm>
            <a:off x="5399415" y="1813761"/>
            <a:ext cx="1997075" cy="1760537"/>
            <a:chOff x="5399415" y="1435072"/>
            <a:chExt cx="1997075" cy="1760537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BDA1E22-7AEC-2791-303D-FC67A3D10B07}"/>
                </a:ext>
              </a:extLst>
            </p:cNvPr>
            <p:cNvGrpSpPr/>
            <p:nvPr/>
          </p:nvGrpSpPr>
          <p:grpSpPr>
            <a:xfrm>
              <a:off x="5399415" y="1435072"/>
              <a:ext cx="1997075" cy="1760537"/>
              <a:chOff x="5551815" y="1826958"/>
              <a:chExt cx="1997075" cy="1760537"/>
            </a:xfrm>
          </p:grpSpPr>
          <p:grpSp>
            <p:nvGrpSpPr>
              <p:cNvPr id="67" name="Группа 516">
                <a:extLst>
                  <a:ext uri="{FF2B5EF4-FFF2-40B4-BE49-F238E27FC236}">
                    <a16:creationId xmlns:a16="http://schemas.microsoft.com/office/drawing/2014/main" id="{7811440A-64F7-E42A-A3D9-DBA578B43A3A}"/>
                  </a:ext>
                </a:extLst>
              </p:cNvPr>
              <p:cNvGrpSpPr/>
              <p:nvPr/>
            </p:nvGrpSpPr>
            <p:grpSpPr>
              <a:xfrm>
                <a:off x="5551815" y="1826958"/>
                <a:ext cx="1997075" cy="1760537"/>
                <a:chOff x="3352800" y="2227263"/>
                <a:chExt cx="1997075" cy="1760537"/>
              </a:xfrm>
            </p:grpSpPr>
            <p:sp>
              <p:nvSpPr>
                <p:cNvPr id="69" name="Freeform 362">
                  <a:extLst>
                    <a:ext uri="{FF2B5EF4-FFF2-40B4-BE49-F238E27FC236}">
                      <a16:creationId xmlns:a16="http://schemas.microsoft.com/office/drawing/2014/main" id="{9B719579-A399-0428-59D4-B2DE7864F7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6675" y="2227263"/>
                  <a:ext cx="946150" cy="815975"/>
                </a:xfrm>
                <a:custGeom>
                  <a:avLst/>
                  <a:gdLst>
                    <a:gd name="T0" fmla="*/ 0 w 596"/>
                    <a:gd name="T1" fmla="*/ 0 h 514"/>
                    <a:gd name="T2" fmla="*/ 299 w 596"/>
                    <a:gd name="T3" fmla="*/ 514 h 514"/>
                    <a:gd name="T4" fmla="*/ 596 w 596"/>
                    <a:gd name="T5" fmla="*/ 0 h 514"/>
                    <a:gd name="T6" fmla="*/ 0 w 596"/>
                    <a:gd name="T7" fmla="*/ 0 h 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6" h="514">
                      <a:moveTo>
                        <a:pt x="0" y="0"/>
                      </a:moveTo>
                      <a:lnTo>
                        <a:pt x="299" y="514"/>
                      </a:lnTo>
                      <a:lnTo>
                        <a:pt x="59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417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363">
                  <a:extLst>
                    <a:ext uri="{FF2B5EF4-FFF2-40B4-BE49-F238E27FC236}">
                      <a16:creationId xmlns:a16="http://schemas.microsoft.com/office/drawing/2014/main" id="{FD0D6D47-A742-4934-E484-7F87473BA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2800" y="3138488"/>
                  <a:ext cx="941387" cy="819150"/>
                </a:xfrm>
                <a:custGeom>
                  <a:avLst/>
                  <a:gdLst>
                    <a:gd name="T0" fmla="*/ 593 w 593"/>
                    <a:gd name="T1" fmla="*/ 0 h 516"/>
                    <a:gd name="T2" fmla="*/ 0 w 593"/>
                    <a:gd name="T3" fmla="*/ 0 h 516"/>
                    <a:gd name="T4" fmla="*/ 297 w 593"/>
                    <a:gd name="T5" fmla="*/ 516 h 516"/>
                    <a:gd name="T6" fmla="*/ 593 w 593"/>
                    <a:gd name="T7" fmla="*/ 0 h 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3" h="516">
                      <a:moveTo>
                        <a:pt x="593" y="0"/>
                      </a:moveTo>
                      <a:lnTo>
                        <a:pt x="0" y="0"/>
                      </a:lnTo>
                      <a:lnTo>
                        <a:pt x="297" y="516"/>
                      </a:lnTo>
                      <a:lnTo>
                        <a:pt x="59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417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364">
                  <a:extLst>
                    <a:ext uri="{FF2B5EF4-FFF2-40B4-BE49-F238E27FC236}">
                      <a16:creationId xmlns:a16="http://schemas.microsoft.com/office/drawing/2014/main" id="{CE8FF319-FB05-98DC-96A1-7B2587C36F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2800" y="2257425"/>
                  <a:ext cx="941387" cy="819150"/>
                </a:xfrm>
                <a:custGeom>
                  <a:avLst/>
                  <a:gdLst>
                    <a:gd name="T0" fmla="*/ 593 w 593"/>
                    <a:gd name="T1" fmla="*/ 516 h 516"/>
                    <a:gd name="T2" fmla="*/ 297 w 593"/>
                    <a:gd name="T3" fmla="*/ 0 h 516"/>
                    <a:gd name="T4" fmla="*/ 0 w 593"/>
                    <a:gd name="T5" fmla="*/ 516 h 516"/>
                    <a:gd name="T6" fmla="*/ 593 w 593"/>
                    <a:gd name="T7" fmla="*/ 516 h 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3" h="516">
                      <a:moveTo>
                        <a:pt x="593" y="516"/>
                      </a:moveTo>
                      <a:lnTo>
                        <a:pt x="297" y="0"/>
                      </a:lnTo>
                      <a:lnTo>
                        <a:pt x="0" y="516"/>
                      </a:lnTo>
                      <a:lnTo>
                        <a:pt x="593" y="51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417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365">
                  <a:extLst>
                    <a:ext uri="{FF2B5EF4-FFF2-40B4-BE49-F238E27FC236}">
                      <a16:creationId xmlns:a16="http://schemas.microsoft.com/office/drawing/2014/main" id="{89AEFF52-F427-3912-2A29-613C765DFE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6675" y="3168650"/>
                  <a:ext cx="946150" cy="819150"/>
                </a:xfrm>
                <a:custGeom>
                  <a:avLst/>
                  <a:gdLst>
                    <a:gd name="T0" fmla="*/ 299 w 596"/>
                    <a:gd name="T1" fmla="*/ 0 h 516"/>
                    <a:gd name="T2" fmla="*/ 0 w 596"/>
                    <a:gd name="T3" fmla="*/ 516 h 516"/>
                    <a:gd name="T4" fmla="*/ 596 w 596"/>
                    <a:gd name="T5" fmla="*/ 516 h 516"/>
                    <a:gd name="T6" fmla="*/ 299 w 596"/>
                    <a:gd name="T7" fmla="*/ 0 h 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6" h="516">
                      <a:moveTo>
                        <a:pt x="299" y="0"/>
                      </a:moveTo>
                      <a:lnTo>
                        <a:pt x="0" y="516"/>
                      </a:lnTo>
                      <a:lnTo>
                        <a:pt x="596" y="516"/>
                      </a:lnTo>
                      <a:lnTo>
                        <a:pt x="29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417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366">
                  <a:extLst>
                    <a:ext uri="{FF2B5EF4-FFF2-40B4-BE49-F238E27FC236}">
                      <a16:creationId xmlns:a16="http://schemas.microsoft.com/office/drawing/2014/main" id="{DE8279FB-4B68-75E8-FA8A-F0AFC80BC9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5313" y="3138488"/>
                  <a:ext cx="944562" cy="819150"/>
                </a:xfrm>
                <a:custGeom>
                  <a:avLst/>
                  <a:gdLst>
                    <a:gd name="T0" fmla="*/ 0 w 595"/>
                    <a:gd name="T1" fmla="*/ 0 h 516"/>
                    <a:gd name="T2" fmla="*/ 296 w 595"/>
                    <a:gd name="T3" fmla="*/ 516 h 516"/>
                    <a:gd name="T4" fmla="*/ 595 w 595"/>
                    <a:gd name="T5" fmla="*/ 0 h 516"/>
                    <a:gd name="T6" fmla="*/ 0 w 595"/>
                    <a:gd name="T7" fmla="*/ 0 h 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5" h="516">
                      <a:moveTo>
                        <a:pt x="0" y="0"/>
                      </a:moveTo>
                      <a:lnTo>
                        <a:pt x="296" y="516"/>
                      </a:lnTo>
                      <a:lnTo>
                        <a:pt x="5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417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367">
                  <a:extLst>
                    <a:ext uri="{FF2B5EF4-FFF2-40B4-BE49-F238E27FC236}">
                      <a16:creationId xmlns:a16="http://schemas.microsoft.com/office/drawing/2014/main" id="{C00D1AF7-9655-ADE3-1677-DC693F7808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5313" y="2257425"/>
                  <a:ext cx="944562" cy="819150"/>
                </a:xfrm>
                <a:custGeom>
                  <a:avLst/>
                  <a:gdLst>
                    <a:gd name="T0" fmla="*/ 0 w 595"/>
                    <a:gd name="T1" fmla="*/ 516 h 516"/>
                    <a:gd name="T2" fmla="*/ 595 w 595"/>
                    <a:gd name="T3" fmla="*/ 516 h 516"/>
                    <a:gd name="T4" fmla="*/ 296 w 595"/>
                    <a:gd name="T5" fmla="*/ 0 h 516"/>
                    <a:gd name="T6" fmla="*/ 0 w 595"/>
                    <a:gd name="T7" fmla="*/ 516 h 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5" h="516">
                      <a:moveTo>
                        <a:pt x="0" y="516"/>
                      </a:moveTo>
                      <a:lnTo>
                        <a:pt x="595" y="516"/>
                      </a:lnTo>
                      <a:lnTo>
                        <a:pt x="296" y="0"/>
                      </a:lnTo>
                      <a:lnTo>
                        <a:pt x="0" y="51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417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8" name="Freeform 381">
                <a:extLst>
                  <a:ext uri="{FF2B5EF4-FFF2-40B4-BE49-F238E27FC236}">
                    <a16:creationId xmlns:a16="http://schemas.microsoft.com/office/drawing/2014/main" id="{5310AA99-3D2C-E2DB-F7B9-5D46B909D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2165" y="2068258"/>
                <a:ext cx="1473200" cy="1277938"/>
              </a:xfrm>
              <a:custGeom>
                <a:avLst/>
                <a:gdLst>
                  <a:gd name="T0" fmla="*/ 231 w 928"/>
                  <a:gd name="T1" fmla="*/ 805 h 805"/>
                  <a:gd name="T2" fmla="*/ 0 w 928"/>
                  <a:gd name="T3" fmla="*/ 403 h 805"/>
                  <a:gd name="T4" fmla="*/ 231 w 928"/>
                  <a:gd name="T5" fmla="*/ 0 h 805"/>
                  <a:gd name="T6" fmla="*/ 697 w 928"/>
                  <a:gd name="T7" fmla="*/ 0 h 805"/>
                  <a:gd name="T8" fmla="*/ 928 w 928"/>
                  <a:gd name="T9" fmla="*/ 403 h 805"/>
                  <a:gd name="T10" fmla="*/ 697 w 928"/>
                  <a:gd name="T11" fmla="*/ 805 h 805"/>
                  <a:gd name="T12" fmla="*/ 231 w 928"/>
                  <a:gd name="T13" fmla="*/ 805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8" h="805">
                    <a:moveTo>
                      <a:pt x="231" y="805"/>
                    </a:moveTo>
                    <a:lnTo>
                      <a:pt x="0" y="403"/>
                    </a:lnTo>
                    <a:lnTo>
                      <a:pt x="231" y="0"/>
                    </a:lnTo>
                    <a:lnTo>
                      <a:pt x="697" y="0"/>
                    </a:lnTo>
                    <a:lnTo>
                      <a:pt x="928" y="403"/>
                    </a:lnTo>
                    <a:lnTo>
                      <a:pt x="697" y="805"/>
                    </a:lnTo>
                    <a:lnTo>
                      <a:pt x="231" y="8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417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6" name="Picture 113">
              <a:extLst>
                <a:ext uri="{FF2B5EF4-FFF2-40B4-BE49-F238E27FC236}">
                  <a16:creationId xmlns:a16="http://schemas.microsoft.com/office/drawing/2014/main" id="{E66D3E43-ED97-35F2-8824-58E4E3FCE0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110" y="2096265"/>
              <a:ext cx="62071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5" name="Picture 134" descr="A close up of a sign&#10;&#10;Description automatically generated">
            <a:extLst>
              <a:ext uri="{FF2B5EF4-FFF2-40B4-BE49-F238E27FC236}">
                <a16:creationId xmlns:a16="http://schemas.microsoft.com/office/drawing/2014/main" id="{D47D5BCF-A485-3221-D19D-2841854DC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060" y="3363207"/>
            <a:ext cx="620797" cy="61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11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A28E6-2F81-009D-FB52-4B6BF3349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F5F0-BF45-E030-285D-24C13A59D1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Karla"/>
              </a:rPr>
              <a:t>What is a Budget?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AFE03-D632-84DA-746D-9C9FCE6E29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Seismic-Barcode" descr="A0001RCD0" title="Seismic-Barcode">
            <a:extLst>
              <a:ext uri="{FF2B5EF4-FFF2-40B4-BE49-F238E27FC236}">
                <a16:creationId xmlns:a16="http://schemas.microsoft.com/office/drawing/2014/main" id="{4E8864AB-2C5B-E45A-6832-29DAF2B43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00850"/>
            <a:ext cx="1219200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1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6F29E-3B96-9C2F-AD8F-DC7CBE655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DFD88-1E20-C35E-DE13-2F0F0901EE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4" name="Seismic-Barcode" descr="A0001RCDL" title="Seismic-Barcode">
            <a:extLst>
              <a:ext uri="{FF2B5EF4-FFF2-40B4-BE49-F238E27FC236}">
                <a16:creationId xmlns:a16="http://schemas.microsoft.com/office/drawing/2014/main" id="{D994E273-8216-DF4D-C11B-926606410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0850"/>
            <a:ext cx="12192000" cy="57150"/>
          </a:xfrm>
          <a:prstGeom prst="rect">
            <a:avLst/>
          </a:prstGeom>
        </p:spPr>
      </p:pic>
      <p:sp>
        <p:nvSpPr>
          <p:cNvPr id="10" name="Google Shape;392;p25">
            <a:extLst>
              <a:ext uri="{FF2B5EF4-FFF2-40B4-BE49-F238E27FC236}">
                <a16:creationId xmlns:a16="http://schemas.microsoft.com/office/drawing/2014/main" id="{FBAE5EF0-4AD5-6804-B21C-816BE914417D}"/>
              </a:ext>
            </a:extLst>
          </p:cNvPr>
          <p:cNvSpPr/>
          <p:nvPr/>
        </p:nvSpPr>
        <p:spPr>
          <a:xfrm>
            <a:off x="6291609" y="2741891"/>
            <a:ext cx="3145135" cy="1141200"/>
          </a:xfrm>
          <a:prstGeom prst="rect">
            <a:avLst/>
          </a:prstGeom>
          <a:solidFill>
            <a:srgbClr val="CCE8FF"/>
          </a:solidFill>
          <a:ln>
            <a:noFill/>
          </a:ln>
        </p:spPr>
        <p:txBody>
          <a:bodyPr spcFirstLastPara="1" wrap="square" lIns="28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85858"/>
                </a:solidFill>
                <a:latin typeface="Karla" pitchFamily="2" charset="77"/>
                <a:ea typeface="Lato"/>
                <a:cs typeface="Lato"/>
                <a:sym typeface="Lato"/>
              </a:rPr>
              <a:t>Revenues</a:t>
            </a:r>
            <a:endParaRPr lang="en-US" sz="1600" b="1">
              <a:solidFill>
                <a:schemeClr val="lt2"/>
              </a:solidFill>
              <a:latin typeface="Karla" pitchFamily="2" charset="77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rgbClr val="585858"/>
                </a:solidFill>
                <a:latin typeface="Karla" pitchFamily="2" charset="77"/>
                <a:ea typeface="Lato"/>
                <a:cs typeface="Lato"/>
                <a:sym typeface="Lato"/>
              </a:rPr>
              <a:t>How are we going to pay?</a:t>
            </a:r>
            <a:endParaRPr lang="en-US" sz="1600">
              <a:latin typeface="Karla" pitchFamily="2" charset="77"/>
            </a:endParaRPr>
          </a:p>
        </p:txBody>
      </p:sp>
      <p:sp>
        <p:nvSpPr>
          <p:cNvPr id="11" name="Google Shape;395;p25">
            <a:extLst>
              <a:ext uri="{FF2B5EF4-FFF2-40B4-BE49-F238E27FC236}">
                <a16:creationId xmlns:a16="http://schemas.microsoft.com/office/drawing/2014/main" id="{39A385C0-AD3A-7487-F34C-501C3B986DD0}"/>
              </a:ext>
            </a:extLst>
          </p:cNvPr>
          <p:cNvSpPr/>
          <p:nvPr/>
        </p:nvSpPr>
        <p:spPr>
          <a:xfrm>
            <a:off x="2313905" y="2741891"/>
            <a:ext cx="3145135" cy="1141200"/>
          </a:xfrm>
          <a:prstGeom prst="rect">
            <a:avLst/>
          </a:prstGeom>
          <a:solidFill>
            <a:srgbClr val="CCE8FF"/>
          </a:solidFill>
          <a:ln>
            <a:noFill/>
          </a:ln>
        </p:spPr>
        <p:txBody>
          <a:bodyPr spcFirstLastPara="1" wrap="square" lIns="28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85858"/>
                </a:solidFill>
                <a:latin typeface="Karla" pitchFamily="2" charset="77"/>
                <a:ea typeface="Lato"/>
                <a:cs typeface="Lato"/>
                <a:sym typeface="Lato"/>
              </a:rPr>
              <a:t>Expenses</a:t>
            </a:r>
            <a:endParaRPr lang="en-US" sz="1600">
              <a:latin typeface="Karla" pitchFamily="2" charset="77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rgbClr val="585858"/>
                </a:solidFill>
                <a:latin typeface="Karla" pitchFamily="2" charset="77"/>
                <a:sym typeface="Lato"/>
              </a:rPr>
              <a:t>What do we want to buy?</a:t>
            </a:r>
            <a:endParaRPr lang="en-US" sz="1600">
              <a:latin typeface="Karla" pitchFamily="2" charset="77"/>
            </a:endParaRPr>
          </a:p>
        </p:txBody>
      </p:sp>
      <p:sp>
        <p:nvSpPr>
          <p:cNvPr id="15" name="Google Shape;396;p25">
            <a:extLst>
              <a:ext uri="{FF2B5EF4-FFF2-40B4-BE49-F238E27FC236}">
                <a16:creationId xmlns:a16="http://schemas.microsoft.com/office/drawing/2014/main" id="{AE87DB7F-1A87-5E24-8D8C-5787D8BDE309}"/>
              </a:ext>
            </a:extLst>
          </p:cNvPr>
          <p:cNvSpPr txBox="1">
            <a:spLocks/>
          </p:cNvSpPr>
          <p:nvPr/>
        </p:nvSpPr>
        <p:spPr bwMode="auto">
          <a:xfrm>
            <a:off x="386184" y="321798"/>
            <a:ext cx="10145712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0" tIns="19200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Karla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Black"/>
              <a:buNone/>
            </a:pPr>
            <a:r>
              <a:rPr lang="en-US" sz="3600" b="0">
                <a:latin typeface="Karla" pitchFamily="2" charset="77"/>
                <a:ea typeface="Lato Black"/>
                <a:cs typeface="Lato Black"/>
                <a:sym typeface="Lato Black"/>
              </a:rPr>
              <a:t>A Budget is a Plan:</a:t>
            </a:r>
            <a:endParaRPr lang="en-US">
              <a:latin typeface="Karla" pitchFamily="2" charset="77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58E081-615E-EAFF-1E53-6438342CA0FC}"/>
              </a:ext>
            </a:extLst>
          </p:cNvPr>
          <p:cNvGrpSpPr/>
          <p:nvPr/>
        </p:nvGrpSpPr>
        <p:grpSpPr>
          <a:xfrm>
            <a:off x="1005287" y="1159231"/>
            <a:ext cx="10161742" cy="1142706"/>
            <a:chOff x="995349" y="1982418"/>
            <a:chExt cx="10161742" cy="1142706"/>
          </a:xfrm>
        </p:grpSpPr>
        <p:sp>
          <p:nvSpPr>
            <p:cNvPr id="17" name="Google Shape;398;p25">
              <a:extLst>
                <a:ext uri="{FF2B5EF4-FFF2-40B4-BE49-F238E27FC236}">
                  <a16:creationId xmlns:a16="http://schemas.microsoft.com/office/drawing/2014/main" id="{EB1B3D61-1458-E0CE-29DD-D358F60A85CB}"/>
                </a:ext>
              </a:extLst>
            </p:cNvPr>
            <p:cNvSpPr/>
            <p:nvPr/>
          </p:nvSpPr>
          <p:spPr>
            <a:xfrm>
              <a:off x="995349" y="1982418"/>
              <a:ext cx="10161742" cy="1142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25400" dir="2700000" algn="ctr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3384000" tIns="0" rIns="180000" bIns="45700" anchor="ctr" anchorCtr="0">
              <a:noAutofit/>
            </a:bodyPr>
            <a:lstStyle/>
            <a:p>
              <a:pPr marR="0" lvl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858"/>
                </a:buClr>
                <a:buSzPts val="1400"/>
              </a:pPr>
              <a:endParaRPr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600379-6596-01C5-F7D8-C782E25C89CD}"/>
                </a:ext>
              </a:extLst>
            </p:cNvPr>
            <p:cNvSpPr txBox="1"/>
            <p:nvPr/>
          </p:nvSpPr>
          <p:spPr>
            <a:xfrm>
              <a:off x="1214438" y="2085975"/>
              <a:ext cx="9829800" cy="7853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144000" bIns="3600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2000">
                  <a:latin typeface="Karla" pitchFamily="2" charset="77"/>
                </a:rPr>
                <a:t>It estimates the proposed expenses for a school year and the proposed means for paying for those expenses.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61C91AF-A727-A55F-E858-AB242502DBF9}"/>
              </a:ext>
            </a:extLst>
          </p:cNvPr>
          <p:cNvSpPr/>
          <p:nvPr/>
        </p:nvSpPr>
        <p:spPr>
          <a:xfrm>
            <a:off x="5610669" y="2740385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E97086-8FDC-B80A-C5D7-69AAE105D71E}"/>
              </a:ext>
            </a:extLst>
          </p:cNvPr>
          <p:cNvSpPr txBox="1"/>
          <p:nvPr/>
        </p:nvSpPr>
        <p:spPr>
          <a:xfrm>
            <a:off x="2313905" y="3990173"/>
            <a:ext cx="3296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Karla" pitchFamily="2" charset="77"/>
              </a:rPr>
              <a:t>Salaries &amp;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Karla" pitchFamily="2" charset="77"/>
              </a:rPr>
              <a:t>Facilities &amp;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Karla" pitchFamily="2" charset="77"/>
              </a:rPr>
              <a:t>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Karla" pitchFamily="2" charset="77"/>
              </a:rPr>
              <a:t>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Karla" pitchFamily="2" charset="77"/>
              </a:rPr>
              <a:t>Instructional resources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5509C4-68D8-55D5-5061-1E058A995E51}"/>
              </a:ext>
            </a:extLst>
          </p:cNvPr>
          <p:cNvSpPr txBox="1"/>
          <p:nvPr/>
        </p:nvSpPr>
        <p:spPr>
          <a:xfrm>
            <a:off x="6291609" y="3990173"/>
            <a:ext cx="3064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Karla" pitchFamily="2" charset="77"/>
              </a:rPr>
              <a:t>Property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Karla" pitchFamily="2" charset="77"/>
              </a:rPr>
              <a:t>Sales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Karla" pitchFamily="2" charset="77"/>
              </a:rPr>
              <a:t>State aide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Karla" pitchFamily="2" charset="77"/>
              </a:rPr>
              <a:t>State &amp; local 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Karla" pitchFamily="2" charset="77"/>
              </a:rPr>
              <a:t>Federal grants</a:t>
            </a:r>
          </a:p>
        </p:txBody>
      </p:sp>
    </p:spTree>
    <p:extLst>
      <p:ext uri="{BB962C8B-B14F-4D97-AF65-F5344CB8AC3E}">
        <p14:creationId xmlns:p14="http://schemas.microsoft.com/office/powerpoint/2010/main" val="18480364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E617D-01A4-C3FE-9175-19521B778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6;p25">
            <a:extLst>
              <a:ext uri="{FF2B5EF4-FFF2-40B4-BE49-F238E27FC236}">
                <a16:creationId xmlns:a16="http://schemas.microsoft.com/office/drawing/2014/main" id="{B61CC27B-5904-CF50-9E5B-4BB65BB0B8B1}"/>
              </a:ext>
            </a:extLst>
          </p:cNvPr>
          <p:cNvSpPr txBox="1">
            <a:spLocks noGrp="1"/>
          </p:cNvSpPr>
          <p:nvPr/>
        </p:nvSpPr>
        <p:spPr>
          <a:xfrm>
            <a:off x="386184" y="321798"/>
            <a:ext cx="10145712" cy="164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Black"/>
              <a:buNone/>
            </a:pPr>
            <a:r>
              <a:rPr lang="en-US" sz="3600" b="0">
                <a:latin typeface="Karla" pitchFamily="2" charset="77"/>
                <a:ea typeface="Lato Black"/>
                <a:cs typeface="Lato Black"/>
                <a:sym typeface="Lato Black"/>
              </a:rPr>
              <a:t>A Budget is a Moral Document:</a:t>
            </a:r>
            <a:endParaRPr>
              <a:latin typeface="Karla" pitchFamily="2" charset="77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3503EA-64B0-2ECF-82A7-746F249A9B5C}"/>
              </a:ext>
            </a:extLst>
          </p:cNvPr>
          <p:cNvGrpSpPr/>
          <p:nvPr/>
        </p:nvGrpSpPr>
        <p:grpSpPr>
          <a:xfrm>
            <a:off x="1005287" y="1159231"/>
            <a:ext cx="10161742" cy="1142706"/>
            <a:chOff x="995349" y="1982418"/>
            <a:chExt cx="10161742" cy="1142706"/>
          </a:xfrm>
        </p:grpSpPr>
        <p:sp>
          <p:nvSpPr>
            <p:cNvPr id="10" name="Google Shape;398;p25">
              <a:extLst>
                <a:ext uri="{FF2B5EF4-FFF2-40B4-BE49-F238E27FC236}">
                  <a16:creationId xmlns:a16="http://schemas.microsoft.com/office/drawing/2014/main" id="{DE6DF7E6-AA7D-4918-A6C5-57D3685DB436}"/>
                </a:ext>
              </a:extLst>
            </p:cNvPr>
            <p:cNvSpPr/>
            <p:nvPr/>
          </p:nvSpPr>
          <p:spPr>
            <a:xfrm>
              <a:off x="995349" y="1982418"/>
              <a:ext cx="10161742" cy="1142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25400" dir="2700000" algn="ctr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3384000" tIns="0" rIns="180000" bIns="45700" anchor="ctr" anchorCtr="0">
              <a:noAutofit/>
            </a:bodyPr>
            <a:lstStyle/>
            <a:p>
              <a:pPr marR="0" lvl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858"/>
                </a:buClr>
                <a:buSzPts val="1400"/>
              </a:pPr>
              <a:endParaRPr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0299FF-FBED-A1C4-F447-FD8E190EFF13}"/>
                </a:ext>
              </a:extLst>
            </p:cNvPr>
            <p:cNvSpPr txBox="1"/>
            <p:nvPr/>
          </p:nvSpPr>
          <p:spPr>
            <a:xfrm>
              <a:off x="1214438" y="2085975"/>
              <a:ext cx="9829800" cy="7853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144000" bIns="3600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2000">
                  <a:latin typeface="Karla" pitchFamily="2" charset="77"/>
                </a:rPr>
                <a:t>It </a:t>
              </a:r>
              <a:r>
                <a:rPr lang="en-US" sz="2000" b="1">
                  <a:latin typeface="Karla" pitchFamily="2" charset="77"/>
                </a:rPr>
                <a:t>translates</a:t>
              </a:r>
              <a:r>
                <a:rPr lang="en-US" sz="2000">
                  <a:latin typeface="Karla" pitchFamily="2" charset="77"/>
                </a:rPr>
                <a:t> a district’s </a:t>
              </a:r>
              <a:r>
                <a:rPr lang="en-US" sz="2000" b="1">
                  <a:latin typeface="Karla" pitchFamily="2" charset="77"/>
                </a:rPr>
                <a:t>goals</a:t>
              </a:r>
              <a:r>
                <a:rPr lang="en-US" sz="2000">
                  <a:latin typeface="Karla" pitchFamily="2" charset="77"/>
                </a:rPr>
                <a:t> and </a:t>
              </a:r>
              <a:r>
                <a:rPr lang="en-US" sz="2000" b="1">
                  <a:latin typeface="Karla" pitchFamily="2" charset="77"/>
                </a:rPr>
                <a:t>priorities</a:t>
              </a:r>
              <a:r>
                <a:rPr lang="en-US" sz="2000">
                  <a:latin typeface="Karla" pitchFamily="2" charset="77"/>
                </a:rPr>
                <a:t> into tangible </a:t>
              </a:r>
              <a:r>
                <a:rPr lang="en-US" sz="2000" b="1">
                  <a:latin typeface="Karla" pitchFamily="2" charset="77"/>
                </a:rPr>
                <a:t>financial decisions</a:t>
              </a:r>
              <a:r>
                <a:rPr lang="en-US" sz="2000">
                  <a:latin typeface="Karla" pitchFamily="2" charset="77"/>
                </a:rPr>
                <a:t> that affect students, staff, and the community.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12BA36-7B76-E741-0F33-4D3855404215}"/>
              </a:ext>
            </a:extLst>
          </p:cNvPr>
          <p:cNvGrpSpPr>
            <a:grpSpLocks noChangeAspect="1"/>
          </p:cNvGrpSpPr>
          <p:nvPr/>
        </p:nvGrpSpPr>
        <p:grpSpPr>
          <a:xfrm>
            <a:off x="3866969" y="2562807"/>
            <a:ext cx="4123743" cy="3766345"/>
            <a:chOff x="700617" y="675756"/>
            <a:chExt cx="3352094" cy="3061573"/>
          </a:xfrm>
        </p:grpSpPr>
        <p:grpSp>
          <p:nvGrpSpPr>
            <p:cNvPr id="15" name="Группа 2501">
              <a:extLst>
                <a:ext uri="{FF2B5EF4-FFF2-40B4-BE49-F238E27FC236}">
                  <a16:creationId xmlns:a16="http://schemas.microsoft.com/office/drawing/2014/main" id="{C7E5A3E6-A858-9721-4272-98EFEBDA16E0}"/>
                </a:ext>
              </a:extLst>
            </p:cNvPr>
            <p:cNvGrpSpPr/>
            <p:nvPr/>
          </p:nvGrpSpPr>
          <p:grpSpPr>
            <a:xfrm>
              <a:off x="700617" y="675756"/>
              <a:ext cx="3352094" cy="3061573"/>
              <a:chOff x="1225550" y="1400175"/>
              <a:chExt cx="5037138" cy="4600576"/>
            </a:xfrm>
          </p:grpSpPr>
          <p:sp>
            <p:nvSpPr>
              <p:cNvPr id="20" name="Freeform 632">
                <a:extLst>
                  <a:ext uri="{FF2B5EF4-FFF2-40B4-BE49-F238E27FC236}">
                    <a16:creationId xmlns:a16="http://schemas.microsoft.com/office/drawing/2014/main" id="{167F3242-850D-9474-6A0B-B070B33E9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938" y="2654300"/>
                <a:ext cx="2444750" cy="3305175"/>
              </a:xfrm>
              <a:custGeom>
                <a:avLst/>
                <a:gdLst>
                  <a:gd name="T0" fmla="*/ 415 w 651"/>
                  <a:gd name="T1" fmla="*/ 879 h 879"/>
                  <a:gd name="T2" fmla="*/ 180 w 651"/>
                  <a:gd name="T3" fmla="*/ 644 h 879"/>
                  <a:gd name="T4" fmla="*/ 180 w 651"/>
                  <a:gd name="T5" fmla="*/ 642 h 879"/>
                  <a:gd name="T6" fmla="*/ 180 w 651"/>
                  <a:gd name="T7" fmla="*/ 639 h 879"/>
                  <a:gd name="T8" fmla="*/ 0 w 651"/>
                  <a:gd name="T9" fmla="*/ 186 h 879"/>
                  <a:gd name="T10" fmla="*/ 100 w 651"/>
                  <a:gd name="T11" fmla="*/ 127 h 879"/>
                  <a:gd name="T12" fmla="*/ 103 w 651"/>
                  <a:gd name="T13" fmla="*/ 126 h 879"/>
                  <a:gd name="T14" fmla="*/ 104 w 651"/>
                  <a:gd name="T15" fmla="*/ 125 h 879"/>
                  <a:gd name="T16" fmla="*/ 110 w 651"/>
                  <a:gd name="T17" fmla="*/ 122 h 879"/>
                  <a:gd name="T18" fmla="*/ 114 w 651"/>
                  <a:gd name="T19" fmla="*/ 120 h 879"/>
                  <a:gd name="T20" fmla="*/ 119 w 651"/>
                  <a:gd name="T21" fmla="*/ 116 h 879"/>
                  <a:gd name="T22" fmla="*/ 120 w 651"/>
                  <a:gd name="T23" fmla="*/ 116 h 879"/>
                  <a:gd name="T24" fmla="*/ 123 w 651"/>
                  <a:gd name="T25" fmla="*/ 114 h 879"/>
                  <a:gd name="T26" fmla="*/ 131 w 651"/>
                  <a:gd name="T27" fmla="*/ 109 h 879"/>
                  <a:gd name="T28" fmla="*/ 134 w 651"/>
                  <a:gd name="T29" fmla="*/ 106 h 879"/>
                  <a:gd name="T30" fmla="*/ 140 w 651"/>
                  <a:gd name="T31" fmla="*/ 102 h 879"/>
                  <a:gd name="T32" fmla="*/ 142 w 651"/>
                  <a:gd name="T33" fmla="*/ 100 h 879"/>
                  <a:gd name="T34" fmla="*/ 150 w 651"/>
                  <a:gd name="T35" fmla="*/ 93 h 879"/>
                  <a:gd name="T36" fmla="*/ 152 w 651"/>
                  <a:gd name="T37" fmla="*/ 91 h 879"/>
                  <a:gd name="T38" fmla="*/ 158 w 651"/>
                  <a:gd name="T39" fmla="*/ 85 h 879"/>
                  <a:gd name="T40" fmla="*/ 160 w 651"/>
                  <a:gd name="T41" fmla="*/ 83 h 879"/>
                  <a:gd name="T42" fmla="*/ 176 w 651"/>
                  <a:gd name="T43" fmla="*/ 67 h 879"/>
                  <a:gd name="T44" fmla="*/ 176 w 651"/>
                  <a:gd name="T45" fmla="*/ 66 h 879"/>
                  <a:gd name="T46" fmla="*/ 216 w 651"/>
                  <a:gd name="T47" fmla="*/ 0 h 879"/>
                  <a:gd name="T48" fmla="*/ 526 w 651"/>
                  <a:gd name="T49" fmla="*/ 436 h 879"/>
                  <a:gd name="T50" fmla="*/ 651 w 651"/>
                  <a:gd name="T51" fmla="*/ 644 h 879"/>
                  <a:gd name="T52" fmla="*/ 415 w 651"/>
                  <a:gd name="T53" fmla="*/ 879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51" h="879">
                    <a:moveTo>
                      <a:pt x="415" y="879"/>
                    </a:moveTo>
                    <a:cubicBezTo>
                      <a:pt x="286" y="879"/>
                      <a:pt x="180" y="774"/>
                      <a:pt x="180" y="644"/>
                    </a:cubicBezTo>
                    <a:cubicBezTo>
                      <a:pt x="180" y="643"/>
                      <a:pt x="180" y="643"/>
                      <a:pt x="180" y="642"/>
                    </a:cubicBezTo>
                    <a:cubicBezTo>
                      <a:pt x="180" y="641"/>
                      <a:pt x="180" y="640"/>
                      <a:pt x="180" y="639"/>
                    </a:cubicBezTo>
                    <a:cubicBezTo>
                      <a:pt x="185" y="397"/>
                      <a:pt x="159" y="295"/>
                      <a:pt x="0" y="186"/>
                    </a:cubicBezTo>
                    <a:cubicBezTo>
                      <a:pt x="28" y="168"/>
                      <a:pt x="60" y="149"/>
                      <a:pt x="100" y="127"/>
                    </a:cubicBezTo>
                    <a:cubicBezTo>
                      <a:pt x="101" y="127"/>
                      <a:pt x="102" y="126"/>
                      <a:pt x="103" y="126"/>
                    </a:cubicBezTo>
                    <a:cubicBezTo>
                      <a:pt x="104" y="125"/>
                      <a:pt x="104" y="125"/>
                      <a:pt x="104" y="125"/>
                    </a:cubicBezTo>
                    <a:cubicBezTo>
                      <a:pt x="106" y="124"/>
                      <a:pt x="108" y="123"/>
                      <a:pt x="110" y="122"/>
                    </a:cubicBezTo>
                    <a:cubicBezTo>
                      <a:pt x="111" y="121"/>
                      <a:pt x="112" y="121"/>
                      <a:pt x="114" y="120"/>
                    </a:cubicBezTo>
                    <a:cubicBezTo>
                      <a:pt x="116" y="119"/>
                      <a:pt x="118" y="117"/>
                      <a:pt x="119" y="116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1" y="115"/>
                      <a:pt x="122" y="115"/>
                      <a:pt x="123" y="114"/>
                    </a:cubicBezTo>
                    <a:cubicBezTo>
                      <a:pt x="125" y="112"/>
                      <a:pt x="128" y="110"/>
                      <a:pt x="131" y="109"/>
                    </a:cubicBezTo>
                    <a:cubicBezTo>
                      <a:pt x="132" y="108"/>
                      <a:pt x="133" y="107"/>
                      <a:pt x="134" y="106"/>
                    </a:cubicBezTo>
                    <a:cubicBezTo>
                      <a:pt x="136" y="105"/>
                      <a:pt x="138" y="103"/>
                      <a:pt x="140" y="102"/>
                    </a:cubicBezTo>
                    <a:cubicBezTo>
                      <a:pt x="142" y="100"/>
                      <a:pt x="142" y="100"/>
                      <a:pt x="142" y="100"/>
                    </a:cubicBezTo>
                    <a:cubicBezTo>
                      <a:pt x="145" y="97"/>
                      <a:pt x="148" y="95"/>
                      <a:pt x="150" y="93"/>
                    </a:cubicBezTo>
                    <a:cubicBezTo>
                      <a:pt x="152" y="91"/>
                      <a:pt x="152" y="91"/>
                      <a:pt x="152" y="91"/>
                    </a:cubicBezTo>
                    <a:cubicBezTo>
                      <a:pt x="154" y="89"/>
                      <a:pt x="156" y="87"/>
                      <a:pt x="158" y="85"/>
                    </a:cubicBezTo>
                    <a:cubicBezTo>
                      <a:pt x="160" y="83"/>
                      <a:pt x="160" y="83"/>
                      <a:pt x="160" y="83"/>
                    </a:cubicBezTo>
                    <a:cubicBezTo>
                      <a:pt x="166" y="78"/>
                      <a:pt x="171" y="73"/>
                      <a:pt x="176" y="67"/>
                    </a:cubicBezTo>
                    <a:cubicBezTo>
                      <a:pt x="176" y="66"/>
                      <a:pt x="176" y="66"/>
                      <a:pt x="176" y="66"/>
                    </a:cubicBezTo>
                    <a:cubicBezTo>
                      <a:pt x="193" y="46"/>
                      <a:pt x="206" y="24"/>
                      <a:pt x="216" y="0"/>
                    </a:cubicBezTo>
                    <a:cubicBezTo>
                      <a:pt x="223" y="231"/>
                      <a:pt x="286" y="307"/>
                      <a:pt x="526" y="436"/>
                    </a:cubicBezTo>
                    <a:cubicBezTo>
                      <a:pt x="603" y="477"/>
                      <a:pt x="651" y="556"/>
                      <a:pt x="651" y="644"/>
                    </a:cubicBezTo>
                    <a:cubicBezTo>
                      <a:pt x="651" y="774"/>
                      <a:pt x="545" y="879"/>
                      <a:pt x="415" y="8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633">
                <a:extLst>
                  <a:ext uri="{FF2B5EF4-FFF2-40B4-BE49-F238E27FC236}">
                    <a16:creationId xmlns:a16="http://schemas.microsoft.com/office/drawing/2014/main" id="{7174952A-B088-93AE-DCBE-E42FE9633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5488" y="1400175"/>
                <a:ext cx="2633663" cy="3114675"/>
              </a:xfrm>
              <a:custGeom>
                <a:avLst/>
                <a:gdLst>
                  <a:gd name="T0" fmla="*/ 269 w 701"/>
                  <a:gd name="T1" fmla="*/ 829 h 829"/>
                  <a:gd name="T2" fmla="*/ 164 w 701"/>
                  <a:gd name="T3" fmla="*/ 771 h 829"/>
                  <a:gd name="T4" fmla="*/ 161 w 701"/>
                  <a:gd name="T5" fmla="*/ 769 h 829"/>
                  <a:gd name="T6" fmla="*/ 31 w 701"/>
                  <a:gd name="T7" fmla="*/ 733 h 829"/>
                  <a:gd name="T8" fmla="*/ 0 w 701"/>
                  <a:gd name="T9" fmla="*/ 735 h 829"/>
                  <a:gd name="T10" fmla="*/ 230 w 701"/>
                  <a:gd name="T11" fmla="*/ 242 h 829"/>
                  <a:gd name="T12" fmla="*/ 230 w 701"/>
                  <a:gd name="T13" fmla="*/ 240 h 829"/>
                  <a:gd name="T14" fmla="*/ 230 w 701"/>
                  <a:gd name="T15" fmla="*/ 236 h 829"/>
                  <a:gd name="T16" fmla="*/ 466 w 701"/>
                  <a:gd name="T17" fmla="*/ 0 h 829"/>
                  <a:gd name="T18" fmla="*/ 701 w 701"/>
                  <a:gd name="T19" fmla="*/ 236 h 829"/>
                  <a:gd name="T20" fmla="*/ 576 w 701"/>
                  <a:gd name="T21" fmla="*/ 444 h 829"/>
                  <a:gd name="T22" fmla="*/ 269 w 701"/>
                  <a:gd name="T23" fmla="*/ 829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1" h="829">
                    <a:moveTo>
                      <a:pt x="269" y="829"/>
                    </a:moveTo>
                    <a:cubicBezTo>
                      <a:pt x="238" y="814"/>
                      <a:pt x="205" y="795"/>
                      <a:pt x="164" y="771"/>
                    </a:cubicBezTo>
                    <a:cubicBezTo>
                      <a:pt x="163" y="770"/>
                      <a:pt x="161" y="769"/>
                      <a:pt x="161" y="769"/>
                    </a:cubicBezTo>
                    <a:cubicBezTo>
                      <a:pt x="122" y="746"/>
                      <a:pt x="77" y="733"/>
                      <a:pt x="31" y="733"/>
                    </a:cubicBezTo>
                    <a:cubicBezTo>
                      <a:pt x="20" y="733"/>
                      <a:pt x="10" y="734"/>
                      <a:pt x="0" y="735"/>
                    </a:cubicBezTo>
                    <a:cubicBezTo>
                      <a:pt x="201" y="613"/>
                      <a:pt x="237" y="519"/>
                      <a:pt x="230" y="242"/>
                    </a:cubicBezTo>
                    <a:cubicBezTo>
                      <a:pt x="230" y="240"/>
                      <a:pt x="230" y="240"/>
                      <a:pt x="230" y="240"/>
                    </a:cubicBezTo>
                    <a:cubicBezTo>
                      <a:pt x="230" y="238"/>
                      <a:pt x="230" y="237"/>
                      <a:pt x="230" y="236"/>
                    </a:cubicBezTo>
                    <a:cubicBezTo>
                      <a:pt x="230" y="106"/>
                      <a:pt x="336" y="0"/>
                      <a:pt x="466" y="0"/>
                    </a:cubicBezTo>
                    <a:cubicBezTo>
                      <a:pt x="595" y="0"/>
                      <a:pt x="701" y="106"/>
                      <a:pt x="701" y="236"/>
                    </a:cubicBezTo>
                    <a:cubicBezTo>
                      <a:pt x="701" y="323"/>
                      <a:pt x="653" y="403"/>
                      <a:pt x="576" y="444"/>
                    </a:cubicBezTo>
                    <a:cubicBezTo>
                      <a:pt x="362" y="560"/>
                      <a:pt x="284" y="634"/>
                      <a:pt x="269" y="8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634">
                <a:extLst>
                  <a:ext uri="{FF2B5EF4-FFF2-40B4-BE49-F238E27FC236}">
                    <a16:creationId xmlns:a16="http://schemas.microsoft.com/office/drawing/2014/main" id="{D071D34F-4303-2A34-8CC2-590B0E3A5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550" y="4230688"/>
                <a:ext cx="3387725" cy="1770063"/>
              </a:xfrm>
              <a:custGeom>
                <a:avLst/>
                <a:gdLst>
                  <a:gd name="T0" fmla="*/ 236 w 902"/>
                  <a:gd name="T1" fmla="*/ 471 h 471"/>
                  <a:gd name="T2" fmla="*/ 0 w 902"/>
                  <a:gd name="T3" fmla="*/ 236 h 471"/>
                  <a:gd name="T4" fmla="*/ 236 w 902"/>
                  <a:gd name="T5" fmla="*/ 0 h 471"/>
                  <a:gd name="T6" fmla="*/ 356 w 902"/>
                  <a:gd name="T7" fmla="*/ 33 h 471"/>
                  <a:gd name="T8" fmla="*/ 358 w 902"/>
                  <a:gd name="T9" fmla="*/ 35 h 471"/>
                  <a:gd name="T10" fmla="*/ 666 w 902"/>
                  <a:gd name="T11" fmla="*/ 151 h 471"/>
                  <a:gd name="T12" fmla="*/ 849 w 902"/>
                  <a:gd name="T13" fmla="*/ 101 h 471"/>
                  <a:gd name="T14" fmla="*/ 850 w 902"/>
                  <a:gd name="T15" fmla="*/ 220 h 471"/>
                  <a:gd name="T16" fmla="*/ 850 w 902"/>
                  <a:gd name="T17" fmla="*/ 222 h 471"/>
                  <a:gd name="T18" fmla="*/ 850 w 902"/>
                  <a:gd name="T19" fmla="*/ 225 h 471"/>
                  <a:gd name="T20" fmla="*/ 902 w 902"/>
                  <a:gd name="T21" fmla="*/ 380 h 471"/>
                  <a:gd name="T22" fmla="*/ 675 w 902"/>
                  <a:gd name="T23" fmla="*/ 310 h 471"/>
                  <a:gd name="T24" fmla="*/ 361 w 902"/>
                  <a:gd name="T25" fmla="*/ 435 h 471"/>
                  <a:gd name="T26" fmla="*/ 236 w 902"/>
                  <a:gd name="T27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2" h="471">
                    <a:moveTo>
                      <a:pt x="236" y="471"/>
                    </a:moveTo>
                    <a:cubicBezTo>
                      <a:pt x="106" y="471"/>
                      <a:pt x="0" y="366"/>
                      <a:pt x="0" y="236"/>
                    </a:cubicBezTo>
                    <a:cubicBezTo>
                      <a:pt x="0" y="106"/>
                      <a:pt x="106" y="0"/>
                      <a:pt x="236" y="0"/>
                    </a:cubicBezTo>
                    <a:cubicBezTo>
                      <a:pt x="278" y="0"/>
                      <a:pt x="320" y="12"/>
                      <a:pt x="356" y="33"/>
                    </a:cubicBezTo>
                    <a:cubicBezTo>
                      <a:pt x="358" y="35"/>
                      <a:pt x="358" y="35"/>
                      <a:pt x="358" y="35"/>
                    </a:cubicBezTo>
                    <a:cubicBezTo>
                      <a:pt x="479" y="107"/>
                      <a:pt x="573" y="151"/>
                      <a:pt x="666" y="151"/>
                    </a:cubicBezTo>
                    <a:cubicBezTo>
                      <a:pt x="721" y="151"/>
                      <a:pt x="778" y="135"/>
                      <a:pt x="849" y="101"/>
                    </a:cubicBezTo>
                    <a:cubicBezTo>
                      <a:pt x="850" y="134"/>
                      <a:pt x="851" y="172"/>
                      <a:pt x="850" y="220"/>
                    </a:cubicBezTo>
                    <a:cubicBezTo>
                      <a:pt x="850" y="222"/>
                      <a:pt x="850" y="222"/>
                      <a:pt x="850" y="222"/>
                    </a:cubicBezTo>
                    <a:cubicBezTo>
                      <a:pt x="850" y="223"/>
                      <a:pt x="850" y="224"/>
                      <a:pt x="850" y="225"/>
                    </a:cubicBezTo>
                    <a:cubicBezTo>
                      <a:pt x="850" y="282"/>
                      <a:pt x="869" y="337"/>
                      <a:pt x="902" y="380"/>
                    </a:cubicBezTo>
                    <a:cubicBezTo>
                      <a:pt x="818" y="336"/>
                      <a:pt x="747" y="310"/>
                      <a:pt x="675" y="310"/>
                    </a:cubicBezTo>
                    <a:cubicBezTo>
                      <a:pt x="579" y="310"/>
                      <a:pt x="488" y="356"/>
                      <a:pt x="361" y="435"/>
                    </a:cubicBezTo>
                    <a:cubicBezTo>
                      <a:pt x="324" y="459"/>
                      <a:pt x="280" y="471"/>
                      <a:pt x="236" y="47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" name="Группа 2500">
              <a:extLst>
                <a:ext uri="{FF2B5EF4-FFF2-40B4-BE49-F238E27FC236}">
                  <a16:creationId xmlns:a16="http://schemas.microsoft.com/office/drawing/2014/main" id="{DE5F8770-7153-6C64-227F-8A6614E2D517}"/>
                </a:ext>
              </a:extLst>
            </p:cNvPr>
            <p:cNvGrpSpPr/>
            <p:nvPr/>
          </p:nvGrpSpPr>
          <p:grpSpPr>
            <a:xfrm>
              <a:off x="815769" y="800416"/>
              <a:ext cx="3144529" cy="2827657"/>
              <a:chOff x="1398587" y="1587500"/>
              <a:chExt cx="4725234" cy="4249075"/>
            </a:xfrm>
            <a:effectLst>
              <a:outerShdw blurRad="190500" dist="76200" dir="2700000" sx="101000" sy="101000" algn="tl" rotWithShape="0">
                <a:prstClr val="black">
                  <a:alpha val="51000"/>
                </a:prstClr>
              </a:outerShdw>
            </a:effectLst>
          </p:grpSpPr>
          <p:sp>
            <p:nvSpPr>
              <p:cNvPr id="17" name="Oval 635">
                <a:extLst>
                  <a:ext uri="{FF2B5EF4-FFF2-40B4-BE49-F238E27FC236}">
                    <a16:creationId xmlns:a16="http://schemas.microsoft.com/office/drawing/2014/main" id="{7AFA58B1-CAF7-9510-EE37-3571C69433F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74356" y="4387111"/>
                <a:ext cx="1449465" cy="144946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>
                    <a:latin typeface="Karla" panose="020B0004030503030003" pitchFamily="34" charset="77"/>
                    <a:cs typeface="Calibri" panose="020F0502020204030204" pitchFamily="34" charset="0"/>
                  </a:rPr>
                  <a:t>Strategies</a:t>
                </a:r>
                <a:endParaRPr lang="ru-RU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Oval 636">
                <a:extLst>
                  <a:ext uri="{FF2B5EF4-FFF2-40B4-BE49-F238E27FC236}">
                    <a16:creationId xmlns:a16="http://schemas.microsoft.com/office/drawing/2014/main" id="{6A6EB25D-B5A3-2F57-E367-CB93EEDCE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000" y="1587500"/>
                <a:ext cx="1397000" cy="13985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>
                    <a:latin typeface="Karla" panose="020B0004030503030003" pitchFamily="34" charset="77"/>
                    <a:cs typeface="Calibri" panose="020F0502020204030204" pitchFamily="34" charset="0"/>
                  </a:rPr>
                  <a:t>Goals</a:t>
                </a:r>
                <a:endParaRPr lang="ru-RU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Oval 637">
                <a:extLst>
                  <a:ext uri="{FF2B5EF4-FFF2-40B4-BE49-F238E27FC236}">
                    <a16:creationId xmlns:a16="http://schemas.microsoft.com/office/drawing/2014/main" id="{2DEC4223-D990-E390-5105-11EF4882C84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98587" y="4387111"/>
                <a:ext cx="1449386" cy="14485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>
                    <a:latin typeface="Karla" panose="020B0004030503030003" pitchFamily="34" charset="77"/>
                    <a:cs typeface="Calibri" panose="020F0502020204030204" pitchFamily="34" charset="0"/>
                  </a:rPr>
                  <a:t>Priorities</a:t>
                </a:r>
                <a:endParaRPr lang="ru-RU" sz="1400">
                  <a:latin typeface="Karla" panose="020B0004030503030003" pitchFamily="34" charset="77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8" name="Oval 635">
            <a:extLst>
              <a:ext uri="{FF2B5EF4-FFF2-40B4-BE49-F238E27FC236}">
                <a16:creationId xmlns:a16="http://schemas.microsoft.com/office/drawing/2014/main" id="{FDA65C70-E56E-B5E3-6120-2630EE2CF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8950" y="4699411"/>
            <a:ext cx="1143679" cy="36129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Karla" panose="020B0004030503030003" pitchFamily="34" charset="77"/>
                <a:cs typeface="Calibri" panose="020F0502020204030204" pitchFamily="34" charset="0"/>
              </a:rPr>
              <a:t>Budget</a:t>
            </a:r>
            <a:endParaRPr lang="ru-RU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614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>
          <a:extLst>
            <a:ext uri="{FF2B5EF4-FFF2-40B4-BE49-F238E27FC236}">
              <a16:creationId xmlns:a16="http://schemas.microsoft.com/office/drawing/2014/main" id="{9F8F707E-28D7-299C-F491-99F810503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E8334F7-C226-E5D8-C3AB-AF08AA8A0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31" y="1116318"/>
            <a:ext cx="7002518" cy="4259426"/>
          </a:xfrm>
        </p:spPr>
        <p:txBody>
          <a:bodyPr/>
          <a:lstStyle/>
          <a:p>
            <a:r>
              <a:rPr lang="en-US" sz="5400">
                <a:solidFill>
                  <a:schemeClr val="accent3"/>
                </a:solidFill>
                <a:latin typeface="Karla"/>
              </a:rPr>
              <a:t>District Strategy </a:t>
            </a:r>
            <a:r>
              <a:rPr lang="en-US" sz="5400">
                <a:latin typeface="Karla"/>
              </a:rPr>
              <a:t>must be backed by a </a:t>
            </a:r>
            <a:r>
              <a:rPr lang="en-US" sz="5400">
                <a:solidFill>
                  <a:schemeClr val="accent3"/>
                </a:solidFill>
                <a:latin typeface="Karla"/>
              </a:rPr>
              <a:t>Resource Allocation plan</a:t>
            </a:r>
            <a:endParaRPr lang="en-US" sz="5400">
              <a:solidFill>
                <a:schemeClr val="accent3"/>
              </a:solidFill>
            </a:endParaRPr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3C31CB9-DEBB-8A51-D5CC-E9A9E3D27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488" y="1482256"/>
            <a:ext cx="6483353" cy="3893488"/>
          </a:xfrm>
          <a:prstGeom prst="rect">
            <a:avLst/>
          </a:prstGeom>
          <a:effectLst>
            <a:outerShdw blurRad="50800" dist="38100" dir="1842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593309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DA7D1-2212-582B-6590-1F56DB748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6;p25">
            <a:extLst>
              <a:ext uri="{FF2B5EF4-FFF2-40B4-BE49-F238E27FC236}">
                <a16:creationId xmlns:a16="http://schemas.microsoft.com/office/drawing/2014/main" id="{ADAE0D19-D915-277B-20D3-420EE50D07E8}"/>
              </a:ext>
            </a:extLst>
          </p:cNvPr>
          <p:cNvSpPr txBox="1">
            <a:spLocks noGrp="1"/>
          </p:cNvSpPr>
          <p:nvPr/>
        </p:nvSpPr>
        <p:spPr>
          <a:xfrm>
            <a:off x="386184" y="321798"/>
            <a:ext cx="10145712" cy="164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Black"/>
              <a:buNone/>
            </a:pPr>
            <a:r>
              <a:rPr lang="en-US" sz="3600" b="0" dirty="0">
                <a:latin typeface="Karla" pitchFamily="2" charset="77"/>
                <a:ea typeface="Lato Black"/>
                <a:cs typeface="Lato Black"/>
                <a:sym typeface="Lato Black"/>
              </a:rPr>
              <a:t>A resources is something that can be used…</a:t>
            </a:r>
            <a:endParaRPr dirty="0">
              <a:latin typeface="Karla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5C0075-61CF-74BC-42DA-A333FCB519CA}"/>
              </a:ext>
            </a:extLst>
          </p:cNvPr>
          <p:cNvGrpSpPr/>
          <p:nvPr/>
        </p:nvGrpSpPr>
        <p:grpSpPr>
          <a:xfrm>
            <a:off x="993180" y="1413594"/>
            <a:ext cx="3184498" cy="479425"/>
            <a:chOff x="993180" y="1293523"/>
            <a:chExt cx="3184498" cy="479425"/>
          </a:xfrm>
        </p:grpSpPr>
        <p:pic>
          <p:nvPicPr>
            <p:cNvPr id="4" name="Picture 83">
              <a:extLst>
                <a:ext uri="{FF2B5EF4-FFF2-40B4-BE49-F238E27FC236}">
                  <a16:creationId xmlns:a16="http://schemas.microsoft.com/office/drawing/2014/main" id="{FB31C9CC-03E9-0DF6-F363-E4CA29F12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180" y="1293523"/>
              <a:ext cx="479425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87CBF7-42EE-F80E-A4AA-66DA297E3F3F}"/>
                </a:ext>
              </a:extLst>
            </p:cNvPr>
            <p:cNvSpPr txBox="1"/>
            <p:nvPr/>
          </p:nvSpPr>
          <p:spPr>
            <a:xfrm>
              <a:off x="1758026" y="1376547"/>
              <a:ext cx="2419652" cy="3133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r>
                <a:rPr lang="en-US">
                  <a:latin typeface="Karla" pitchFamily="2" charset="77"/>
                </a:rPr>
                <a:t>Time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C8B21ED-880C-C8E0-B1EA-5EA8E5A4BB96}"/>
              </a:ext>
            </a:extLst>
          </p:cNvPr>
          <p:cNvGrpSpPr/>
          <p:nvPr/>
        </p:nvGrpSpPr>
        <p:grpSpPr>
          <a:xfrm>
            <a:off x="993180" y="2080979"/>
            <a:ext cx="3184498" cy="431800"/>
            <a:chOff x="993180" y="1960908"/>
            <a:chExt cx="3184498" cy="431800"/>
          </a:xfrm>
        </p:grpSpPr>
        <p:pic>
          <p:nvPicPr>
            <p:cNvPr id="8" name="Picture 113">
              <a:extLst>
                <a:ext uri="{FF2B5EF4-FFF2-40B4-BE49-F238E27FC236}">
                  <a16:creationId xmlns:a16="http://schemas.microsoft.com/office/drawing/2014/main" id="{35B9004D-8E32-3046-946C-EA87E94F23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180" y="1960908"/>
              <a:ext cx="62071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5DAA69-EA0B-14A1-4C4A-57EA4348C029}"/>
                </a:ext>
              </a:extLst>
            </p:cNvPr>
            <p:cNvSpPr txBox="1"/>
            <p:nvPr/>
          </p:nvSpPr>
          <p:spPr>
            <a:xfrm>
              <a:off x="1758026" y="2079333"/>
              <a:ext cx="2419652" cy="3133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r>
                <a:rPr lang="en-US">
                  <a:latin typeface="Karla" pitchFamily="2" charset="77"/>
                </a:rPr>
                <a:t>Staff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C6E06F-0482-360D-7AB7-4806B6E67216}"/>
              </a:ext>
            </a:extLst>
          </p:cNvPr>
          <p:cNvGrpSpPr/>
          <p:nvPr/>
        </p:nvGrpSpPr>
        <p:grpSpPr>
          <a:xfrm>
            <a:off x="993180" y="2700739"/>
            <a:ext cx="3184498" cy="550862"/>
            <a:chOff x="993180" y="2580668"/>
            <a:chExt cx="3184498" cy="550862"/>
          </a:xfrm>
        </p:grpSpPr>
        <p:pic>
          <p:nvPicPr>
            <p:cNvPr id="13" name="Picture 126">
              <a:extLst>
                <a:ext uri="{FF2B5EF4-FFF2-40B4-BE49-F238E27FC236}">
                  <a16:creationId xmlns:a16="http://schemas.microsoft.com/office/drawing/2014/main" id="{224B20C2-0C54-F663-5482-353F2C4C91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180" y="2580668"/>
              <a:ext cx="514350" cy="55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948236-8736-8446-7613-BBCBE03F98C5}"/>
                </a:ext>
              </a:extLst>
            </p:cNvPr>
            <p:cNvSpPr txBox="1"/>
            <p:nvPr/>
          </p:nvSpPr>
          <p:spPr>
            <a:xfrm>
              <a:off x="1758026" y="2699411"/>
              <a:ext cx="2419652" cy="3133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r>
                <a:rPr lang="en-US">
                  <a:latin typeface="Karla" pitchFamily="2" charset="77"/>
                </a:rPr>
                <a:t>Technology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CC03F4-1F81-4546-4063-27B6EE45E4AB}"/>
              </a:ext>
            </a:extLst>
          </p:cNvPr>
          <p:cNvGrpSpPr/>
          <p:nvPr/>
        </p:nvGrpSpPr>
        <p:grpSpPr>
          <a:xfrm>
            <a:off x="993180" y="3439561"/>
            <a:ext cx="3184498" cy="536575"/>
            <a:chOff x="993180" y="3319490"/>
            <a:chExt cx="3184498" cy="536575"/>
          </a:xfrm>
        </p:grpSpPr>
        <p:pic>
          <p:nvPicPr>
            <p:cNvPr id="24" name="Picture 109">
              <a:extLst>
                <a:ext uri="{FF2B5EF4-FFF2-40B4-BE49-F238E27FC236}">
                  <a16:creationId xmlns:a16="http://schemas.microsoft.com/office/drawing/2014/main" id="{5529A9A1-C2E3-535A-1089-2E0486050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180" y="3319490"/>
              <a:ext cx="530225" cy="53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69D029-5B5C-E78F-8CE8-0E2631AE757E}"/>
                </a:ext>
              </a:extLst>
            </p:cNvPr>
            <p:cNvSpPr txBox="1"/>
            <p:nvPr/>
          </p:nvSpPr>
          <p:spPr>
            <a:xfrm>
              <a:off x="1758026" y="3431089"/>
              <a:ext cx="2419652" cy="3133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r>
                <a:rPr lang="en-US">
                  <a:latin typeface="Karla" pitchFamily="2" charset="77"/>
                </a:rPr>
                <a:t>Money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CB78EF-90F4-2C3A-D62A-D1591B105CC8}"/>
              </a:ext>
            </a:extLst>
          </p:cNvPr>
          <p:cNvGrpSpPr/>
          <p:nvPr/>
        </p:nvGrpSpPr>
        <p:grpSpPr>
          <a:xfrm>
            <a:off x="993180" y="4164096"/>
            <a:ext cx="3184498" cy="442913"/>
            <a:chOff x="993180" y="4044025"/>
            <a:chExt cx="3184498" cy="442913"/>
          </a:xfrm>
        </p:grpSpPr>
        <p:pic>
          <p:nvPicPr>
            <p:cNvPr id="29" name="Picture 74">
              <a:extLst>
                <a:ext uri="{FF2B5EF4-FFF2-40B4-BE49-F238E27FC236}">
                  <a16:creationId xmlns:a16="http://schemas.microsoft.com/office/drawing/2014/main" id="{340BE8C2-25B4-6594-3A0F-F91BD146C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180" y="4044025"/>
              <a:ext cx="404812" cy="44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851A76-38C5-6289-9240-3866007932A1}"/>
                </a:ext>
              </a:extLst>
            </p:cNvPr>
            <p:cNvSpPr txBox="1"/>
            <p:nvPr/>
          </p:nvSpPr>
          <p:spPr>
            <a:xfrm>
              <a:off x="1758026" y="4108793"/>
              <a:ext cx="2419652" cy="3133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r>
                <a:rPr lang="en-US">
                  <a:latin typeface="Karla" pitchFamily="2" charset="77"/>
                </a:rPr>
                <a:t>Food </a:t>
              </a:r>
              <a:r>
                <a:rPr lang="en-US">
                  <a:latin typeface="Karla" pitchFamily="2" charset="77"/>
                  <a:sym typeface="Wingdings" pitchFamily="2" charset="2"/>
                </a:rPr>
                <a:t></a:t>
              </a:r>
              <a:endParaRPr lang="en-US">
                <a:latin typeface="Karla" pitchFamily="2" charset="77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3C4F7CB-F81C-8DEA-63CE-C7077B82E130}"/>
              </a:ext>
            </a:extLst>
          </p:cNvPr>
          <p:cNvSpPr txBox="1"/>
          <p:nvPr/>
        </p:nvSpPr>
        <p:spPr>
          <a:xfrm>
            <a:off x="3249685" y="1413594"/>
            <a:ext cx="75168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latin typeface="Karla" pitchFamily="2" charset="77"/>
              </a:rPr>
              <a:t>The Allocation of Resources </a:t>
            </a:r>
            <a:r>
              <a:rPr lang="en-US" sz="3600">
                <a:latin typeface="Karla" pitchFamily="2" charset="77"/>
              </a:rPr>
              <a:t>is the process of distributing available goods/services in a way that aligns with a district’s goals and priorities.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C89B2B-FCF4-F731-40C9-1FB38C7F5FB3}"/>
              </a:ext>
            </a:extLst>
          </p:cNvPr>
          <p:cNvSpPr txBox="1"/>
          <p:nvPr/>
        </p:nvSpPr>
        <p:spPr>
          <a:xfrm>
            <a:off x="3249685" y="4228864"/>
            <a:ext cx="60941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>
                <a:latin typeface="Karla" pitchFamily="2" charset="77"/>
              </a:rPr>
              <a:t>Decrease average class size from 28 to 21 in grades k-3.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>
                <a:latin typeface="Karla" pitchFamily="2" charset="77"/>
              </a:rPr>
              <a:t>Allocate 20% increase over current year budget for PD.</a:t>
            </a:r>
          </a:p>
        </p:txBody>
      </p:sp>
    </p:spTree>
    <p:extLst>
      <p:ext uri="{BB962C8B-B14F-4D97-AF65-F5344CB8AC3E}">
        <p14:creationId xmlns:p14="http://schemas.microsoft.com/office/powerpoint/2010/main" val="35622066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0B8E-7D2B-BC54-261B-CECEEBE2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Resource Allocation Plans 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/>
              <a:t>Provide an Objective Framework to:</a:t>
            </a:r>
          </a:p>
        </p:txBody>
      </p:sp>
      <p:pic>
        <p:nvPicPr>
          <p:cNvPr id="5" name="Content Placeholder 4" descr="Create Your New Semester Game Plan | Fastweb">
            <a:extLst>
              <a:ext uri="{FF2B5EF4-FFF2-40B4-BE49-F238E27FC236}">
                <a16:creationId xmlns:a16="http://schemas.microsoft.com/office/drawing/2014/main" id="{F37B159E-0E1A-EAD1-2C33-FC19A4EB2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1207" y="1873888"/>
            <a:ext cx="5384800" cy="35941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DC32A-6B14-3A97-8DE3-88E07D669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39B844-5C52-DCB0-E0C5-D7D822A3E269}"/>
              </a:ext>
            </a:extLst>
          </p:cNvPr>
          <p:cNvSpPr/>
          <p:nvPr/>
        </p:nvSpPr>
        <p:spPr>
          <a:xfrm>
            <a:off x="245233" y="1935602"/>
            <a:ext cx="3026664" cy="3470672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2"/>
                </a:solidFill>
                <a:latin typeface="Karla" pitchFamily="2" charset="0"/>
                <a:ea typeface="Calibri"/>
                <a:cs typeface="Calibri"/>
              </a:rPr>
              <a:t>Make Decisions:</a:t>
            </a:r>
          </a:p>
          <a:p>
            <a:pPr algn="ctr"/>
            <a:endParaRPr lang="en-US" sz="2800" b="1">
              <a:solidFill>
                <a:schemeClr val="bg1"/>
              </a:solidFill>
              <a:latin typeface="Karla" pitchFamily="2" charset="0"/>
              <a:ea typeface="Calibri"/>
              <a:cs typeface="Calibri"/>
            </a:endParaRPr>
          </a:p>
          <a:p>
            <a:pPr algn="ctr"/>
            <a:r>
              <a:rPr lang="en-US" sz="2800">
                <a:solidFill>
                  <a:schemeClr val="bg1"/>
                </a:solidFill>
                <a:latin typeface="Karla" pitchFamily="2" charset="0"/>
                <a:ea typeface="Calibri"/>
                <a:cs typeface="Calibri"/>
              </a:rPr>
              <a:t>Invest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Karla" pitchFamily="2" charset="0"/>
                <a:ea typeface="Calibri"/>
                <a:cs typeface="Calibri"/>
              </a:rPr>
              <a:t>Maintain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Karla" pitchFamily="2" charset="0"/>
                <a:cs typeface="Calibri"/>
              </a:rPr>
              <a:t>Sunset</a:t>
            </a:r>
            <a:endParaRPr lang="en-US" sz="2800">
              <a:solidFill>
                <a:schemeClr val="bg1"/>
              </a:solidFill>
              <a:latin typeface="Karla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0B195B-FB5D-6591-25B6-AECBBCF8FBD5}"/>
              </a:ext>
            </a:extLst>
          </p:cNvPr>
          <p:cNvSpPr/>
          <p:nvPr/>
        </p:nvSpPr>
        <p:spPr>
          <a:xfrm>
            <a:off x="8915317" y="1937616"/>
            <a:ext cx="3025154" cy="3470672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2"/>
                </a:solidFill>
                <a:latin typeface="Karla" pitchFamily="2" charset="0"/>
                <a:ea typeface="Calibri"/>
                <a:cs typeface="Calibri"/>
              </a:rPr>
              <a:t>Manage Consequences:</a:t>
            </a:r>
          </a:p>
          <a:p>
            <a:pPr algn="ctr"/>
            <a:endParaRPr lang="en-US" sz="2800" b="1">
              <a:solidFill>
                <a:schemeClr val="tx2"/>
              </a:solidFill>
              <a:latin typeface="Karla" pitchFamily="2" charset="0"/>
              <a:ea typeface="Calibri"/>
              <a:cs typeface="Calibri"/>
            </a:endParaRPr>
          </a:p>
          <a:p>
            <a:pPr algn="ctr"/>
            <a:r>
              <a:rPr lang="en-US" sz="2800">
                <a:solidFill>
                  <a:schemeClr val="bg1"/>
                </a:solidFill>
                <a:latin typeface="Karla" pitchFamily="2" charset="0"/>
                <a:ea typeface="Calibri"/>
                <a:cs typeface="Calibri"/>
              </a:rPr>
              <a:t>Communicate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Karla" pitchFamily="2" charset="0"/>
                <a:ea typeface="Calibri"/>
                <a:cs typeface="Calibri"/>
              </a:rPr>
              <a:t>Implement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Karla" pitchFamily="2" charset="0"/>
                <a:ea typeface="Calibri"/>
                <a:cs typeface="Calibri"/>
              </a:rPr>
              <a:t>Abandon</a:t>
            </a:r>
          </a:p>
        </p:txBody>
      </p:sp>
      <p:pic>
        <p:nvPicPr>
          <p:cNvPr id="8" name="Seismic-Barcode" descr="A0001RCDO" title="Seismic-Barco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00850"/>
            <a:ext cx="1219200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53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05DB4-DFD2-52A6-07B8-9445073A4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4FA28-DA8C-359F-1C5B-E6FFE401B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Karla"/>
              </a:rPr>
              <a:t>Do you have a Resource Allocation Plan?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33547-5E4D-A9B6-0364-A9E1B79CC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Seismic-Barcode" descr="A0001RCD0" title="Seismic-Barcode">
            <a:extLst>
              <a:ext uri="{FF2B5EF4-FFF2-40B4-BE49-F238E27FC236}">
                <a16:creationId xmlns:a16="http://schemas.microsoft.com/office/drawing/2014/main" id="{C95DDB22-7349-ED12-48F3-FF9AAB12F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00850"/>
            <a:ext cx="1219200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6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>
          <a:extLst>
            <a:ext uri="{FF2B5EF4-FFF2-40B4-BE49-F238E27FC236}">
              <a16:creationId xmlns:a16="http://schemas.microsoft.com/office/drawing/2014/main" id="{105F46A7-6E36-CB52-6A81-30A9C7CC0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3247391-E569-E2A1-80D3-213FF0EE55AC}"/>
              </a:ext>
            </a:extLst>
          </p:cNvPr>
          <p:cNvSpPr>
            <a:spLocks noGrp="1"/>
          </p:cNvSpPr>
          <p:nvPr/>
        </p:nvSpPr>
        <p:spPr bwMode="auto">
          <a:xfrm>
            <a:off x="683220" y="1653309"/>
            <a:ext cx="526038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Karla"/>
              </a:rPr>
              <a:t>Your teacher contracts have guaranteed class sizes or student to teacher ratios.</a:t>
            </a:r>
          </a:p>
          <a:p>
            <a:r>
              <a:rPr lang="en-US">
                <a:latin typeface="Karla"/>
              </a:rPr>
              <a:t>Your bond levy has guaranteed class sizes or a requirement to spend dollars to lower class sizes.</a:t>
            </a:r>
          </a:p>
          <a:p>
            <a:r>
              <a:rPr lang="en-US">
                <a:latin typeface="Karla"/>
              </a:rPr>
              <a:t>You carry-forward your budget with adjustments based on inflation and other cost adjustments.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21BE1B-66A4-23B8-1689-6A0E54C1A5EC}"/>
              </a:ext>
            </a:extLst>
          </p:cNvPr>
          <p:cNvSpPr>
            <a:spLocks noGrp="1"/>
          </p:cNvSpPr>
          <p:nvPr/>
        </p:nvSpPr>
        <p:spPr bwMode="auto">
          <a:xfrm>
            <a:off x="6086958" y="1647046"/>
            <a:ext cx="5234553" cy="426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Karla"/>
              </a:rPr>
              <a:t>Your programs in schools are associated with certain staff and additional resources.</a:t>
            </a:r>
          </a:p>
          <a:p>
            <a:r>
              <a:rPr lang="en-US">
                <a:latin typeface="Karla"/>
              </a:rPr>
              <a:t>Your central office departments manage contracts with per pupil, teacher, school, or other units for cost.</a:t>
            </a:r>
          </a:p>
          <a:p>
            <a:r>
              <a:rPr lang="en-US">
                <a:latin typeface="Karla"/>
              </a:rPr>
              <a:t>Your grants have to be directed toward certain students or schools.</a:t>
            </a:r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B6C4837-0048-A39E-128E-21355D18E1E0}"/>
              </a:ext>
            </a:extLst>
          </p:cNvPr>
          <p:cNvSpPr>
            <a:spLocks noGrp="1"/>
          </p:cNvSpPr>
          <p:nvPr/>
        </p:nvSpPr>
        <p:spPr bwMode="auto">
          <a:xfrm>
            <a:off x="683219" y="365125"/>
            <a:ext cx="10630543" cy="116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Karla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9pPr>
          </a:lstStyle>
          <a:p>
            <a:r>
              <a:rPr lang="en-US" dirty="0">
                <a:latin typeface="Karla"/>
              </a:rPr>
              <a:t>You might have a resource allocation plan...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146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D23BE-7549-290B-B034-1B0CAEBA9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16B25-DC10-02CC-E420-6E9A11F54D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Karla"/>
              </a:rPr>
              <a:t>The Optics of Budget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C02C0-4C7C-35D1-2824-CCA0A05DA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Seismic-Barcode" descr="A0001RCD0" title="Seismic-Barcode">
            <a:extLst>
              <a:ext uri="{FF2B5EF4-FFF2-40B4-BE49-F238E27FC236}">
                <a16:creationId xmlns:a16="http://schemas.microsoft.com/office/drawing/2014/main" id="{59815E31-FD1C-3B27-190E-224E1E11F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00850"/>
            <a:ext cx="1219200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9AAAD1-5AC7-AE44-BA4E-B4EAFDC384D9}"/>
              </a:ext>
            </a:extLst>
          </p:cNvPr>
          <p:cNvSpPr txBox="1"/>
          <p:nvPr/>
        </p:nvSpPr>
        <p:spPr>
          <a:xfrm>
            <a:off x="762000" y="1406084"/>
            <a:ext cx="10668000" cy="4742121"/>
          </a:xfrm>
          <a:prstGeom prst="rect">
            <a:avLst/>
          </a:prstGeom>
          <a:noFill/>
        </p:spPr>
        <p:txBody>
          <a:bodyPr wrap="square" lIns="0" tIns="0" rIns="91440" bIns="0" rtlCol="0" anchor="t">
            <a:noAutofit/>
          </a:bodyPr>
          <a:lstStyle/>
          <a:p>
            <a:pPr marL="457200" indent="-457200">
              <a:spcAft>
                <a:spcPts val="1200"/>
              </a:spcAft>
              <a:buClr>
                <a:srgbClr val="06557E"/>
              </a:buClr>
              <a:buFont typeface="System Font Regular"/>
              <a:buChar char="▸"/>
            </a:pPr>
            <a:r>
              <a:rPr lang="en-US" sz="2400">
                <a:solidFill>
                  <a:srgbClr val="636362"/>
                </a:solidFill>
                <a:latin typeface="Arial"/>
                <a:ea typeface="ＭＳ Ｐゴシック"/>
                <a:cs typeface="Arial"/>
              </a:rPr>
              <a:t>Please use the Q&amp;A feature to submit your questions. This is located on the ribbon below the speaker. The chat feature has been turned off.</a:t>
            </a:r>
          </a:p>
          <a:p>
            <a:pPr marL="457200" indent="-457200">
              <a:spcAft>
                <a:spcPts val="1200"/>
              </a:spcAft>
              <a:buClr>
                <a:srgbClr val="06557E"/>
              </a:buClr>
              <a:buFont typeface="System Font Regular"/>
              <a:buChar char="▸"/>
            </a:pPr>
            <a:endParaRPr lang="en-US" sz="2400">
              <a:solidFill>
                <a:srgbClr val="636362"/>
              </a:solidFill>
              <a:latin typeface="Arial"/>
              <a:ea typeface="ＭＳ Ｐゴシック"/>
              <a:cs typeface="Arial"/>
            </a:endParaRPr>
          </a:p>
          <a:p>
            <a:pPr marL="457200" indent="-457200">
              <a:spcAft>
                <a:spcPts val="1200"/>
              </a:spcAft>
              <a:buClr>
                <a:srgbClr val="06557E"/>
              </a:buClr>
              <a:buFont typeface="System Font Regular"/>
              <a:buChar char="▸"/>
            </a:pPr>
            <a:endParaRPr lang="en-US" sz="2400">
              <a:solidFill>
                <a:srgbClr val="636362"/>
              </a:solidFill>
              <a:latin typeface="Arial"/>
              <a:ea typeface="ＭＳ Ｐゴシック"/>
              <a:cs typeface="Arial"/>
            </a:endParaRPr>
          </a:p>
          <a:p>
            <a:pPr marL="457200" indent="-457200">
              <a:spcAft>
                <a:spcPts val="1200"/>
              </a:spcAft>
              <a:buClr>
                <a:srgbClr val="06557E"/>
              </a:buClr>
              <a:buFont typeface="System Font Regular"/>
              <a:buChar char="▸"/>
            </a:pPr>
            <a:endParaRPr lang="en-US" sz="2400">
              <a:solidFill>
                <a:srgbClr val="636362"/>
              </a:solidFill>
              <a:latin typeface="Arial"/>
              <a:ea typeface="ＭＳ Ｐゴシック"/>
              <a:cs typeface="Arial"/>
            </a:endParaRPr>
          </a:p>
          <a:p>
            <a:pPr marL="457200" indent="-457200">
              <a:spcAft>
                <a:spcPts val="1200"/>
              </a:spcAft>
              <a:buClr>
                <a:srgbClr val="06557E"/>
              </a:buClr>
              <a:buFont typeface="System Font Regular"/>
              <a:buChar char="▸"/>
            </a:pPr>
            <a:r>
              <a:rPr lang="en-US" sz="2400">
                <a:solidFill>
                  <a:srgbClr val="636362"/>
                </a:solidFill>
                <a:latin typeface="Arial"/>
                <a:ea typeface="ＭＳ Ｐゴシック"/>
                <a:cs typeface="Arial"/>
              </a:rPr>
              <a:t>Your questions will be answered either in the Q&amp;A feature in writing or live by our presenters</a:t>
            </a:r>
          </a:p>
          <a:p>
            <a:pPr marL="457200" indent="-457200">
              <a:spcAft>
                <a:spcPts val="1200"/>
              </a:spcAft>
              <a:buClr>
                <a:srgbClr val="06557E"/>
              </a:buClr>
              <a:buFont typeface="System Font Regular"/>
              <a:buChar char="▸"/>
            </a:pPr>
            <a:r>
              <a:rPr lang="en-US" sz="2400">
                <a:solidFill>
                  <a:srgbClr val="636362"/>
                </a:solidFill>
                <a:latin typeface="Arial"/>
                <a:ea typeface="ＭＳ Ｐゴシック"/>
                <a:cs typeface="Arial"/>
              </a:rPr>
              <a:t>All attendees will receive a link to this video recording as well as resources in a follow up email after the webinar. </a:t>
            </a:r>
          </a:p>
          <a:p>
            <a:pPr marL="457200" indent="-457200">
              <a:spcAft>
                <a:spcPts val="1200"/>
              </a:spcAft>
              <a:buClr>
                <a:srgbClr val="06557E"/>
              </a:buClr>
              <a:buFont typeface="System Font Regular"/>
              <a:buChar char="▸"/>
            </a:pPr>
            <a:endParaRPr lang="en-US" sz="2400">
              <a:solidFill>
                <a:srgbClr val="636362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CE8DC-D438-9940-BC94-405D5E56E376}"/>
              </a:ext>
            </a:extLst>
          </p:cNvPr>
          <p:cNvSpPr txBox="1"/>
          <p:nvPr/>
        </p:nvSpPr>
        <p:spPr>
          <a:xfrm>
            <a:off x="762000" y="-17831"/>
            <a:ext cx="10668000" cy="1026367"/>
          </a:xfrm>
          <a:prstGeom prst="rect">
            <a:avLst/>
          </a:prstGeom>
          <a:noFill/>
        </p:spPr>
        <p:txBody>
          <a:bodyPr wrap="square" lIns="0" tIns="594360" rIns="0" rtlCol="0" anchor="t">
            <a:noAutofit/>
          </a:bodyPr>
          <a:lstStyle/>
          <a:p>
            <a:pPr>
              <a:lnSpc>
                <a:spcPts val="3500"/>
              </a:lnSpc>
            </a:pPr>
            <a:r>
              <a:rPr lang="en-US" sz="3600" b="1">
                <a:solidFill>
                  <a:srgbClr val="004976"/>
                </a:solidFill>
              </a:rPr>
              <a:t>Housekeeping</a:t>
            </a:r>
          </a:p>
        </p:txBody>
      </p:sp>
      <p:pic>
        <p:nvPicPr>
          <p:cNvPr id="2" name="Picture 2" descr="ZOOM Meeting Protocols for Virtual Presbytery Meetings | Presbytery of Lake  Michigan">
            <a:extLst>
              <a:ext uri="{FF2B5EF4-FFF2-40B4-BE49-F238E27FC236}">
                <a16:creationId xmlns:a16="http://schemas.microsoft.com/office/drawing/2014/main" id="{2F9AFA9F-FC7B-D046-D78A-02E26AA65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2309979"/>
            <a:ext cx="10668000" cy="12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4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5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>
          <a:extLst>
            <a:ext uri="{FF2B5EF4-FFF2-40B4-BE49-F238E27FC236}">
              <a16:creationId xmlns:a16="http://schemas.microsoft.com/office/drawing/2014/main" id="{0EE25B2D-EC83-4E39-4AD8-53475EDD3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5">
            <a:extLst>
              <a:ext uri="{FF2B5EF4-FFF2-40B4-BE49-F238E27FC236}">
                <a16:creationId xmlns:a16="http://schemas.microsoft.com/office/drawing/2014/main" id="{F2712903-31EC-3DAB-4049-6F99E6A6B6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9196" y="419113"/>
            <a:ext cx="4371404" cy="1647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Black"/>
              <a:buNone/>
            </a:pPr>
            <a:r>
              <a:rPr lang="en-US" sz="3600" b="0">
                <a:latin typeface="Karla" pitchFamily="2" charset="77"/>
                <a:ea typeface="Lato Black"/>
                <a:cs typeface="Lato Black"/>
                <a:sym typeface="Lato Black"/>
              </a:rPr>
              <a:t>Budgets are in the News.</a:t>
            </a:r>
            <a:endParaRPr>
              <a:latin typeface="Karl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23FDC-2150-A1FF-CC3D-81BC873B4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2016284"/>
            <a:ext cx="5372100" cy="1054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396632-744C-83CD-3014-7508F00A0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478" y="263843"/>
            <a:ext cx="3619500" cy="111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C9B655-D489-81BA-2765-092543485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64" y="3175414"/>
            <a:ext cx="6007100" cy="1536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77EAB1-707B-62E8-AADC-E892682FD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329" y="1657588"/>
            <a:ext cx="47117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36EC6D-87BE-0046-2241-16B395AFC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2235" y="2428699"/>
            <a:ext cx="4470400" cy="1752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B2FD6D-B3F1-4B95-CF8B-488D939D5C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064" y="4371657"/>
            <a:ext cx="5156200" cy="2222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33D8AB-0C8F-81FB-E426-F68222631D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2607" y="4425225"/>
            <a:ext cx="4521200" cy="50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ED0DA2-44B3-9560-B459-AB7ACA8A48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5619" y="5177151"/>
            <a:ext cx="8682317" cy="458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6AA805-90D0-24C5-E999-3C4D50CDAB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47557" y="2605045"/>
            <a:ext cx="4610100" cy="863600"/>
          </a:xfrm>
          <a:prstGeom prst="rect">
            <a:avLst/>
          </a:prstGeom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797E09-40D2-8F11-6775-D49F77573D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2607" y="545547"/>
            <a:ext cx="4292600" cy="457200"/>
          </a:xfrm>
          <a:prstGeom prst="rect">
            <a:avLst/>
          </a:prstGeom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E668F7-3821-43C6-7551-8E22A853D7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80772" y="4038745"/>
            <a:ext cx="5321300" cy="876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40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>
          <a:extLst>
            <a:ext uri="{FF2B5EF4-FFF2-40B4-BE49-F238E27FC236}">
              <a16:creationId xmlns:a16="http://schemas.microsoft.com/office/drawing/2014/main" id="{2CFA1A9E-0B1F-D91C-D9D9-ABA9DEEE4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83E1927-7F3C-DB10-5AE3-AD1F8F4BE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27" y="1594836"/>
            <a:ext cx="5005552" cy="2388585"/>
          </a:xfrm>
        </p:spPr>
        <p:txBody>
          <a:bodyPr/>
          <a:lstStyle/>
          <a:p>
            <a:r>
              <a:rPr lang="en-US" sz="5400" dirty="0">
                <a:solidFill>
                  <a:schemeClr val="accent3"/>
                </a:solidFill>
                <a:latin typeface="Karla"/>
              </a:rPr>
              <a:t>Transparency </a:t>
            </a:r>
            <a:br>
              <a:rPr lang="en-US" sz="5400" dirty="0">
                <a:latin typeface="Karla"/>
              </a:rPr>
            </a:br>
            <a:r>
              <a:rPr lang="en-US" sz="5400" b="0" dirty="0">
                <a:latin typeface="Karla"/>
              </a:rPr>
              <a:t>does not mean…</a:t>
            </a:r>
            <a:br>
              <a:rPr lang="en-US" sz="5400" b="0" dirty="0">
                <a:latin typeface="Karla"/>
              </a:rPr>
            </a:br>
            <a:endParaRPr lang="en-US" sz="5400" dirty="0"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9011F-2AD3-E30A-6D0F-786908EB1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40769"/>
            <a:ext cx="4813300" cy="4292600"/>
          </a:xfrm>
          <a:prstGeom prst="rect">
            <a:avLst/>
          </a:prstGeom>
          <a:effectLst>
            <a:outerShdw blurRad="42494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113654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>
          <a:extLst>
            <a:ext uri="{FF2B5EF4-FFF2-40B4-BE49-F238E27FC236}">
              <a16:creationId xmlns:a16="http://schemas.microsoft.com/office/drawing/2014/main" id="{BC37EF69-B700-F0B5-2665-CD5B64349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14C08A-09DD-13EA-D579-F782E52B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1600" y="0"/>
            <a:ext cx="6382378" cy="9621585"/>
          </a:xfrm>
          <a:prstGeom prst="rect">
            <a:avLst/>
          </a:prstGeom>
          <a:ln>
            <a:solidFill>
              <a:srgbClr val="CCE8FF"/>
            </a:solidFill>
          </a:ln>
          <a:effectLst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5E5016A-9299-08CC-AB47-D90FAC99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27" y="1594836"/>
            <a:ext cx="5005552" cy="2388585"/>
          </a:xfrm>
        </p:spPr>
        <p:txBody>
          <a:bodyPr/>
          <a:lstStyle/>
          <a:p>
            <a:r>
              <a:rPr lang="en-US" sz="5400">
                <a:solidFill>
                  <a:schemeClr val="accent3"/>
                </a:solidFill>
                <a:latin typeface="Karla"/>
              </a:rPr>
              <a:t>Transparency </a:t>
            </a:r>
            <a:br>
              <a:rPr lang="en-US" sz="5400">
                <a:latin typeface="Karla"/>
              </a:rPr>
            </a:br>
            <a:r>
              <a:rPr lang="en-US" sz="5400" b="0">
                <a:latin typeface="Karla"/>
              </a:rPr>
              <a:t>does not mean…</a:t>
            </a:r>
            <a:br>
              <a:rPr lang="en-US" sz="5400" b="0">
                <a:latin typeface="Karla"/>
              </a:rPr>
            </a:br>
            <a:r>
              <a:rPr lang="en-US" sz="5400" b="0">
                <a:solidFill>
                  <a:schemeClr val="accent3"/>
                </a:solidFill>
                <a:latin typeface="Karla"/>
              </a:rPr>
              <a:t>Clarity</a:t>
            </a:r>
            <a:endParaRPr lang="en-US" sz="54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FF72D-7A6D-F399-321D-C295A7D10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DEB21-8ABF-301A-6FA0-654710A97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5406" y="1122363"/>
            <a:ext cx="4489285" cy="2387600"/>
          </a:xfrm>
        </p:spPr>
        <p:txBody>
          <a:bodyPr/>
          <a:lstStyle/>
          <a:p>
            <a:r>
              <a:rPr lang="en-US">
                <a:solidFill>
                  <a:schemeClr val="accent3"/>
                </a:solidFill>
                <a:latin typeface="Karla"/>
              </a:rPr>
              <a:t>Question: </a:t>
            </a:r>
            <a:br>
              <a:rPr lang="en-US">
                <a:latin typeface="Karla"/>
              </a:rPr>
            </a:br>
            <a:r>
              <a:rPr lang="en-US">
                <a:latin typeface="Karla"/>
              </a:rPr>
              <a:t>is five a lot?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99690-81EB-F356-73AA-836CE9D805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Seismic-Barcode" descr="A0001RCD0" title="Seismic-Barcode">
            <a:extLst>
              <a:ext uri="{FF2B5EF4-FFF2-40B4-BE49-F238E27FC236}">
                <a16:creationId xmlns:a16="http://schemas.microsoft.com/office/drawing/2014/main" id="{A3189ECD-A296-7ED9-568E-81ED971C8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00850"/>
            <a:ext cx="12192000" cy="57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2BE68F-E5FE-6343-66B1-D04EE2F82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397" y="900108"/>
            <a:ext cx="3230336" cy="505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3531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>
          <a:extLst>
            <a:ext uri="{FF2B5EF4-FFF2-40B4-BE49-F238E27FC236}">
              <a16:creationId xmlns:a16="http://schemas.microsoft.com/office/drawing/2014/main" id="{00C1E7F8-8545-4499-E8B6-5A6217347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749DDE09-961C-D1B1-3F39-3944A154C061}"/>
              </a:ext>
            </a:extLst>
          </p:cNvPr>
          <p:cNvSpPr>
            <a:spLocks noGrp="1"/>
          </p:cNvSpPr>
          <p:nvPr/>
        </p:nvSpPr>
        <p:spPr bwMode="auto">
          <a:xfrm>
            <a:off x="683219" y="365125"/>
            <a:ext cx="10630543" cy="116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Karla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9pPr>
          </a:lstStyle>
          <a:p>
            <a:r>
              <a:rPr lang="en-US" dirty="0">
                <a:latin typeface="Karla"/>
              </a:rPr>
              <a:t>If People Don’t Understand Numbers, we might as well be speaking another language.</a:t>
            </a:r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94651B2-B9AE-FB93-A745-43E975AF5DF4}"/>
              </a:ext>
            </a:extLst>
          </p:cNvPr>
          <p:cNvSpPr txBox="1">
            <a:spLocks/>
          </p:cNvSpPr>
          <p:nvPr/>
        </p:nvSpPr>
        <p:spPr>
          <a:xfrm>
            <a:off x="1248374" y="2624674"/>
            <a:ext cx="8383306" cy="885841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E4178"/>
              </a:buClr>
              <a:buNone/>
            </a:pPr>
            <a:r>
              <a:rPr lang="en-US" sz="4400" dirty="0"/>
              <a:t>“We need over 1,000,000 square feet of roofing”</a:t>
            </a:r>
            <a:endParaRPr lang="en-US" sz="4400" dirty="0">
              <a:solidFill>
                <a:schemeClr val="accent3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EF0F4C9-C310-211B-4211-D710E0F37BA7}"/>
              </a:ext>
            </a:extLst>
          </p:cNvPr>
          <p:cNvSpPr txBox="1">
            <a:spLocks/>
          </p:cNvSpPr>
          <p:nvPr/>
        </p:nvSpPr>
        <p:spPr>
          <a:xfrm>
            <a:off x="1248374" y="2624673"/>
            <a:ext cx="9042400" cy="2304377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E4178"/>
              </a:buClr>
              <a:buNone/>
            </a:pPr>
            <a:r>
              <a:rPr lang="en-US" sz="4400" strike="sngStrike" dirty="0"/>
              <a:t>“We need over 1,000,000 square feet of roofing”</a:t>
            </a:r>
          </a:p>
          <a:p>
            <a:pPr marL="0" indent="0">
              <a:buClr>
                <a:srgbClr val="DE4178"/>
              </a:buClr>
              <a:buNone/>
            </a:pPr>
            <a:r>
              <a:rPr lang="en-US" dirty="0">
                <a:solidFill>
                  <a:schemeClr val="accent3"/>
                </a:solidFill>
              </a:rPr>
              <a:t>“We need to replace about 20 football fields worth of roofing.” </a:t>
            </a:r>
          </a:p>
          <a:p>
            <a:pPr marL="457200" lvl="1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32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>
          <a:extLst>
            <a:ext uri="{FF2B5EF4-FFF2-40B4-BE49-F238E27FC236}">
              <a16:creationId xmlns:a16="http://schemas.microsoft.com/office/drawing/2014/main" id="{9F5C7A58-1FF0-D542-BD76-0564E414E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AC51CF57-0A0A-5991-971E-0EB5ED7D82C6}"/>
              </a:ext>
            </a:extLst>
          </p:cNvPr>
          <p:cNvSpPr>
            <a:spLocks noGrp="1"/>
          </p:cNvSpPr>
          <p:nvPr/>
        </p:nvSpPr>
        <p:spPr bwMode="auto">
          <a:xfrm>
            <a:off x="683219" y="365125"/>
            <a:ext cx="10630543" cy="116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Karla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9pPr>
          </a:lstStyle>
          <a:p>
            <a:r>
              <a:rPr lang="en-US" dirty="0">
                <a:solidFill>
                  <a:schemeClr val="tx2"/>
                </a:solidFill>
                <a:latin typeface="Karla"/>
              </a:rPr>
              <a:t>Make it Simple</a:t>
            </a:r>
          </a:p>
          <a:p>
            <a:r>
              <a:rPr lang="en-US" dirty="0">
                <a:solidFill>
                  <a:schemeClr val="accent3"/>
                </a:solidFill>
                <a:latin typeface="Karla"/>
              </a:rPr>
              <a:t>Make Them Care</a:t>
            </a:r>
          </a:p>
          <a:p>
            <a:r>
              <a:rPr lang="en-US" dirty="0">
                <a:latin typeface="Karla"/>
              </a:rPr>
              <a:t>Show Them How</a:t>
            </a:r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CC20142-1BB6-F99F-862C-C07869DFAA21}"/>
              </a:ext>
            </a:extLst>
          </p:cNvPr>
          <p:cNvSpPr txBox="1">
            <a:spLocks/>
          </p:cNvSpPr>
          <p:nvPr/>
        </p:nvSpPr>
        <p:spPr>
          <a:xfrm>
            <a:off x="1477290" y="2963092"/>
            <a:ext cx="7594600" cy="885841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E4178"/>
              </a:buClr>
              <a:buNone/>
            </a:pPr>
            <a:r>
              <a:rPr lang="en-US" sz="4400" dirty="0"/>
              <a:t>“It Costs $125,000”</a:t>
            </a:r>
            <a:endParaRPr lang="en-US" sz="4400" dirty="0">
              <a:solidFill>
                <a:schemeClr val="accent3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3F93171-1CC8-A147-104C-1E31D98387B5}"/>
              </a:ext>
            </a:extLst>
          </p:cNvPr>
          <p:cNvSpPr txBox="1">
            <a:spLocks/>
          </p:cNvSpPr>
          <p:nvPr/>
        </p:nvSpPr>
        <p:spPr>
          <a:xfrm>
            <a:off x="1477290" y="2963092"/>
            <a:ext cx="9042400" cy="173736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E4178"/>
              </a:buClr>
              <a:buNone/>
            </a:pPr>
            <a:r>
              <a:rPr lang="en-US" sz="4400" strike="sngStrike" dirty="0"/>
              <a:t>“It Costs $125,000”</a:t>
            </a:r>
          </a:p>
          <a:p>
            <a:pPr marL="0" indent="0">
              <a:buClr>
                <a:srgbClr val="DE4178"/>
              </a:buClr>
              <a:buNone/>
            </a:pPr>
            <a:r>
              <a:rPr lang="en-US" dirty="0">
                <a:solidFill>
                  <a:schemeClr val="accent3"/>
                </a:solidFill>
              </a:rPr>
              <a:t>“This will impact every 4</a:t>
            </a:r>
            <a:r>
              <a:rPr lang="en-US" baseline="30000" dirty="0">
                <a:solidFill>
                  <a:schemeClr val="accent3"/>
                </a:solidFill>
              </a:rPr>
              <a:t>th</a:t>
            </a:r>
            <a:r>
              <a:rPr lang="en-US" dirty="0">
                <a:solidFill>
                  <a:schemeClr val="accent3"/>
                </a:solidFill>
              </a:rPr>
              <a:t> &amp; 5</a:t>
            </a:r>
            <a:r>
              <a:rPr lang="en-US" baseline="30000" dirty="0">
                <a:solidFill>
                  <a:schemeClr val="accent3"/>
                </a:solidFill>
              </a:rPr>
              <a:t>th</a:t>
            </a:r>
            <a:r>
              <a:rPr lang="en-US" dirty="0">
                <a:solidFill>
                  <a:schemeClr val="accent3"/>
                </a:solidFill>
              </a:rPr>
              <a:t> grade student at one third of our elementary schools if approved.” </a:t>
            </a:r>
          </a:p>
          <a:p>
            <a:pPr marL="457200" lvl="1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65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>
          <a:extLst>
            <a:ext uri="{FF2B5EF4-FFF2-40B4-BE49-F238E27FC236}">
              <a16:creationId xmlns:a16="http://schemas.microsoft.com/office/drawing/2014/main" id="{27FB7DA6-AAC0-EEC5-E243-6860A4844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A5FA811-52E4-CB3E-041F-9FFEC97500BF}"/>
              </a:ext>
            </a:extLst>
          </p:cNvPr>
          <p:cNvSpPr txBox="1"/>
          <p:nvPr/>
        </p:nvSpPr>
        <p:spPr>
          <a:xfrm>
            <a:off x="539804" y="759023"/>
            <a:ext cx="1176540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Karla"/>
              </a:rPr>
              <a:t>Connecting the Dots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AEDA84D-558D-398E-8809-9B4480C0FD93}"/>
              </a:ext>
            </a:extLst>
          </p:cNvPr>
          <p:cNvSpPr txBox="1"/>
          <p:nvPr/>
        </p:nvSpPr>
        <p:spPr>
          <a:xfrm>
            <a:off x="626890" y="1972693"/>
            <a:ext cx="5338482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Karla"/>
              </a:rPr>
              <a:t>There are numerous ways to slice and dice budget and spending data to tell a story, but the flip side is that any one number rarely tells the whole story.</a:t>
            </a:r>
          </a:p>
          <a:p>
            <a:endParaRPr lang="en-US" sz="2000" dirty="0">
              <a:latin typeface="Karla"/>
            </a:endParaRPr>
          </a:p>
          <a:p>
            <a:r>
              <a:rPr lang="en-US" sz="2000" dirty="0">
                <a:solidFill>
                  <a:schemeClr val="accent3"/>
                </a:solidFill>
                <a:latin typeface="Karla"/>
              </a:rPr>
              <a:t>When you think about education finance data– what other data points would help you see the whole picture?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BE0AA9-8BCE-FE8B-34D8-E61ED98F5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796" y="1528464"/>
            <a:ext cx="52324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3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45A4E-D89D-68B7-5DDE-010874B46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70DF-DE9C-2B3E-07B2-5ABACA91EF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>
                <a:latin typeface="Karla"/>
              </a:rPr>
              <a:t>Allovue</a:t>
            </a:r>
            <a:r>
              <a:rPr lang="en-US">
                <a:latin typeface="Karla"/>
              </a:rPr>
              <a:t>: A Day in the Life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3855A-EAD5-3239-FA54-7E32AB1FE5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Seismic-Barcode" descr="A0001RCD0" title="Seismic-Barcode">
            <a:extLst>
              <a:ext uri="{FF2B5EF4-FFF2-40B4-BE49-F238E27FC236}">
                <a16:creationId xmlns:a16="http://schemas.microsoft.com/office/drawing/2014/main" id="{42647A34-ADF1-9078-8ECE-52A05A1C0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00850"/>
            <a:ext cx="1219200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6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>
          <a:extLst>
            <a:ext uri="{FF2B5EF4-FFF2-40B4-BE49-F238E27FC236}">
              <a16:creationId xmlns:a16="http://schemas.microsoft.com/office/drawing/2014/main" id="{817A8B42-E356-4A95-D591-916070BFC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1A2056BC-F992-BBD7-20AF-F5C75192E3B3}"/>
              </a:ext>
            </a:extLst>
          </p:cNvPr>
          <p:cNvSpPr>
            <a:spLocks noGrp="1"/>
          </p:cNvSpPr>
          <p:nvPr/>
        </p:nvSpPr>
        <p:spPr bwMode="auto">
          <a:xfrm>
            <a:off x="683219" y="365125"/>
            <a:ext cx="10630543" cy="116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Karla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9pPr>
          </a:lstStyle>
          <a:p>
            <a:r>
              <a:rPr lang="en-US" dirty="0">
                <a:latin typeface="Karla"/>
              </a:rPr>
              <a:t>The Strategic Difference</a:t>
            </a:r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3FE922-5D53-7BC0-BFFB-0DA4466BC1D9}"/>
              </a:ext>
            </a:extLst>
          </p:cNvPr>
          <p:cNvSpPr txBox="1">
            <a:spLocks/>
          </p:cNvSpPr>
          <p:nvPr/>
        </p:nvSpPr>
        <p:spPr>
          <a:xfrm>
            <a:off x="575142" y="1145710"/>
            <a:ext cx="11053440" cy="445137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E4178"/>
              </a:buClr>
            </a:pPr>
            <a:r>
              <a:rPr lang="en-US" b="1" dirty="0"/>
              <a:t>District strategy must be backed by a resource allocation plan.</a:t>
            </a:r>
          </a:p>
          <a:p>
            <a:pPr lvl="1">
              <a:buClr>
                <a:srgbClr val="DE4178"/>
              </a:buClr>
            </a:pPr>
            <a:r>
              <a:rPr lang="en-US" dirty="0">
                <a:solidFill>
                  <a:schemeClr val="accent2"/>
                </a:solidFill>
              </a:rPr>
              <a:t>Failure to do so leaves you dealing with the uncoordinated decisions made by departments, inefficiency, and waste.</a:t>
            </a:r>
          </a:p>
          <a:p>
            <a:pPr>
              <a:buClr>
                <a:srgbClr val="DE4178"/>
              </a:buClr>
            </a:pPr>
            <a:r>
              <a:rPr lang="en-US" b="1" dirty="0">
                <a:solidFill>
                  <a:srgbClr val="00427C"/>
                </a:solidFill>
              </a:rPr>
              <a:t>Resource allocation strategies make it easier to:</a:t>
            </a:r>
          </a:p>
          <a:p>
            <a:pPr lvl="1">
              <a:buClr>
                <a:srgbClr val="DE4178"/>
              </a:buClr>
            </a:pPr>
            <a:r>
              <a:rPr lang="en-US" dirty="0">
                <a:solidFill>
                  <a:schemeClr val="accent2"/>
                </a:solidFill>
              </a:rPr>
              <a:t>Adapt to financial constraints,</a:t>
            </a:r>
          </a:p>
          <a:p>
            <a:pPr lvl="1">
              <a:buClr>
                <a:srgbClr val="DE4178"/>
              </a:buClr>
            </a:pPr>
            <a:r>
              <a:rPr lang="en-US" dirty="0">
                <a:solidFill>
                  <a:schemeClr val="accent2"/>
                </a:solidFill>
              </a:rPr>
              <a:t>Manage political pressures, and </a:t>
            </a:r>
          </a:p>
          <a:p>
            <a:pPr lvl="1">
              <a:buClr>
                <a:srgbClr val="DE4178"/>
              </a:buClr>
            </a:pPr>
            <a:r>
              <a:rPr lang="en-US" dirty="0">
                <a:solidFill>
                  <a:schemeClr val="accent2"/>
                </a:solidFill>
              </a:rPr>
              <a:t>Influence Stakeholders.</a:t>
            </a:r>
          </a:p>
          <a:p>
            <a:pPr>
              <a:buClr>
                <a:srgbClr val="DE4178"/>
              </a:buClr>
            </a:pPr>
            <a:r>
              <a:rPr lang="en-US" b="1" dirty="0">
                <a:solidFill>
                  <a:srgbClr val="00427C"/>
                </a:solidFill>
              </a:rPr>
              <a:t>Resource allocations give us the framework to:</a:t>
            </a:r>
          </a:p>
          <a:p>
            <a:pPr lvl="1">
              <a:buClr>
                <a:srgbClr val="DE4178"/>
              </a:buClr>
            </a:pPr>
            <a:r>
              <a:rPr lang="en-US" dirty="0">
                <a:solidFill>
                  <a:schemeClr val="accent2"/>
                </a:solidFill>
              </a:rPr>
              <a:t>Make decisions, and</a:t>
            </a:r>
          </a:p>
          <a:p>
            <a:pPr lvl="1">
              <a:buClr>
                <a:srgbClr val="DE4178"/>
              </a:buClr>
            </a:pPr>
            <a:r>
              <a:rPr lang="en-US" dirty="0">
                <a:solidFill>
                  <a:schemeClr val="accent2"/>
                </a:solidFill>
              </a:rPr>
              <a:t>Manage consequences.</a:t>
            </a:r>
          </a:p>
          <a:p>
            <a:pPr lvl="1">
              <a:buClr>
                <a:srgbClr val="DE4178"/>
              </a:buClr>
            </a:pPr>
            <a:endParaRPr lang="en-US" dirty="0">
              <a:solidFill>
                <a:schemeClr val="accent2"/>
              </a:solidFill>
            </a:endParaRPr>
          </a:p>
          <a:p>
            <a:pPr lvl="1">
              <a:buClr>
                <a:srgbClr val="DE4178"/>
              </a:buClr>
            </a:pPr>
            <a:endParaRPr lang="en-US" dirty="0">
              <a:solidFill>
                <a:schemeClr val="accent2"/>
              </a:solidFill>
            </a:endParaRPr>
          </a:p>
          <a:p>
            <a:pPr marL="457200" lvl="1" indent="0">
              <a:buClr>
                <a:srgbClr val="DE4178"/>
              </a:buClr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98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>
          <a:extLst>
            <a:ext uri="{FF2B5EF4-FFF2-40B4-BE49-F238E27FC236}">
              <a16:creationId xmlns:a16="http://schemas.microsoft.com/office/drawing/2014/main" id="{5164D4F9-16ED-E73B-6EEE-7CBC158C0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E3770F7A-C415-EBB2-21FC-76310CAC319B}"/>
              </a:ext>
            </a:extLst>
          </p:cNvPr>
          <p:cNvSpPr>
            <a:spLocks noGrp="1"/>
          </p:cNvSpPr>
          <p:nvPr/>
        </p:nvSpPr>
        <p:spPr bwMode="auto">
          <a:xfrm>
            <a:off x="683219" y="365125"/>
            <a:ext cx="10630543" cy="116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Karla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9pPr>
          </a:lstStyle>
          <a:p>
            <a:r>
              <a:rPr lang="en-US" dirty="0">
                <a:latin typeface="Karla"/>
              </a:rPr>
              <a:t>The Strategic Difference</a:t>
            </a:r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4B8059A-DDB9-829D-CD65-625B9E6120FE}"/>
              </a:ext>
            </a:extLst>
          </p:cNvPr>
          <p:cNvSpPr txBox="1">
            <a:spLocks/>
          </p:cNvSpPr>
          <p:nvPr/>
        </p:nvSpPr>
        <p:spPr>
          <a:xfrm>
            <a:off x="575142" y="1145710"/>
            <a:ext cx="11053440" cy="445137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E4178"/>
              </a:buClr>
            </a:pPr>
            <a:r>
              <a:rPr lang="en-US" b="1" dirty="0"/>
              <a:t>A budget is more than just accounts and amounts. </a:t>
            </a:r>
          </a:p>
          <a:p>
            <a:pPr lvl="1">
              <a:buClr>
                <a:srgbClr val="DE4178"/>
              </a:buClr>
            </a:pPr>
            <a:r>
              <a:rPr lang="en-US" dirty="0">
                <a:solidFill>
                  <a:schemeClr val="accent2"/>
                </a:solidFill>
              </a:rPr>
              <a:t>Focusing on the rollover process, incremental adjustments, and budget book creation won’t improve student outcomes.</a:t>
            </a:r>
          </a:p>
          <a:p>
            <a:pPr lvl="1">
              <a:buClr>
                <a:srgbClr val="DE4178"/>
              </a:buClr>
            </a:pPr>
            <a:r>
              <a:rPr lang="en-US" dirty="0">
                <a:solidFill>
                  <a:schemeClr val="accent2"/>
                </a:solidFill>
              </a:rPr>
              <a:t>Conventional budgeting practices make it difficult to adapt to change.</a:t>
            </a:r>
          </a:p>
          <a:p>
            <a:pPr>
              <a:buClr>
                <a:srgbClr val="DE4178"/>
              </a:buClr>
            </a:pPr>
            <a:r>
              <a:rPr lang="en-US" b="1" dirty="0"/>
              <a:t>Clear and understandable data affects stakeholder influence.</a:t>
            </a:r>
          </a:p>
          <a:p>
            <a:pPr lvl="1">
              <a:buClr>
                <a:srgbClr val="DE4178"/>
              </a:buClr>
            </a:pPr>
            <a:r>
              <a:rPr lang="en-US" dirty="0">
                <a:solidFill>
                  <a:schemeClr val="accent2"/>
                </a:solidFill>
              </a:rPr>
              <a:t>Transparency does not equal clarity.</a:t>
            </a:r>
          </a:p>
          <a:p>
            <a:pPr lvl="1">
              <a:buClr>
                <a:srgbClr val="DE4178"/>
              </a:buClr>
            </a:pPr>
            <a:r>
              <a:rPr lang="en-US" dirty="0">
                <a:solidFill>
                  <a:schemeClr val="accent2"/>
                </a:solidFill>
              </a:rPr>
              <a:t>Time is better spent making decisions than on trying to understand accounts.</a:t>
            </a:r>
          </a:p>
          <a:p>
            <a:pPr>
              <a:buClr>
                <a:srgbClr val="DE4178"/>
              </a:buClr>
            </a:pPr>
            <a:r>
              <a:rPr lang="en-US" b="1" dirty="0"/>
              <a:t>Budgeting is a year-round process.</a:t>
            </a:r>
          </a:p>
          <a:p>
            <a:pPr lvl="1">
              <a:buClr>
                <a:srgbClr val="DE4178"/>
              </a:buClr>
            </a:pPr>
            <a:r>
              <a:rPr lang="en-US" dirty="0">
                <a:solidFill>
                  <a:schemeClr val="accent2"/>
                </a:solidFill>
              </a:rPr>
              <a:t>Budget owners make better decisions when they are engaged all year.</a:t>
            </a:r>
          </a:p>
          <a:p>
            <a:pPr marL="457200" lvl="1" indent="0">
              <a:buClr>
                <a:srgbClr val="DE4178"/>
              </a:buClr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45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046C00-51F6-5375-71A3-F77BFC41A936}"/>
              </a:ext>
            </a:extLst>
          </p:cNvPr>
          <p:cNvSpPr/>
          <p:nvPr/>
        </p:nvSpPr>
        <p:spPr>
          <a:xfrm>
            <a:off x="0" y="1532361"/>
            <a:ext cx="12192000" cy="5374735"/>
          </a:xfrm>
          <a:prstGeom prst="rect">
            <a:avLst/>
          </a:prstGeom>
          <a:solidFill>
            <a:srgbClr val="0042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D96E86-47A5-47BF-BD7F-6CAB4257ADDE}"/>
              </a:ext>
            </a:extLst>
          </p:cNvPr>
          <p:cNvSpPr txBox="1">
            <a:spLocks/>
          </p:cNvSpPr>
          <p:nvPr/>
        </p:nvSpPr>
        <p:spPr>
          <a:xfrm>
            <a:off x="407296" y="2569886"/>
            <a:ext cx="7247271" cy="1595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0" spc="-100" baseline="0">
                <a:solidFill>
                  <a:schemeClr val="bg1"/>
                </a:solidFill>
                <a:latin typeface="Karla" pitchFamily="2" charset="0"/>
                <a:ea typeface="+mj-ea"/>
                <a:cs typeface="+mj-cs"/>
              </a:defRPr>
            </a:lvl1pPr>
          </a:lstStyle>
          <a:p>
            <a:endParaRPr lang="en-US" sz="50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C14CC2-1964-B6AF-0AED-6B2217733EDD}"/>
              </a:ext>
            </a:extLst>
          </p:cNvPr>
          <p:cNvGrpSpPr/>
          <p:nvPr/>
        </p:nvGrpSpPr>
        <p:grpSpPr>
          <a:xfrm>
            <a:off x="8728189" y="302746"/>
            <a:ext cx="3072101" cy="951302"/>
            <a:chOff x="4186358" y="636926"/>
            <a:chExt cx="3072101" cy="95130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93CC38-5B55-3DFC-7665-C26551C0CC93}"/>
                </a:ext>
              </a:extLst>
            </p:cNvPr>
            <p:cNvGrpSpPr/>
            <p:nvPr userDrawn="1"/>
          </p:nvGrpSpPr>
          <p:grpSpPr>
            <a:xfrm>
              <a:off x="4186358" y="636926"/>
              <a:ext cx="1103926" cy="898109"/>
              <a:chOff x="4186358" y="315836"/>
              <a:chExt cx="1498600" cy="121920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693D4A9-05EB-1218-7BD7-C03885D0F1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4186358" y="315836"/>
                <a:ext cx="1498600" cy="1219200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C46208A-59A5-7BFA-8F6D-30735A766E97}"/>
                  </a:ext>
                </a:extLst>
              </p:cNvPr>
              <p:cNvSpPr/>
              <p:nvPr userDrawn="1"/>
            </p:nvSpPr>
            <p:spPr>
              <a:xfrm>
                <a:off x="4786411" y="655846"/>
                <a:ext cx="898547" cy="4666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681BD2-FC35-A1A8-2B87-134CBCA9399C}"/>
                </a:ext>
              </a:extLst>
            </p:cNvPr>
            <p:cNvSpPr txBox="1"/>
            <p:nvPr userDrawn="1"/>
          </p:nvSpPr>
          <p:spPr>
            <a:xfrm>
              <a:off x="4628380" y="814315"/>
              <a:ext cx="2188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B6F0"/>
                  </a:solidFill>
                  <a:latin typeface="Karla" pitchFamily="2" charset="77"/>
                </a:rPr>
                <a:t>Every Dollar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4AD23B-265D-301E-21D7-360CD50F87D7}"/>
                </a:ext>
              </a:extLst>
            </p:cNvPr>
            <p:cNvSpPr txBox="1"/>
            <p:nvPr userDrawn="1"/>
          </p:nvSpPr>
          <p:spPr>
            <a:xfrm>
              <a:off x="5194013" y="1218896"/>
              <a:ext cx="206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427C"/>
                  </a:solidFill>
                  <a:latin typeface="Karla" pitchFamily="2" charset="77"/>
                </a:rPr>
                <a:t>for Every Student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58CC09C-E21D-31AE-D6F4-A688B90E1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2" y="5856875"/>
            <a:ext cx="2272234" cy="48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825A5C17-0478-6175-4152-CEE402E6B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4689" y="2221673"/>
            <a:ext cx="4617525" cy="5788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163F64-DBAD-79E1-27B4-6CA4C27D5E68}"/>
              </a:ext>
            </a:extLst>
          </p:cNvPr>
          <p:cNvSpPr txBox="1">
            <a:spLocks/>
          </p:cNvSpPr>
          <p:nvPr/>
        </p:nvSpPr>
        <p:spPr>
          <a:xfrm>
            <a:off x="809749" y="2324713"/>
            <a:ext cx="6244194" cy="323425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Karla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Karla"/>
              </a:rPr>
              <a:t>Adapting with Purpose &amp; Communicating with Confidence</a:t>
            </a:r>
            <a:r>
              <a:rPr lang="en-US" sz="4400">
                <a:solidFill>
                  <a:schemeClr val="bg1"/>
                </a:solidFill>
                <a:latin typeface="Karla"/>
              </a:rPr>
              <a:t>:</a:t>
            </a:r>
            <a:br>
              <a:rPr lang="en-US" sz="4400">
                <a:solidFill>
                  <a:schemeClr val="bg1"/>
                </a:solidFill>
                <a:latin typeface="Karla"/>
              </a:rPr>
            </a:br>
            <a:endParaRPr lang="en-US" sz="1000">
              <a:solidFill>
                <a:schemeClr val="bg1"/>
              </a:solidFill>
              <a:latin typeface="Karla"/>
            </a:endParaRPr>
          </a:p>
          <a:p>
            <a:r>
              <a:rPr lang="en-US" sz="2400">
                <a:solidFill>
                  <a:schemeClr val="bg1"/>
                </a:solidFill>
                <a:latin typeface="Karla"/>
              </a:rPr>
              <a:t>Financial Strategy for California's Changing Education Landscape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54815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98004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2DEA4-2B3E-F9A7-F76D-3A54226C3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27C4797-7AC0-BCB9-6FE9-462EB3A6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122" y="1384934"/>
            <a:ext cx="5832097" cy="738664"/>
          </a:xfrm>
        </p:spPr>
        <p:txBody>
          <a:bodyPr/>
          <a:lstStyle/>
          <a:p>
            <a:r>
              <a:rPr lang="en-US" sz="3600">
                <a:solidFill>
                  <a:schemeClr val="accent2"/>
                </a:solidFill>
                <a:latin typeface="Karla"/>
              </a:rPr>
              <a:t>Agenda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E406FF-2B0E-754E-7714-8E88A9B51A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91859" y="2136383"/>
            <a:ext cx="5832097" cy="433917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Karla"/>
              </a:rPr>
              <a:t>Financial Landscape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>
                <a:latin typeface="Karla"/>
              </a:rPr>
              <a:t>What is a Budget?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>
                <a:latin typeface="Karla"/>
              </a:rPr>
              <a:t>What is a Resource Allocation Plan?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Karla"/>
              </a:rPr>
              <a:t>The Optics of Budget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B3D020-4A84-7918-D1D9-779A0A05E3BD}"/>
              </a:ext>
            </a:extLst>
          </p:cNvPr>
          <p:cNvSpPr/>
          <p:nvPr/>
        </p:nvSpPr>
        <p:spPr>
          <a:xfrm>
            <a:off x="-176981" y="-60836"/>
            <a:ext cx="5102942" cy="70368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B80241-0673-5BE6-2EA0-E804DB01B5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906135" y="-360736"/>
            <a:ext cx="5832096" cy="73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8772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23AC9-C614-6C20-2A54-96782AF17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05964-1976-603F-8880-38AA611C54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Karla"/>
              </a:rPr>
              <a:t>Financial Landscape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382F1-4964-707E-4AE7-6CFFB757E7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1BE8F-FC65-D44E-886C-39489E08CFE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Seismic-Barcode" descr="A0001RCD0" title="Seismic-Barcode">
            <a:extLst>
              <a:ext uri="{FF2B5EF4-FFF2-40B4-BE49-F238E27FC236}">
                <a16:creationId xmlns:a16="http://schemas.microsoft.com/office/drawing/2014/main" id="{C7B04187-C6B7-FEA7-35AE-AB93B9D9E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00850"/>
            <a:ext cx="1219200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471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BC983-0E44-4832-60EE-5602340173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0326E-34C8-9742-80DF-381DF5318F1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57C13-39CA-E2DA-42CB-33414FE4E6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2467" y="346215"/>
            <a:ext cx="10515600" cy="1325563"/>
          </a:xfrm>
        </p:spPr>
        <p:txBody>
          <a:bodyPr/>
          <a:lstStyle/>
          <a:p>
            <a:r>
              <a:rPr lang="en-US"/>
              <a:t>Budget pressures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A44098B-73E8-1AB2-EC95-1CF8E73E3B60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41384960"/>
              </p:ext>
            </p:extLst>
          </p:nvPr>
        </p:nvGraphicFramePr>
        <p:xfrm>
          <a:off x="800781" y="773669"/>
          <a:ext cx="11812588" cy="6424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990236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78249-0118-AFF4-FFB1-319A3CEFA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01941A-EA6A-40DB-0A38-A2087EB52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0326E-34C8-9742-80DF-381DF5318F1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AA137EA4-4D32-3759-46FD-CCDC68A16BC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82625" y="365125"/>
            <a:ext cx="10515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Karla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At a National Level: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DB89A8F-7871-3F64-2327-E432DA43DDA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82625" y="1652588"/>
            <a:ext cx="4446152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200"/>
              <a:t>NCES reports that: </a:t>
            </a:r>
          </a:p>
          <a:p>
            <a:pPr marL="0" indent="0" eaLnBrk="1" hangingPunct="1">
              <a:buNone/>
            </a:pPr>
            <a:r>
              <a:rPr lang="en-US" altLang="en-US" sz="3200">
                <a:solidFill>
                  <a:schemeClr val="accent3"/>
                </a:solidFill>
              </a:rPr>
              <a:t>K-12 enrollment is projected to decline by nearly 8% by 2031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520A278-A74B-F14E-4CB5-EBFE7AF42219}"/>
              </a:ext>
            </a:extLst>
          </p:cNvPr>
          <p:cNvGrpSpPr/>
          <p:nvPr/>
        </p:nvGrpSpPr>
        <p:grpSpPr>
          <a:xfrm>
            <a:off x="5266712" y="1533525"/>
            <a:ext cx="5606213" cy="3665095"/>
            <a:chOff x="5266712" y="1533525"/>
            <a:chExt cx="5606213" cy="3665095"/>
          </a:xfrm>
        </p:grpSpPr>
        <p:sp>
          <p:nvSpPr>
            <p:cNvPr id="42" name="Freeform 68669">
              <a:extLst>
                <a:ext uri="{FF2B5EF4-FFF2-40B4-BE49-F238E27FC236}">
                  <a16:creationId xmlns:a16="http://schemas.microsoft.com/office/drawing/2014/main" id="{2DF0CA8D-5001-7C89-01D1-7D892E9D5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027" y="1533525"/>
              <a:ext cx="698700" cy="518526"/>
            </a:xfrm>
            <a:custGeom>
              <a:avLst/>
              <a:gdLst>
                <a:gd name="T0" fmla="*/ 228 w 257"/>
                <a:gd name="T1" fmla="*/ 167 h 190"/>
                <a:gd name="T2" fmla="*/ 227 w 257"/>
                <a:gd name="T3" fmla="*/ 190 h 190"/>
                <a:gd name="T4" fmla="*/ 150 w 257"/>
                <a:gd name="T5" fmla="*/ 172 h 190"/>
                <a:gd name="T6" fmla="*/ 141 w 257"/>
                <a:gd name="T7" fmla="*/ 172 h 190"/>
                <a:gd name="T8" fmla="*/ 108 w 257"/>
                <a:gd name="T9" fmla="*/ 174 h 190"/>
                <a:gd name="T10" fmla="*/ 102 w 257"/>
                <a:gd name="T11" fmla="*/ 173 h 190"/>
                <a:gd name="T12" fmla="*/ 97 w 257"/>
                <a:gd name="T13" fmla="*/ 174 h 190"/>
                <a:gd name="T14" fmla="*/ 94 w 257"/>
                <a:gd name="T15" fmla="*/ 172 h 190"/>
                <a:gd name="T16" fmla="*/ 86 w 257"/>
                <a:gd name="T17" fmla="*/ 171 h 190"/>
                <a:gd name="T18" fmla="*/ 85 w 257"/>
                <a:gd name="T19" fmla="*/ 168 h 190"/>
                <a:gd name="T20" fmla="*/ 73 w 257"/>
                <a:gd name="T21" fmla="*/ 165 h 190"/>
                <a:gd name="T22" fmla="*/ 66 w 257"/>
                <a:gd name="T23" fmla="*/ 162 h 190"/>
                <a:gd name="T24" fmla="*/ 51 w 257"/>
                <a:gd name="T25" fmla="*/ 165 h 190"/>
                <a:gd name="T26" fmla="*/ 33 w 257"/>
                <a:gd name="T27" fmla="*/ 156 h 190"/>
                <a:gd name="T28" fmla="*/ 29 w 257"/>
                <a:gd name="T29" fmla="*/ 128 h 190"/>
                <a:gd name="T30" fmla="*/ 20 w 257"/>
                <a:gd name="T31" fmla="*/ 126 h 190"/>
                <a:gd name="T32" fmla="*/ 10 w 257"/>
                <a:gd name="T33" fmla="*/ 120 h 190"/>
                <a:gd name="T34" fmla="*/ 0 w 257"/>
                <a:gd name="T35" fmla="*/ 116 h 190"/>
                <a:gd name="T36" fmla="*/ 3 w 257"/>
                <a:gd name="T37" fmla="*/ 103 h 190"/>
                <a:gd name="T38" fmla="*/ 5 w 257"/>
                <a:gd name="T39" fmla="*/ 105 h 190"/>
                <a:gd name="T40" fmla="*/ 7 w 257"/>
                <a:gd name="T41" fmla="*/ 105 h 190"/>
                <a:gd name="T42" fmla="*/ 11 w 257"/>
                <a:gd name="T43" fmla="*/ 99 h 190"/>
                <a:gd name="T44" fmla="*/ 9 w 257"/>
                <a:gd name="T45" fmla="*/ 96 h 190"/>
                <a:gd name="T46" fmla="*/ 7 w 257"/>
                <a:gd name="T47" fmla="*/ 88 h 190"/>
                <a:gd name="T48" fmla="*/ 16 w 257"/>
                <a:gd name="T49" fmla="*/ 85 h 190"/>
                <a:gd name="T50" fmla="*/ 8 w 257"/>
                <a:gd name="T51" fmla="*/ 78 h 190"/>
                <a:gd name="T52" fmla="*/ 6 w 257"/>
                <a:gd name="T53" fmla="*/ 60 h 190"/>
                <a:gd name="T54" fmla="*/ 8 w 257"/>
                <a:gd name="T55" fmla="*/ 41 h 190"/>
                <a:gd name="T56" fmla="*/ 3 w 257"/>
                <a:gd name="T57" fmla="*/ 23 h 190"/>
                <a:gd name="T58" fmla="*/ 10 w 257"/>
                <a:gd name="T59" fmla="*/ 10 h 190"/>
                <a:gd name="T60" fmla="*/ 33 w 257"/>
                <a:gd name="T61" fmla="*/ 30 h 190"/>
                <a:gd name="T62" fmla="*/ 49 w 257"/>
                <a:gd name="T63" fmla="*/ 36 h 190"/>
                <a:gd name="T64" fmla="*/ 55 w 257"/>
                <a:gd name="T65" fmla="*/ 36 h 190"/>
                <a:gd name="T66" fmla="*/ 65 w 257"/>
                <a:gd name="T67" fmla="*/ 42 h 190"/>
                <a:gd name="T68" fmla="*/ 63 w 257"/>
                <a:gd name="T69" fmla="*/ 56 h 190"/>
                <a:gd name="T70" fmla="*/ 48 w 257"/>
                <a:gd name="T71" fmla="*/ 69 h 190"/>
                <a:gd name="T72" fmla="*/ 48 w 257"/>
                <a:gd name="T73" fmla="*/ 74 h 190"/>
                <a:gd name="T74" fmla="*/ 55 w 257"/>
                <a:gd name="T75" fmla="*/ 66 h 190"/>
                <a:gd name="T76" fmla="*/ 70 w 257"/>
                <a:gd name="T77" fmla="*/ 57 h 190"/>
                <a:gd name="T78" fmla="*/ 66 w 257"/>
                <a:gd name="T79" fmla="*/ 64 h 190"/>
                <a:gd name="T80" fmla="*/ 52 w 257"/>
                <a:gd name="T81" fmla="*/ 80 h 190"/>
                <a:gd name="T82" fmla="*/ 46 w 257"/>
                <a:gd name="T83" fmla="*/ 91 h 190"/>
                <a:gd name="T84" fmla="*/ 55 w 257"/>
                <a:gd name="T85" fmla="*/ 87 h 190"/>
                <a:gd name="T86" fmla="*/ 65 w 257"/>
                <a:gd name="T87" fmla="*/ 82 h 190"/>
                <a:gd name="T88" fmla="*/ 71 w 257"/>
                <a:gd name="T89" fmla="*/ 68 h 190"/>
                <a:gd name="T90" fmla="*/ 80 w 257"/>
                <a:gd name="T91" fmla="*/ 54 h 190"/>
                <a:gd name="T92" fmla="*/ 78 w 257"/>
                <a:gd name="T93" fmla="*/ 42 h 190"/>
                <a:gd name="T94" fmla="*/ 75 w 257"/>
                <a:gd name="T95" fmla="*/ 35 h 190"/>
                <a:gd name="T96" fmla="*/ 74 w 257"/>
                <a:gd name="T97" fmla="*/ 46 h 190"/>
                <a:gd name="T98" fmla="*/ 76 w 257"/>
                <a:gd name="T99" fmla="*/ 54 h 190"/>
                <a:gd name="T100" fmla="*/ 72 w 257"/>
                <a:gd name="T101" fmla="*/ 51 h 190"/>
                <a:gd name="T102" fmla="*/ 68 w 257"/>
                <a:gd name="T103" fmla="*/ 41 h 190"/>
                <a:gd name="T104" fmla="*/ 73 w 257"/>
                <a:gd name="T105" fmla="*/ 32 h 190"/>
                <a:gd name="T106" fmla="*/ 74 w 257"/>
                <a:gd name="T107" fmla="*/ 24 h 190"/>
                <a:gd name="T108" fmla="*/ 80 w 257"/>
                <a:gd name="T109" fmla="*/ 30 h 190"/>
                <a:gd name="T110" fmla="*/ 79 w 257"/>
                <a:gd name="T111" fmla="*/ 15 h 190"/>
                <a:gd name="T112" fmla="*/ 77 w 257"/>
                <a:gd name="T113" fmla="*/ 11 h 190"/>
                <a:gd name="T114" fmla="*/ 145 w 257"/>
                <a:gd name="T115" fmla="*/ 19 h 190"/>
                <a:gd name="T116" fmla="*/ 246 w 257"/>
                <a:gd name="T117" fmla="*/ 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90">
                  <a:moveTo>
                    <a:pt x="257" y="47"/>
                  </a:moveTo>
                  <a:cubicBezTo>
                    <a:pt x="257" y="47"/>
                    <a:pt x="233" y="161"/>
                    <a:pt x="228" y="167"/>
                  </a:cubicBezTo>
                  <a:cubicBezTo>
                    <a:pt x="224" y="174"/>
                    <a:pt x="229" y="172"/>
                    <a:pt x="229" y="179"/>
                  </a:cubicBezTo>
                  <a:cubicBezTo>
                    <a:pt x="229" y="185"/>
                    <a:pt x="227" y="190"/>
                    <a:pt x="227" y="190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0" y="163"/>
                    <a:pt x="60" y="163"/>
                    <a:pt x="60" y="163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6"/>
                    <a:pt x="36" y="149"/>
                    <a:pt x="35" y="140"/>
                  </a:cubicBezTo>
                  <a:cubicBezTo>
                    <a:pt x="34" y="130"/>
                    <a:pt x="29" y="128"/>
                    <a:pt x="29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6"/>
                    <a:pt x="20" y="120"/>
                    <a:pt x="15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33" y="16"/>
                    <a:pt x="145" y="19"/>
                  </a:cubicBezTo>
                  <a:cubicBezTo>
                    <a:pt x="156" y="22"/>
                    <a:pt x="230" y="42"/>
                    <a:pt x="235" y="43"/>
                  </a:cubicBezTo>
                  <a:cubicBezTo>
                    <a:pt x="240" y="45"/>
                    <a:pt x="246" y="45"/>
                    <a:pt x="246" y="45"/>
                  </a:cubicBezTo>
                  <a:lnTo>
                    <a:pt x="257" y="47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43" name="Freeform 68670">
              <a:extLst>
                <a:ext uri="{FF2B5EF4-FFF2-40B4-BE49-F238E27FC236}">
                  <a16:creationId xmlns:a16="http://schemas.microsoft.com/office/drawing/2014/main" id="{96D6BB05-41A6-D903-FEAE-ECC5BCF97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246" y="3359630"/>
              <a:ext cx="734118" cy="753630"/>
            </a:xfrm>
            <a:custGeom>
              <a:avLst/>
              <a:gdLst>
                <a:gd name="T0" fmla="*/ 34 w 228"/>
                <a:gd name="T1" fmla="*/ 0 h 234"/>
                <a:gd name="T2" fmla="*/ 228 w 228"/>
                <a:gd name="T3" fmla="*/ 23 h 234"/>
                <a:gd name="T4" fmla="*/ 227 w 228"/>
                <a:gd name="T5" fmla="*/ 44 h 234"/>
                <a:gd name="T6" fmla="*/ 224 w 228"/>
                <a:gd name="T7" fmla="*/ 44 h 234"/>
                <a:gd name="T8" fmla="*/ 210 w 228"/>
                <a:gd name="T9" fmla="*/ 226 h 234"/>
                <a:gd name="T10" fmla="*/ 91 w 228"/>
                <a:gd name="T11" fmla="*/ 215 h 234"/>
                <a:gd name="T12" fmla="*/ 90 w 228"/>
                <a:gd name="T13" fmla="*/ 224 h 234"/>
                <a:gd name="T14" fmla="*/ 32 w 228"/>
                <a:gd name="T15" fmla="*/ 218 h 234"/>
                <a:gd name="T16" fmla="*/ 29 w 228"/>
                <a:gd name="T17" fmla="*/ 234 h 234"/>
                <a:gd name="T18" fmla="*/ 0 w 228"/>
                <a:gd name="T19" fmla="*/ 230 h 234"/>
                <a:gd name="T20" fmla="*/ 34 w 22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4">
                  <a:moveTo>
                    <a:pt x="34" y="0"/>
                  </a:moveTo>
                  <a:lnTo>
                    <a:pt x="228" y="23"/>
                  </a:lnTo>
                  <a:lnTo>
                    <a:pt x="227" y="44"/>
                  </a:lnTo>
                  <a:lnTo>
                    <a:pt x="224" y="44"/>
                  </a:lnTo>
                  <a:lnTo>
                    <a:pt x="210" y="226"/>
                  </a:lnTo>
                  <a:lnTo>
                    <a:pt x="91" y="215"/>
                  </a:lnTo>
                  <a:lnTo>
                    <a:pt x="90" y="224"/>
                  </a:lnTo>
                  <a:lnTo>
                    <a:pt x="32" y="218"/>
                  </a:lnTo>
                  <a:lnTo>
                    <a:pt x="29" y="234"/>
                  </a:lnTo>
                  <a:lnTo>
                    <a:pt x="0" y="2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44" name="Freeform 68671">
              <a:extLst>
                <a:ext uri="{FF2B5EF4-FFF2-40B4-BE49-F238E27FC236}">
                  <a16:creationId xmlns:a16="http://schemas.microsoft.com/office/drawing/2014/main" id="{1C65A232-5003-2DC4-EE71-D38EF83D3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927" y="3501340"/>
              <a:ext cx="1455356" cy="1436408"/>
            </a:xfrm>
            <a:custGeom>
              <a:avLst/>
              <a:gdLst>
                <a:gd name="T0" fmla="*/ 450 w 452"/>
                <a:gd name="T1" fmla="*/ 234 h 446"/>
                <a:gd name="T2" fmla="*/ 446 w 452"/>
                <a:gd name="T3" fmla="*/ 215 h 446"/>
                <a:gd name="T4" fmla="*/ 435 w 452"/>
                <a:gd name="T5" fmla="*/ 131 h 446"/>
                <a:gd name="T6" fmla="*/ 417 w 452"/>
                <a:gd name="T7" fmla="*/ 128 h 446"/>
                <a:gd name="T8" fmla="*/ 398 w 452"/>
                <a:gd name="T9" fmla="*/ 117 h 446"/>
                <a:gd name="T10" fmla="*/ 378 w 452"/>
                <a:gd name="T11" fmla="*/ 116 h 446"/>
                <a:gd name="T12" fmla="*/ 365 w 452"/>
                <a:gd name="T13" fmla="*/ 118 h 446"/>
                <a:gd name="T14" fmla="*/ 352 w 452"/>
                <a:gd name="T15" fmla="*/ 122 h 446"/>
                <a:gd name="T16" fmla="*/ 332 w 452"/>
                <a:gd name="T17" fmla="*/ 118 h 446"/>
                <a:gd name="T18" fmla="*/ 325 w 452"/>
                <a:gd name="T19" fmla="*/ 116 h 446"/>
                <a:gd name="T20" fmla="*/ 310 w 452"/>
                <a:gd name="T21" fmla="*/ 112 h 446"/>
                <a:gd name="T22" fmla="*/ 301 w 452"/>
                <a:gd name="T23" fmla="*/ 111 h 446"/>
                <a:gd name="T24" fmla="*/ 284 w 452"/>
                <a:gd name="T25" fmla="*/ 107 h 446"/>
                <a:gd name="T26" fmla="*/ 269 w 452"/>
                <a:gd name="T27" fmla="*/ 101 h 446"/>
                <a:gd name="T28" fmla="*/ 253 w 452"/>
                <a:gd name="T29" fmla="*/ 93 h 446"/>
                <a:gd name="T30" fmla="*/ 242 w 452"/>
                <a:gd name="T31" fmla="*/ 90 h 446"/>
                <a:gd name="T32" fmla="*/ 125 w 452"/>
                <a:gd name="T33" fmla="*/ 182 h 446"/>
                <a:gd name="T34" fmla="*/ 2 w 452"/>
                <a:gd name="T35" fmla="*/ 183 h 446"/>
                <a:gd name="T36" fmla="*/ 13 w 452"/>
                <a:gd name="T37" fmla="*/ 197 h 446"/>
                <a:gd name="T38" fmla="*/ 22 w 452"/>
                <a:gd name="T39" fmla="*/ 205 h 446"/>
                <a:gd name="T40" fmla="*/ 41 w 452"/>
                <a:gd name="T41" fmla="*/ 224 h 446"/>
                <a:gd name="T42" fmla="*/ 55 w 452"/>
                <a:gd name="T43" fmla="*/ 238 h 446"/>
                <a:gd name="T44" fmla="*/ 59 w 452"/>
                <a:gd name="T45" fmla="*/ 259 h 446"/>
                <a:gd name="T46" fmla="*/ 66 w 452"/>
                <a:gd name="T47" fmla="*/ 278 h 446"/>
                <a:gd name="T48" fmla="*/ 74 w 452"/>
                <a:gd name="T49" fmla="*/ 286 h 446"/>
                <a:gd name="T50" fmla="*/ 88 w 452"/>
                <a:gd name="T51" fmla="*/ 296 h 446"/>
                <a:gd name="T52" fmla="*/ 109 w 452"/>
                <a:gd name="T53" fmla="*/ 307 h 446"/>
                <a:gd name="T54" fmla="*/ 120 w 452"/>
                <a:gd name="T55" fmla="*/ 298 h 446"/>
                <a:gd name="T56" fmla="*/ 127 w 452"/>
                <a:gd name="T57" fmla="*/ 283 h 446"/>
                <a:gd name="T58" fmla="*/ 148 w 452"/>
                <a:gd name="T59" fmla="*/ 275 h 446"/>
                <a:gd name="T60" fmla="*/ 170 w 452"/>
                <a:gd name="T61" fmla="*/ 279 h 446"/>
                <a:gd name="T62" fmla="*/ 183 w 452"/>
                <a:gd name="T63" fmla="*/ 292 h 446"/>
                <a:gd name="T64" fmla="*/ 200 w 452"/>
                <a:gd name="T65" fmla="*/ 320 h 446"/>
                <a:gd name="T66" fmla="*/ 210 w 452"/>
                <a:gd name="T67" fmla="*/ 343 h 446"/>
                <a:gd name="T68" fmla="*/ 235 w 452"/>
                <a:gd name="T69" fmla="*/ 372 h 446"/>
                <a:gd name="T70" fmla="*/ 237 w 452"/>
                <a:gd name="T71" fmla="*/ 388 h 446"/>
                <a:gd name="T72" fmla="*/ 249 w 452"/>
                <a:gd name="T73" fmla="*/ 416 h 446"/>
                <a:gd name="T74" fmla="*/ 273 w 452"/>
                <a:gd name="T75" fmla="*/ 427 h 446"/>
                <a:gd name="T76" fmla="*/ 291 w 452"/>
                <a:gd name="T77" fmla="*/ 438 h 446"/>
                <a:gd name="T78" fmla="*/ 305 w 452"/>
                <a:gd name="T79" fmla="*/ 442 h 446"/>
                <a:gd name="T80" fmla="*/ 321 w 452"/>
                <a:gd name="T81" fmla="*/ 441 h 446"/>
                <a:gd name="T82" fmla="*/ 317 w 452"/>
                <a:gd name="T83" fmla="*/ 425 h 446"/>
                <a:gd name="T84" fmla="*/ 308 w 452"/>
                <a:gd name="T85" fmla="*/ 404 h 446"/>
                <a:gd name="T86" fmla="*/ 318 w 452"/>
                <a:gd name="T87" fmla="*/ 370 h 446"/>
                <a:gd name="T88" fmla="*/ 311 w 452"/>
                <a:gd name="T89" fmla="*/ 361 h 446"/>
                <a:gd name="T90" fmla="*/ 326 w 452"/>
                <a:gd name="T91" fmla="*/ 355 h 446"/>
                <a:gd name="T92" fmla="*/ 324 w 452"/>
                <a:gd name="T93" fmla="*/ 350 h 446"/>
                <a:gd name="T94" fmla="*/ 338 w 452"/>
                <a:gd name="T95" fmla="*/ 350 h 446"/>
                <a:gd name="T96" fmla="*/ 336 w 452"/>
                <a:gd name="T97" fmla="*/ 345 h 446"/>
                <a:gd name="T98" fmla="*/ 347 w 452"/>
                <a:gd name="T99" fmla="*/ 342 h 446"/>
                <a:gd name="T100" fmla="*/ 346 w 452"/>
                <a:gd name="T101" fmla="*/ 331 h 446"/>
                <a:gd name="T102" fmla="*/ 357 w 452"/>
                <a:gd name="T103" fmla="*/ 329 h 446"/>
                <a:gd name="T104" fmla="*/ 367 w 452"/>
                <a:gd name="T105" fmla="*/ 329 h 446"/>
                <a:gd name="T106" fmla="*/ 395 w 452"/>
                <a:gd name="T107" fmla="*/ 314 h 446"/>
                <a:gd name="T108" fmla="*/ 403 w 452"/>
                <a:gd name="T109" fmla="*/ 305 h 446"/>
                <a:gd name="T110" fmla="*/ 403 w 452"/>
                <a:gd name="T111" fmla="*/ 296 h 446"/>
                <a:gd name="T112" fmla="*/ 410 w 452"/>
                <a:gd name="T113" fmla="*/ 286 h 446"/>
                <a:gd name="T114" fmla="*/ 412 w 452"/>
                <a:gd name="T115" fmla="*/ 299 h 446"/>
                <a:gd name="T116" fmla="*/ 439 w 452"/>
                <a:gd name="T117" fmla="*/ 288 h 446"/>
                <a:gd name="T118" fmla="*/ 447 w 452"/>
                <a:gd name="T119" fmla="*/ 26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2" h="446">
                  <a:moveTo>
                    <a:pt x="446" y="253"/>
                  </a:moveTo>
                  <a:lnTo>
                    <a:pt x="448" y="245"/>
                  </a:lnTo>
                  <a:lnTo>
                    <a:pt x="452" y="240"/>
                  </a:lnTo>
                  <a:lnTo>
                    <a:pt x="450" y="234"/>
                  </a:lnTo>
                  <a:lnTo>
                    <a:pt x="448" y="226"/>
                  </a:lnTo>
                  <a:lnTo>
                    <a:pt x="447" y="223"/>
                  </a:lnTo>
                  <a:lnTo>
                    <a:pt x="447" y="217"/>
                  </a:lnTo>
                  <a:lnTo>
                    <a:pt x="446" y="215"/>
                  </a:lnTo>
                  <a:lnTo>
                    <a:pt x="442" y="206"/>
                  </a:lnTo>
                  <a:lnTo>
                    <a:pt x="442" y="204"/>
                  </a:lnTo>
                  <a:lnTo>
                    <a:pt x="435" y="198"/>
                  </a:lnTo>
                  <a:lnTo>
                    <a:pt x="435" y="131"/>
                  </a:lnTo>
                  <a:lnTo>
                    <a:pt x="425" y="130"/>
                  </a:lnTo>
                  <a:lnTo>
                    <a:pt x="423" y="132"/>
                  </a:lnTo>
                  <a:lnTo>
                    <a:pt x="420" y="131"/>
                  </a:lnTo>
                  <a:lnTo>
                    <a:pt x="417" y="128"/>
                  </a:lnTo>
                  <a:lnTo>
                    <a:pt x="413" y="126"/>
                  </a:lnTo>
                  <a:lnTo>
                    <a:pt x="408" y="126"/>
                  </a:lnTo>
                  <a:lnTo>
                    <a:pt x="402" y="122"/>
                  </a:lnTo>
                  <a:lnTo>
                    <a:pt x="398" y="117"/>
                  </a:lnTo>
                  <a:lnTo>
                    <a:pt x="393" y="116"/>
                  </a:lnTo>
                  <a:lnTo>
                    <a:pt x="385" y="118"/>
                  </a:lnTo>
                  <a:lnTo>
                    <a:pt x="383" y="117"/>
                  </a:lnTo>
                  <a:lnTo>
                    <a:pt x="378" y="116"/>
                  </a:lnTo>
                  <a:lnTo>
                    <a:pt x="374" y="119"/>
                  </a:lnTo>
                  <a:lnTo>
                    <a:pt x="372" y="120"/>
                  </a:lnTo>
                  <a:lnTo>
                    <a:pt x="369" y="118"/>
                  </a:lnTo>
                  <a:lnTo>
                    <a:pt x="365" y="118"/>
                  </a:lnTo>
                  <a:lnTo>
                    <a:pt x="363" y="121"/>
                  </a:lnTo>
                  <a:lnTo>
                    <a:pt x="358" y="124"/>
                  </a:lnTo>
                  <a:lnTo>
                    <a:pt x="354" y="125"/>
                  </a:lnTo>
                  <a:lnTo>
                    <a:pt x="352" y="122"/>
                  </a:lnTo>
                  <a:lnTo>
                    <a:pt x="349" y="119"/>
                  </a:lnTo>
                  <a:lnTo>
                    <a:pt x="341" y="120"/>
                  </a:lnTo>
                  <a:lnTo>
                    <a:pt x="336" y="117"/>
                  </a:lnTo>
                  <a:lnTo>
                    <a:pt x="332" y="118"/>
                  </a:lnTo>
                  <a:lnTo>
                    <a:pt x="330" y="122"/>
                  </a:lnTo>
                  <a:lnTo>
                    <a:pt x="328" y="123"/>
                  </a:lnTo>
                  <a:lnTo>
                    <a:pt x="327" y="118"/>
                  </a:lnTo>
                  <a:lnTo>
                    <a:pt x="325" y="116"/>
                  </a:lnTo>
                  <a:lnTo>
                    <a:pt x="319" y="120"/>
                  </a:lnTo>
                  <a:lnTo>
                    <a:pt x="318" y="116"/>
                  </a:lnTo>
                  <a:lnTo>
                    <a:pt x="312" y="112"/>
                  </a:lnTo>
                  <a:lnTo>
                    <a:pt x="310" y="112"/>
                  </a:lnTo>
                  <a:lnTo>
                    <a:pt x="308" y="115"/>
                  </a:lnTo>
                  <a:lnTo>
                    <a:pt x="305" y="117"/>
                  </a:lnTo>
                  <a:lnTo>
                    <a:pt x="302" y="116"/>
                  </a:lnTo>
                  <a:lnTo>
                    <a:pt x="301" y="111"/>
                  </a:lnTo>
                  <a:lnTo>
                    <a:pt x="298" y="111"/>
                  </a:lnTo>
                  <a:lnTo>
                    <a:pt x="295" y="105"/>
                  </a:lnTo>
                  <a:lnTo>
                    <a:pt x="287" y="105"/>
                  </a:lnTo>
                  <a:lnTo>
                    <a:pt x="284" y="107"/>
                  </a:lnTo>
                  <a:lnTo>
                    <a:pt x="281" y="104"/>
                  </a:lnTo>
                  <a:lnTo>
                    <a:pt x="280" y="104"/>
                  </a:lnTo>
                  <a:lnTo>
                    <a:pt x="275" y="105"/>
                  </a:lnTo>
                  <a:lnTo>
                    <a:pt x="269" y="101"/>
                  </a:lnTo>
                  <a:lnTo>
                    <a:pt x="261" y="101"/>
                  </a:lnTo>
                  <a:lnTo>
                    <a:pt x="259" y="94"/>
                  </a:lnTo>
                  <a:lnTo>
                    <a:pt x="255" y="92"/>
                  </a:lnTo>
                  <a:lnTo>
                    <a:pt x="253" y="93"/>
                  </a:lnTo>
                  <a:lnTo>
                    <a:pt x="250" y="92"/>
                  </a:lnTo>
                  <a:lnTo>
                    <a:pt x="247" y="93"/>
                  </a:lnTo>
                  <a:lnTo>
                    <a:pt x="244" y="93"/>
                  </a:lnTo>
                  <a:lnTo>
                    <a:pt x="242" y="90"/>
                  </a:lnTo>
                  <a:lnTo>
                    <a:pt x="235" y="83"/>
                  </a:lnTo>
                  <a:lnTo>
                    <a:pt x="239" y="6"/>
                  </a:lnTo>
                  <a:lnTo>
                    <a:pt x="139" y="0"/>
                  </a:lnTo>
                  <a:lnTo>
                    <a:pt x="125" y="182"/>
                  </a:lnTo>
                  <a:lnTo>
                    <a:pt x="6" y="171"/>
                  </a:lnTo>
                  <a:lnTo>
                    <a:pt x="5" y="180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7" y="186"/>
                  </a:lnTo>
                  <a:lnTo>
                    <a:pt x="10" y="190"/>
                  </a:lnTo>
                  <a:lnTo>
                    <a:pt x="11" y="193"/>
                  </a:lnTo>
                  <a:lnTo>
                    <a:pt x="13" y="197"/>
                  </a:lnTo>
                  <a:lnTo>
                    <a:pt x="15" y="198"/>
                  </a:lnTo>
                  <a:lnTo>
                    <a:pt x="18" y="200"/>
                  </a:lnTo>
                  <a:lnTo>
                    <a:pt x="21" y="202"/>
                  </a:lnTo>
                  <a:lnTo>
                    <a:pt x="22" y="205"/>
                  </a:lnTo>
                  <a:lnTo>
                    <a:pt x="26" y="210"/>
                  </a:lnTo>
                  <a:lnTo>
                    <a:pt x="30" y="213"/>
                  </a:lnTo>
                  <a:lnTo>
                    <a:pt x="38" y="224"/>
                  </a:lnTo>
                  <a:lnTo>
                    <a:pt x="41" y="224"/>
                  </a:lnTo>
                  <a:lnTo>
                    <a:pt x="44" y="227"/>
                  </a:lnTo>
                  <a:lnTo>
                    <a:pt x="48" y="230"/>
                  </a:lnTo>
                  <a:lnTo>
                    <a:pt x="53" y="234"/>
                  </a:lnTo>
                  <a:lnTo>
                    <a:pt x="55" y="238"/>
                  </a:lnTo>
                  <a:lnTo>
                    <a:pt x="55" y="245"/>
                  </a:lnTo>
                  <a:lnTo>
                    <a:pt x="59" y="251"/>
                  </a:lnTo>
                  <a:lnTo>
                    <a:pt x="60" y="255"/>
                  </a:lnTo>
                  <a:lnTo>
                    <a:pt x="59" y="259"/>
                  </a:lnTo>
                  <a:lnTo>
                    <a:pt x="59" y="264"/>
                  </a:lnTo>
                  <a:lnTo>
                    <a:pt x="60" y="270"/>
                  </a:lnTo>
                  <a:lnTo>
                    <a:pt x="65" y="275"/>
                  </a:lnTo>
                  <a:lnTo>
                    <a:pt x="66" y="278"/>
                  </a:lnTo>
                  <a:lnTo>
                    <a:pt x="67" y="279"/>
                  </a:lnTo>
                  <a:lnTo>
                    <a:pt x="69" y="281"/>
                  </a:lnTo>
                  <a:lnTo>
                    <a:pt x="71" y="283"/>
                  </a:lnTo>
                  <a:lnTo>
                    <a:pt x="74" y="286"/>
                  </a:lnTo>
                  <a:lnTo>
                    <a:pt x="78" y="289"/>
                  </a:lnTo>
                  <a:lnTo>
                    <a:pt x="81" y="292"/>
                  </a:lnTo>
                  <a:lnTo>
                    <a:pt x="84" y="293"/>
                  </a:lnTo>
                  <a:lnTo>
                    <a:pt x="88" y="296"/>
                  </a:lnTo>
                  <a:lnTo>
                    <a:pt x="94" y="299"/>
                  </a:lnTo>
                  <a:lnTo>
                    <a:pt x="101" y="304"/>
                  </a:lnTo>
                  <a:lnTo>
                    <a:pt x="104" y="305"/>
                  </a:lnTo>
                  <a:lnTo>
                    <a:pt x="109" y="307"/>
                  </a:lnTo>
                  <a:lnTo>
                    <a:pt x="113" y="307"/>
                  </a:lnTo>
                  <a:lnTo>
                    <a:pt x="115" y="303"/>
                  </a:lnTo>
                  <a:lnTo>
                    <a:pt x="118" y="300"/>
                  </a:lnTo>
                  <a:lnTo>
                    <a:pt x="120" y="298"/>
                  </a:lnTo>
                  <a:lnTo>
                    <a:pt x="123" y="297"/>
                  </a:lnTo>
                  <a:lnTo>
                    <a:pt x="123" y="292"/>
                  </a:lnTo>
                  <a:lnTo>
                    <a:pt x="125" y="288"/>
                  </a:lnTo>
                  <a:lnTo>
                    <a:pt x="127" y="283"/>
                  </a:lnTo>
                  <a:lnTo>
                    <a:pt x="132" y="277"/>
                  </a:lnTo>
                  <a:lnTo>
                    <a:pt x="139" y="276"/>
                  </a:lnTo>
                  <a:lnTo>
                    <a:pt x="143" y="275"/>
                  </a:lnTo>
                  <a:lnTo>
                    <a:pt x="148" y="275"/>
                  </a:lnTo>
                  <a:lnTo>
                    <a:pt x="153" y="277"/>
                  </a:lnTo>
                  <a:lnTo>
                    <a:pt x="159" y="278"/>
                  </a:lnTo>
                  <a:lnTo>
                    <a:pt x="162" y="278"/>
                  </a:lnTo>
                  <a:lnTo>
                    <a:pt x="170" y="279"/>
                  </a:lnTo>
                  <a:lnTo>
                    <a:pt x="173" y="281"/>
                  </a:lnTo>
                  <a:lnTo>
                    <a:pt x="176" y="287"/>
                  </a:lnTo>
                  <a:lnTo>
                    <a:pt x="178" y="287"/>
                  </a:lnTo>
                  <a:lnTo>
                    <a:pt x="183" y="292"/>
                  </a:lnTo>
                  <a:lnTo>
                    <a:pt x="187" y="294"/>
                  </a:lnTo>
                  <a:lnTo>
                    <a:pt x="190" y="300"/>
                  </a:lnTo>
                  <a:lnTo>
                    <a:pt x="196" y="308"/>
                  </a:lnTo>
                  <a:lnTo>
                    <a:pt x="200" y="320"/>
                  </a:lnTo>
                  <a:lnTo>
                    <a:pt x="203" y="324"/>
                  </a:lnTo>
                  <a:lnTo>
                    <a:pt x="207" y="332"/>
                  </a:lnTo>
                  <a:lnTo>
                    <a:pt x="207" y="335"/>
                  </a:lnTo>
                  <a:lnTo>
                    <a:pt x="210" y="343"/>
                  </a:lnTo>
                  <a:lnTo>
                    <a:pt x="218" y="350"/>
                  </a:lnTo>
                  <a:lnTo>
                    <a:pt x="220" y="358"/>
                  </a:lnTo>
                  <a:lnTo>
                    <a:pt x="230" y="370"/>
                  </a:lnTo>
                  <a:lnTo>
                    <a:pt x="235" y="372"/>
                  </a:lnTo>
                  <a:lnTo>
                    <a:pt x="234" y="381"/>
                  </a:lnTo>
                  <a:lnTo>
                    <a:pt x="232" y="383"/>
                  </a:lnTo>
                  <a:lnTo>
                    <a:pt x="234" y="385"/>
                  </a:lnTo>
                  <a:lnTo>
                    <a:pt x="237" y="388"/>
                  </a:lnTo>
                  <a:lnTo>
                    <a:pt x="237" y="394"/>
                  </a:lnTo>
                  <a:lnTo>
                    <a:pt x="243" y="405"/>
                  </a:lnTo>
                  <a:lnTo>
                    <a:pt x="246" y="411"/>
                  </a:lnTo>
                  <a:lnTo>
                    <a:pt x="249" y="416"/>
                  </a:lnTo>
                  <a:lnTo>
                    <a:pt x="251" y="421"/>
                  </a:lnTo>
                  <a:lnTo>
                    <a:pt x="259" y="422"/>
                  </a:lnTo>
                  <a:lnTo>
                    <a:pt x="264" y="427"/>
                  </a:lnTo>
                  <a:lnTo>
                    <a:pt x="273" y="427"/>
                  </a:lnTo>
                  <a:lnTo>
                    <a:pt x="280" y="434"/>
                  </a:lnTo>
                  <a:lnTo>
                    <a:pt x="284" y="434"/>
                  </a:lnTo>
                  <a:lnTo>
                    <a:pt x="286" y="437"/>
                  </a:lnTo>
                  <a:lnTo>
                    <a:pt x="291" y="438"/>
                  </a:lnTo>
                  <a:lnTo>
                    <a:pt x="292" y="436"/>
                  </a:lnTo>
                  <a:lnTo>
                    <a:pt x="302" y="438"/>
                  </a:lnTo>
                  <a:lnTo>
                    <a:pt x="302" y="439"/>
                  </a:lnTo>
                  <a:lnTo>
                    <a:pt x="305" y="442"/>
                  </a:lnTo>
                  <a:lnTo>
                    <a:pt x="310" y="446"/>
                  </a:lnTo>
                  <a:lnTo>
                    <a:pt x="313" y="444"/>
                  </a:lnTo>
                  <a:lnTo>
                    <a:pt x="314" y="442"/>
                  </a:lnTo>
                  <a:lnTo>
                    <a:pt x="321" y="441"/>
                  </a:lnTo>
                  <a:lnTo>
                    <a:pt x="319" y="436"/>
                  </a:lnTo>
                  <a:lnTo>
                    <a:pt x="319" y="433"/>
                  </a:lnTo>
                  <a:lnTo>
                    <a:pt x="318" y="429"/>
                  </a:lnTo>
                  <a:lnTo>
                    <a:pt x="317" y="425"/>
                  </a:lnTo>
                  <a:lnTo>
                    <a:pt x="314" y="423"/>
                  </a:lnTo>
                  <a:lnTo>
                    <a:pt x="312" y="417"/>
                  </a:lnTo>
                  <a:lnTo>
                    <a:pt x="311" y="411"/>
                  </a:lnTo>
                  <a:lnTo>
                    <a:pt x="308" y="404"/>
                  </a:lnTo>
                  <a:lnTo>
                    <a:pt x="308" y="398"/>
                  </a:lnTo>
                  <a:lnTo>
                    <a:pt x="311" y="389"/>
                  </a:lnTo>
                  <a:lnTo>
                    <a:pt x="314" y="380"/>
                  </a:lnTo>
                  <a:lnTo>
                    <a:pt x="318" y="370"/>
                  </a:lnTo>
                  <a:lnTo>
                    <a:pt x="317" y="368"/>
                  </a:lnTo>
                  <a:lnTo>
                    <a:pt x="314" y="366"/>
                  </a:lnTo>
                  <a:lnTo>
                    <a:pt x="311" y="363"/>
                  </a:lnTo>
                  <a:lnTo>
                    <a:pt x="311" y="361"/>
                  </a:lnTo>
                  <a:lnTo>
                    <a:pt x="313" y="362"/>
                  </a:lnTo>
                  <a:lnTo>
                    <a:pt x="322" y="361"/>
                  </a:lnTo>
                  <a:lnTo>
                    <a:pt x="323" y="361"/>
                  </a:lnTo>
                  <a:lnTo>
                    <a:pt x="326" y="355"/>
                  </a:lnTo>
                  <a:lnTo>
                    <a:pt x="323" y="355"/>
                  </a:lnTo>
                  <a:lnTo>
                    <a:pt x="322" y="353"/>
                  </a:lnTo>
                  <a:lnTo>
                    <a:pt x="322" y="351"/>
                  </a:lnTo>
                  <a:lnTo>
                    <a:pt x="324" y="350"/>
                  </a:lnTo>
                  <a:lnTo>
                    <a:pt x="328" y="350"/>
                  </a:lnTo>
                  <a:lnTo>
                    <a:pt x="333" y="350"/>
                  </a:lnTo>
                  <a:lnTo>
                    <a:pt x="335" y="351"/>
                  </a:lnTo>
                  <a:lnTo>
                    <a:pt x="338" y="350"/>
                  </a:lnTo>
                  <a:lnTo>
                    <a:pt x="343" y="346"/>
                  </a:lnTo>
                  <a:lnTo>
                    <a:pt x="341" y="346"/>
                  </a:lnTo>
                  <a:lnTo>
                    <a:pt x="337" y="349"/>
                  </a:lnTo>
                  <a:lnTo>
                    <a:pt x="336" y="345"/>
                  </a:lnTo>
                  <a:lnTo>
                    <a:pt x="338" y="339"/>
                  </a:lnTo>
                  <a:lnTo>
                    <a:pt x="340" y="341"/>
                  </a:lnTo>
                  <a:lnTo>
                    <a:pt x="342" y="342"/>
                  </a:lnTo>
                  <a:lnTo>
                    <a:pt x="347" y="342"/>
                  </a:lnTo>
                  <a:lnTo>
                    <a:pt x="349" y="340"/>
                  </a:lnTo>
                  <a:lnTo>
                    <a:pt x="348" y="336"/>
                  </a:lnTo>
                  <a:lnTo>
                    <a:pt x="345" y="332"/>
                  </a:lnTo>
                  <a:lnTo>
                    <a:pt x="346" y="331"/>
                  </a:lnTo>
                  <a:lnTo>
                    <a:pt x="349" y="331"/>
                  </a:lnTo>
                  <a:lnTo>
                    <a:pt x="352" y="329"/>
                  </a:lnTo>
                  <a:lnTo>
                    <a:pt x="354" y="331"/>
                  </a:lnTo>
                  <a:lnTo>
                    <a:pt x="357" y="329"/>
                  </a:lnTo>
                  <a:lnTo>
                    <a:pt x="358" y="331"/>
                  </a:lnTo>
                  <a:lnTo>
                    <a:pt x="361" y="333"/>
                  </a:lnTo>
                  <a:lnTo>
                    <a:pt x="364" y="331"/>
                  </a:lnTo>
                  <a:lnTo>
                    <a:pt x="367" y="329"/>
                  </a:lnTo>
                  <a:lnTo>
                    <a:pt x="374" y="327"/>
                  </a:lnTo>
                  <a:lnTo>
                    <a:pt x="381" y="326"/>
                  </a:lnTo>
                  <a:lnTo>
                    <a:pt x="392" y="320"/>
                  </a:lnTo>
                  <a:lnTo>
                    <a:pt x="395" y="314"/>
                  </a:lnTo>
                  <a:lnTo>
                    <a:pt x="396" y="309"/>
                  </a:lnTo>
                  <a:lnTo>
                    <a:pt x="399" y="307"/>
                  </a:lnTo>
                  <a:lnTo>
                    <a:pt x="402" y="306"/>
                  </a:lnTo>
                  <a:lnTo>
                    <a:pt x="403" y="305"/>
                  </a:lnTo>
                  <a:lnTo>
                    <a:pt x="406" y="303"/>
                  </a:lnTo>
                  <a:lnTo>
                    <a:pt x="405" y="300"/>
                  </a:lnTo>
                  <a:lnTo>
                    <a:pt x="404" y="297"/>
                  </a:lnTo>
                  <a:lnTo>
                    <a:pt x="403" y="296"/>
                  </a:lnTo>
                  <a:lnTo>
                    <a:pt x="402" y="294"/>
                  </a:lnTo>
                  <a:lnTo>
                    <a:pt x="403" y="291"/>
                  </a:lnTo>
                  <a:lnTo>
                    <a:pt x="407" y="288"/>
                  </a:lnTo>
                  <a:lnTo>
                    <a:pt x="410" y="286"/>
                  </a:lnTo>
                  <a:lnTo>
                    <a:pt x="412" y="286"/>
                  </a:lnTo>
                  <a:lnTo>
                    <a:pt x="412" y="289"/>
                  </a:lnTo>
                  <a:lnTo>
                    <a:pt x="412" y="293"/>
                  </a:lnTo>
                  <a:lnTo>
                    <a:pt x="412" y="299"/>
                  </a:lnTo>
                  <a:lnTo>
                    <a:pt x="413" y="300"/>
                  </a:lnTo>
                  <a:lnTo>
                    <a:pt x="419" y="295"/>
                  </a:lnTo>
                  <a:lnTo>
                    <a:pt x="424" y="294"/>
                  </a:lnTo>
                  <a:lnTo>
                    <a:pt x="439" y="288"/>
                  </a:lnTo>
                  <a:lnTo>
                    <a:pt x="441" y="287"/>
                  </a:lnTo>
                  <a:lnTo>
                    <a:pt x="444" y="282"/>
                  </a:lnTo>
                  <a:lnTo>
                    <a:pt x="447" y="272"/>
                  </a:lnTo>
                  <a:lnTo>
                    <a:pt x="447" y="268"/>
                  </a:lnTo>
                  <a:lnTo>
                    <a:pt x="444" y="261"/>
                  </a:lnTo>
                  <a:lnTo>
                    <a:pt x="446" y="256"/>
                  </a:lnTo>
                  <a:lnTo>
                    <a:pt x="446" y="253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45" name="Freeform 68672">
              <a:extLst>
                <a:ext uri="{FF2B5EF4-FFF2-40B4-BE49-F238E27FC236}">
                  <a16:creationId xmlns:a16="http://schemas.microsoft.com/office/drawing/2014/main" id="{3CE2F361-EC92-B9D0-CEE8-30BE862D9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6578" y="3269451"/>
              <a:ext cx="705138" cy="830927"/>
            </a:xfrm>
            <a:custGeom>
              <a:avLst/>
              <a:gdLst>
                <a:gd name="T0" fmla="*/ 73 w 259"/>
                <a:gd name="T1" fmla="*/ 0 h 304"/>
                <a:gd name="T2" fmla="*/ 68 w 259"/>
                <a:gd name="T3" fmla="*/ 25 h 304"/>
                <a:gd name="T4" fmla="*/ 62 w 259"/>
                <a:gd name="T5" fmla="*/ 43 h 304"/>
                <a:gd name="T6" fmla="*/ 59 w 259"/>
                <a:gd name="T7" fmla="*/ 45 h 304"/>
                <a:gd name="T8" fmla="*/ 56 w 259"/>
                <a:gd name="T9" fmla="*/ 43 h 304"/>
                <a:gd name="T10" fmla="*/ 51 w 259"/>
                <a:gd name="T11" fmla="*/ 39 h 304"/>
                <a:gd name="T12" fmla="*/ 47 w 259"/>
                <a:gd name="T13" fmla="*/ 41 h 304"/>
                <a:gd name="T14" fmla="*/ 45 w 259"/>
                <a:gd name="T15" fmla="*/ 37 h 304"/>
                <a:gd name="T16" fmla="*/ 38 w 259"/>
                <a:gd name="T17" fmla="*/ 39 h 304"/>
                <a:gd name="T18" fmla="*/ 35 w 259"/>
                <a:gd name="T19" fmla="*/ 42 h 304"/>
                <a:gd name="T20" fmla="*/ 35 w 259"/>
                <a:gd name="T21" fmla="*/ 53 h 304"/>
                <a:gd name="T22" fmla="*/ 35 w 259"/>
                <a:gd name="T23" fmla="*/ 67 h 304"/>
                <a:gd name="T24" fmla="*/ 35 w 259"/>
                <a:gd name="T25" fmla="*/ 80 h 304"/>
                <a:gd name="T26" fmla="*/ 34 w 259"/>
                <a:gd name="T27" fmla="*/ 84 h 304"/>
                <a:gd name="T28" fmla="*/ 31 w 259"/>
                <a:gd name="T29" fmla="*/ 89 h 304"/>
                <a:gd name="T30" fmla="*/ 30 w 259"/>
                <a:gd name="T31" fmla="*/ 94 h 304"/>
                <a:gd name="T32" fmla="*/ 30 w 259"/>
                <a:gd name="T33" fmla="*/ 101 h 304"/>
                <a:gd name="T34" fmla="*/ 34 w 259"/>
                <a:gd name="T35" fmla="*/ 110 h 304"/>
                <a:gd name="T36" fmla="*/ 35 w 259"/>
                <a:gd name="T37" fmla="*/ 119 h 304"/>
                <a:gd name="T38" fmla="*/ 37 w 259"/>
                <a:gd name="T39" fmla="*/ 122 h 304"/>
                <a:gd name="T40" fmla="*/ 42 w 259"/>
                <a:gd name="T41" fmla="*/ 128 h 304"/>
                <a:gd name="T42" fmla="*/ 39 w 259"/>
                <a:gd name="T43" fmla="*/ 130 h 304"/>
                <a:gd name="T44" fmla="*/ 34 w 259"/>
                <a:gd name="T45" fmla="*/ 134 h 304"/>
                <a:gd name="T46" fmla="*/ 24 w 259"/>
                <a:gd name="T47" fmla="*/ 141 h 304"/>
                <a:gd name="T48" fmla="*/ 21 w 259"/>
                <a:gd name="T49" fmla="*/ 154 h 304"/>
                <a:gd name="T50" fmla="*/ 17 w 259"/>
                <a:gd name="T51" fmla="*/ 162 h 304"/>
                <a:gd name="T52" fmla="*/ 13 w 259"/>
                <a:gd name="T53" fmla="*/ 166 h 304"/>
                <a:gd name="T54" fmla="*/ 11 w 259"/>
                <a:gd name="T55" fmla="*/ 167 h 304"/>
                <a:gd name="T56" fmla="*/ 9 w 259"/>
                <a:gd name="T57" fmla="*/ 171 h 304"/>
                <a:gd name="T58" fmla="*/ 10 w 259"/>
                <a:gd name="T59" fmla="*/ 178 h 304"/>
                <a:gd name="T60" fmla="*/ 9 w 259"/>
                <a:gd name="T61" fmla="*/ 183 h 304"/>
                <a:gd name="T62" fmla="*/ 15 w 259"/>
                <a:gd name="T63" fmla="*/ 188 h 304"/>
                <a:gd name="T64" fmla="*/ 13 w 259"/>
                <a:gd name="T65" fmla="*/ 192 h 304"/>
                <a:gd name="T66" fmla="*/ 5 w 259"/>
                <a:gd name="T67" fmla="*/ 196 h 304"/>
                <a:gd name="T68" fmla="*/ 3 w 259"/>
                <a:gd name="T69" fmla="*/ 200 h 304"/>
                <a:gd name="T70" fmla="*/ 0 w 259"/>
                <a:gd name="T71" fmla="*/ 206 h 304"/>
                <a:gd name="T72" fmla="*/ 139 w 259"/>
                <a:gd name="T73" fmla="*/ 291 h 304"/>
                <a:gd name="T74" fmla="*/ 182 w 259"/>
                <a:gd name="T75" fmla="*/ 299 h 304"/>
                <a:gd name="T76" fmla="*/ 218 w 259"/>
                <a:gd name="T77" fmla="*/ 304 h 304"/>
                <a:gd name="T78" fmla="*/ 219 w 259"/>
                <a:gd name="T79" fmla="*/ 304 h 304"/>
                <a:gd name="T80" fmla="*/ 259 w 259"/>
                <a:gd name="T81" fmla="*/ 33 h 304"/>
                <a:gd name="T82" fmla="*/ 73 w 259"/>
                <a:gd name="T8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9" h="304">
                  <a:moveTo>
                    <a:pt x="73" y="0"/>
                  </a:moveTo>
                  <a:cubicBezTo>
                    <a:pt x="73" y="0"/>
                    <a:pt x="69" y="19"/>
                    <a:pt x="68" y="25"/>
                  </a:cubicBezTo>
                  <a:cubicBezTo>
                    <a:pt x="66" y="29"/>
                    <a:pt x="62" y="43"/>
                    <a:pt x="62" y="4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3" y="166"/>
                    <a:pt x="13" y="166"/>
                    <a:pt x="13" y="166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82" y="299"/>
                    <a:pt x="182" y="299"/>
                    <a:pt x="182" y="299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59" y="33"/>
                    <a:pt x="259" y="33"/>
                    <a:pt x="259" y="33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46" name="Freeform 68673">
              <a:extLst>
                <a:ext uri="{FF2B5EF4-FFF2-40B4-BE49-F238E27FC236}">
                  <a16:creationId xmlns:a16="http://schemas.microsoft.com/office/drawing/2014/main" id="{91593B8F-562D-59F7-59D9-55EE237DD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780" y="2374113"/>
              <a:ext cx="827491" cy="1433188"/>
            </a:xfrm>
            <a:custGeom>
              <a:avLst/>
              <a:gdLst>
                <a:gd name="T0" fmla="*/ 229 w 257"/>
                <a:gd name="T1" fmla="*/ 433 h 445"/>
                <a:gd name="T2" fmla="*/ 231 w 257"/>
                <a:gd name="T3" fmla="*/ 420 h 445"/>
                <a:gd name="T4" fmla="*/ 239 w 257"/>
                <a:gd name="T5" fmla="*/ 409 h 445"/>
                <a:gd name="T6" fmla="*/ 255 w 257"/>
                <a:gd name="T7" fmla="*/ 388 h 445"/>
                <a:gd name="T8" fmla="*/ 251 w 257"/>
                <a:gd name="T9" fmla="*/ 379 h 445"/>
                <a:gd name="T10" fmla="*/ 247 w 257"/>
                <a:gd name="T11" fmla="*/ 358 h 445"/>
                <a:gd name="T12" fmla="*/ 118 w 257"/>
                <a:gd name="T13" fmla="*/ 158 h 445"/>
                <a:gd name="T14" fmla="*/ 113 w 257"/>
                <a:gd name="T15" fmla="*/ 153 h 445"/>
                <a:gd name="T16" fmla="*/ 117 w 257"/>
                <a:gd name="T17" fmla="*/ 146 h 445"/>
                <a:gd name="T18" fmla="*/ 26 w 257"/>
                <a:gd name="T19" fmla="*/ 0 h 445"/>
                <a:gd name="T20" fmla="*/ 23 w 257"/>
                <a:gd name="T21" fmla="*/ 9 h 445"/>
                <a:gd name="T22" fmla="*/ 22 w 257"/>
                <a:gd name="T23" fmla="*/ 25 h 445"/>
                <a:gd name="T24" fmla="*/ 17 w 257"/>
                <a:gd name="T25" fmla="*/ 34 h 445"/>
                <a:gd name="T26" fmla="*/ 7 w 257"/>
                <a:gd name="T27" fmla="*/ 50 h 445"/>
                <a:gd name="T28" fmla="*/ 0 w 257"/>
                <a:gd name="T29" fmla="*/ 62 h 445"/>
                <a:gd name="T30" fmla="*/ 3 w 257"/>
                <a:gd name="T31" fmla="*/ 75 h 445"/>
                <a:gd name="T32" fmla="*/ 9 w 257"/>
                <a:gd name="T33" fmla="*/ 90 h 445"/>
                <a:gd name="T34" fmla="*/ 5 w 257"/>
                <a:gd name="T35" fmla="*/ 110 h 445"/>
                <a:gd name="T36" fmla="*/ 2 w 257"/>
                <a:gd name="T37" fmla="*/ 122 h 445"/>
                <a:gd name="T38" fmla="*/ 11 w 257"/>
                <a:gd name="T39" fmla="*/ 145 h 445"/>
                <a:gd name="T40" fmla="*/ 17 w 257"/>
                <a:gd name="T41" fmla="*/ 161 h 445"/>
                <a:gd name="T42" fmla="*/ 14 w 257"/>
                <a:gd name="T43" fmla="*/ 169 h 445"/>
                <a:gd name="T44" fmla="*/ 23 w 257"/>
                <a:gd name="T45" fmla="*/ 176 h 445"/>
                <a:gd name="T46" fmla="*/ 29 w 257"/>
                <a:gd name="T47" fmla="*/ 175 h 445"/>
                <a:gd name="T48" fmla="*/ 37 w 257"/>
                <a:gd name="T49" fmla="*/ 172 h 445"/>
                <a:gd name="T50" fmla="*/ 51 w 257"/>
                <a:gd name="T51" fmla="*/ 177 h 445"/>
                <a:gd name="T52" fmla="*/ 49 w 257"/>
                <a:gd name="T53" fmla="*/ 179 h 445"/>
                <a:gd name="T54" fmla="*/ 40 w 257"/>
                <a:gd name="T55" fmla="*/ 176 h 445"/>
                <a:gd name="T56" fmla="*/ 33 w 257"/>
                <a:gd name="T57" fmla="*/ 175 h 445"/>
                <a:gd name="T58" fmla="*/ 35 w 257"/>
                <a:gd name="T59" fmla="*/ 187 h 445"/>
                <a:gd name="T60" fmla="*/ 30 w 257"/>
                <a:gd name="T61" fmla="*/ 192 h 445"/>
                <a:gd name="T62" fmla="*/ 29 w 257"/>
                <a:gd name="T63" fmla="*/ 185 h 445"/>
                <a:gd name="T64" fmla="*/ 24 w 257"/>
                <a:gd name="T65" fmla="*/ 187 h 445"/>
                <a:gd name="T66" fmla="*/ 23 w 257"/>
                <a:gd name="T67" fmla="*/ 204 h 445"/>
                <a:gd name="T68" fmla="*/ 30 w 257"/>
                <a:gd name="T69" fmla="*/ 217 h 445"/>
                <a:gd name="T70" fmla="*/ 35 w 257"/>
                <a:gd name="T71" fmla="*/ 229 h 445"/>
                <a:gd name="T72" fmla="*/ 28 w 257"/>
                <a:gd name="T73" fmla="*/ 234 h 445"/>
                <a:gd name="T74" fmla="*/ 34 w 257"/>
                <a:gd name="T75" fmla="*/ 255 h 445"/>
                <a:gd name="T76" fmla="*/ 42 w 257"/>
                <a:gd name="T77" fmla="*/ 275 h 445"/>
                <a:gd name="T78" fmla="*/ 50 w 257"/>
                <a:gd name="T79" fmla="*/ 288 h 445"/>
                <a:gd name="T80" fmla="*/ 50 w 257"/>
                <a:gd name="T81" fmla="*/ 298 h 445"/>
                <a:gd name="T82" fmla="*/ 53 w 257"/>
                <a:gd name="T83" fmla="*/ 307 h 445"/>
                <a:gd name="T84" fmla="*/ 50 w 257"/>
                <a:gd name="T85" fmla="*/ 327 h 445"/>
                <a:gd name="T86" fmla="*/ 73 w 257"/>
                <a:gd name="T87" fmla="*/ 339 h 445"/>
                <a:gd name="T88" fmla="*/ 91 w 257"/>
                <a:gd name="T89" fmla="*/ 355 h 445"/>
                <a:gd name="T90" fmla="*/ 112 w 257"/>
                <a:gd name="T91" fmla="*/ 374 h 445"/>
                <a:gd name="T92" fmla="*/ 128 w 257"/>
                <a:gd name="T93" fmla="*/ 388 h 445"/>
                <a:gd name="T94" fmla="*/ 143 w 257"/>
                <a:gd name="T95" fmla="*/ 414 h 445"/>
                <a:gd name="T96" fmla="*/ 143 w 257"/>
                <a:gd name="T97" fmla="*/ 434 h 445"/>
                <a:gd name="T98" fmla="*/ 226 w 257"/>
                <a:gd name="T99" fmla="*/ 44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7" h="445">
                  <a:moveTo>
                    <a:pt x="233" y="441"/>
                  </a:moveTo>
                  <a:lnTo>
                    <a:pt x="234" y="438"/>
                  </a:lnTo>
                  <a:lnTo>
                    <a:pt x="229" y="433"/>
                  </a:lnTo>
                  <a:lnTo>
                    <a:pt x="230" y="429"/>
                  </a:lnTo>
                  <a:lnTo>
                    <a:pt x="229" y="423"/>
                  </a:lnTo>
                  <a:lnTo>
                    <a:pt x="231" y="420"/>
                  </a:lnTo>
                  <a:lnTo>
                    <a:pt x="233" y="419"/>
                  </a:lnTo>
                  <a:lnTo>
                    <a:pt x="236" y="416"/>
                  </a:lnTo>
                  <a:lnTo>
                    <a:pt x="239" y="409"/>
                  </a:lnTo>
                  <a:lnTo>
                    <a:pt x="242" y="398"/>
                  </a:lnTo>
                  <a:lnTo>
                    <a:pt x="250" y="392"/>
                  </a:lnTo>
                  <a:lnTo>
                    <a:pt x="255" y="388"/>
                  </a:lnTo>
                  <a:lnTo>
                    <a:pt x="257" y="387"/>
                  </a:lnTo>
                  <a:lnTo>
                    <a:pt x="253" y="382"/>
                  </a:lnTo>
                  <a:lnTo>
                    <a:pt x="251" y="379"/>
                  </a:lnTo>
                  <a:lnTo>
                    <a:pt x="250" y="372"/>
                  </a:lnTo>
                  <a:lnTo>
                    <a:pt x="247" y="364"/>
                  </a:lnTo>
                  <a:lnTo>
                    <a:pt x="247" y="358"/>
                  </a:lnTo>
                  <a:lnTo>
                    <a:pt x="248" y="354"/>
                  </a:lnTo>
                  <a:lnTo>
                    <a:pt x="248" y="353"/>
                  </a:lnTo>
                  <a:lnTo>
                    <a:pt x="118" y="158"/>
                  </a:lnTo>
                  <a:lnTo>
                    <a:pt x="115" y="156"/>
                  </a:lnTo>
                  <a:lnTo>
                    <a:pt x="114" y="155"/>
                  </a:lnTo>
                  <a:lnTo>
                    <a:pt x="113" y="153"/>
                  </a:lnTo>
                  <a:lnTo>
                    <a:pt x="112" y="150"/>
                  </a:lnTo>
                  <a:lnTo>
                    <a:pt x="113" y="147"/>
                  </a:lnTo>
                  <a:lnTo>
                    <a:pt x="117" y="146"/>
                  </a:lnTo>
                  <a:lnTo>
                    <a:pt x="119" y="145"/>
                  </a:lnTo>
                  <a:lnTo>
                    <a:pt x="148" y="35"/>
                  </a:lnTo>
                  <a:lnTo>
                    <a:pt x="26" y="0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21"/>
                  </a:lnTo>
                  <a:lnTo>
                    <a:pt x="22" y="25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40"/>
                  </a:lnTo>
                  <a:lnTo>
                    <a:pt x="13" y="45"/>
                  </a:lnTo>
                  <a:lnTo>
                    <a:pt x="7" y="50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7" y="81"/>
                  </a:lnTo>
                  <a:lnTo>
                    <a:pt x="8" y="85"/>
                  </a:lnTo>
                  <a:lnTo>
                    <a:pt x="9" y="90"/>
                  </a:lnTo>
                  <a:lnTo>
                    <a:pt x="9" y="98"/>
                  </a:lnTo>
                  <a:lnTo>
                    <a:pt x="6" y="104"/>
                  </a:lnTo>
                  <a:lnTo>
                    <a:pt x="5" y="110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5" y="153"/>
                  </a:lnTo>
                  <a:lnTo>
                    <a:pt x="17" y="156"/>
                  </a:lnTo>
                  <a:lnTo>
                    <a:pt x="17" y="161"/>
                  </a:lnTo>
                  <a:lnTo>
                    <a:pt x="16" y="164"/>
                  </a:lnTo>
                  <a:lnTo>
                    <a:pt x="14" y="166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0" y="172"/>
                  </a:lnTo>
                  <a:lnTo>
                    <a:pt x="23" y="176"/>
                  </a:lnTo>
                  <a:lnTo>
                    <a:pt x="24" y="178"/>
                  </a:lnTo>
                  <a:lnTo>
                    <a:pt x="27" y="179"/>
                  </a:lnTo>
                  <a:lnTo>
                    <a:pt x="29" y="175"/>
                  </a:lnTo>
                  <a:lnTo>
                    <a:pt x="29" y="170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44" y="172"/>
                  </a:lnTo>
                  <a:lnTo>
                    <a:pt x="48" y="176"/>
                  </a:lnTo>
                  <a:lnTo>
                    <a:pt x="51" y="177"/>
                  </a:lnTo>
                  <a:lnTo>
                    <a:pt x="53" y="178"/>
                  </a:lnTo>
                  <a:lnTo>
                    <a:pt x="51" y="180"/>
                  </a:lnTo>
                  <a:lnTo>
                    <a:pt x="49" y="179"/>
                  </a:lnTo>
                  <a:lnTo>
                    <a:pt x="45" y="177"/>
                  </a:lnTo>
                  <a:lnTo>
                    <a:pt x="44" y="177"/>
                  </a:lnTo>
                  <a:lnTo>
                    <a:pt x="40" y="176"/>
                  </a:lnTo>
                  <a:lnTo>
                    <a:pt x="38" y="175"/>
                  </a:lnTo>
                  <a:lnTo>
                    <a:pt x="35" y="174"/>
                  </a:lnTo>
                  <a:lnTo>
                    <a:pt x="33" y="175"/>
                  </a:lnTo>
                  <a:lnTo>
                    <a:pt x="33" y="177"/>
                  </a:lnTo>
                  <a:lnTo>
                    <a:pt x="33" y="184"/>
                  </a:lnTo>
                  <a:lnTo>
                    <a:pt x="35" y="187"/>
                  </a:lnTo>
                  <a:lnTo>
                    <a:pt x="34" y="194"/>
                  </a:lnTo>
                  <a:lnTo>
                    <a:pt x="33" y="194"/>
                  </a:lnTo>
                  <a:lnTo>
                    <a:pt x="30" y="192"/>
                  </a:lnTo>
                  <a:lnTo>
                    <a:pt x="29" y="190"/>
                  </a:lnTo>
                  <a:lnTo>
                    <a:pt x="29" y="186"/>
                  </a:lnTo>
                  <a:lnTo>
                    <a:pt x="29" y="185"/>
                  </a:lnTo>
                  <a:lnTo>
                    <a:pt x="28" y="184"/>
                  </a:lnTo>
                  <a:lnTo>
                    <a:pt x="25" y="183"/>
                  </a:lnTo>
                  <a:lnTo>
                    <a:pt x="24" y="187"/>
                  </a:lnTo>
                  <a:lnTo>
                    <a:pt x="23" y="189"/>
                  </a:lnTo>
                  <a:lnTo>
                    <a:pt x="23" y="195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6" y="214"/>
                  </a:lnTo>
                  <a:lnTo>
                    <a:pt x="30" y="217"/>
                  </a:lnTo>
                  <a:lnTo>
                    <a:pt x="34" y="220"/>
                  </a:lnTo>
                  <a:lnTo>
                    <a:pt x="35" y="225"/>
                  </a:lnTo>
                  <a:lnTo>
                    <a:pt x="35" y="229"/>
                  </a:lnTo>
                  <a:lnTo>
                    <a:pt x="34" y="233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8" y="244"/>
                  </a:lnTo>
                  <a:lnTo>
                    <a:pt x="29" y="247"/>
                  </a:lnTo>
                  <a:lnTo>
                    <a:pt x="34" y="255"/>
                  </a:lnTo>
                  <a:lnTo>
                    <a:pt x="35" y="261"/>
                  </a:lnTo>
                  <a:lnTo>
                    <a:pt x="40" y="268"/>
                  </a:lnTo>
                  <a:lnTo>
                    <a:pt x="42" y="275"/>
                  </a:lnTo>
                  <a:lnTo>
                    <a:pt x="45" y="280"/>
                  </a:lnTo>
                  <a:lnTo>
                    <a:pt x="48" y="287"/>
                  </a:lnTo>
                  <a:lnTo>
                    <a:pt x="50" y="288"/>
                  </a:lnTo>
                  <a:lnTo>
                    <a:pt x="50" y="293"/>
                  </a:lnTo>
                  <a:lnTo>
                    <a:pt x="50" y="296"/>
                  </a:lnTo>
                  <a:lnTo>
                    <a:pt x="50" y="298"/>
                  </a:lnTo>
                  <a:lnTo>
                    <a:pt x="52" y="300"/>
                  </a:lnTo>
                  <a:lnTo>
                    <a:pt x="53" y="303"/>
                  </a:lnTo>
                  <a:lnTo>
                    <a:pt x="53" y="307"/>
                  </a:lnTo>
                  <a:lnTo>
                    <a:pt x="52" y="316"/>
                  </a:lnTo>
                  <a:lnTo>
                    <a:pt x="51" y="322"/>
                  </a:lnTo>
                  <a:lnTo>
                    <a:pt x="50" y="327"/>
                  </a:lnTo>
                  <a:lnTo>
                    <a:pt x="59" y="332"/>
                  </a:lnTo>
                  <a:lnTo>
                    <a:pt x="67" y="335"/>
                  </a:lnTo>
                  <a:lnTo>
                    <a:pt x="73" y="339"/>
                  </a:lnTo>
                  <a:lnTo>
                    <a:pt x="82" y="342"/>
                  </a:lnTo>
                  <a:lnTo>
                    <a:pt x="85" y="345"/>
                  </a:lnTo>
                  <a:lnTo>
                    <a:pt x="91" y="355"/>
                  </a:lnTo>
                  <a:lnTo>
                    <a:pt x="99" y="362"/>
                  </a:lnTo>
                  <a:lnTo>
                    <a:pt x="111" y="365"/>
                  </a:lnTo>
                  <a:lnTo>
                    <a:pt x="112" y="374"/>
                  </a:lnTo>
                  <a:lnTo>
                    <a:pt x="114" y="378"/>
                  </a:lnTo>
                  <a:lnTo>
                    <a:pt x="121" y="380"/>
                  </a:lnTo>
                  <a:lnTo>
                    <a:pt x="128" y="388"/>
                  </a:lnTo>
                  <a:lnTo>
                    <a:pt x="136" y="400"/>
                  </a:lnTo>
                  <a:lnTo>
                    <a:pt x="140" y="405"/>
                  </a:lnTo>
                  <a:lnTo>
                    <a:pt x="143" y="414"/>
                  </a:lnTo>
                  <a:lnTo>
                    <a:pt x="140" y="422"/>
                  </a:lnTo>
                  <a:lnTo>
                    <a:pt x="140" y="427"/>
                  </a:lnTo>
                  <a:lnTo>
                    <a:pt x="143" y="434"/>
                  </a:lnTo>
                  <a:lnTo>
                    <a:pt x="147" y="435"/>
                  </a:lnTo>
                  <a:lnTo>
                    <a:pt x="225" y="445"/>
                  </a:lnTo>
                  <a:lnTo>
                    <a:pt x="226" y="444"/>
                  </a:lnTo>
                  <a:lnTo>
                    <a:pt x="233" y="441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47" name="Freeform 68674">
              <a:extLst>
                <a:ext uri="{FF2B5EF4-FFF2-40B4-BE49-F238E27FC236}">
                  <a16:creationId xmlns:a16="http://schemas.microsoft.com/office/drawing/2014/main" id="{7B5F362B-F6F9-542A-4CD5-3472583F8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3484" y="3433706"/>
              <a:ext cx="904767" cy="486320"/>
            </a:xfrm>
            <a:custGeom>
              <a:avLst/>
              <a:gdLst>
                <a:gd name="T0" fmla="*/ 0 w 332"/>
                <a:gd name="T1" fmla="*/ 25 h 178"/>
                <a:gd name="T2" fmla="*/ 0 w 332"/>
                <a:gd name="T3" fmla="*/ 28 h 178"/>
                <a:gd name="T4" fmla="*/ 0 w 332"/>
                <a:gd name="T5" fmla="*/ 25 h 178"/>
                <a:gd name="T6" fmla="*/ 118 w 332"/>
                <a:gd name="T7" fmla="*/ 32 h 178"/>
                <a:gd name="T8" fmla="*/ 113 w 332"/>
                <a:gd name="T9" fmla="*/ 123 h 178"/>
                <a:gd name="T10" fmla="*/ 121 w 332"/>
                <a:gd name="T11" fmla="*/ 131 h 178"/>
                <a:gd name="T12" fmla="*/ 124 w 332"/>
                <a:gd name="T13" fmla="*/ 134 h 178"/>
                <a:gd name="T14" fmla="*/ 127 w 332"/>
                <a:gd name="T15" fmla="*/ 134 h 178"/>
                <a:gd name="T16" fmla="*/ 131 w 332"/>
                <a:gd name="T17" fmla="*/ 133 h 178"/>
                <a:gd name="T18" fmla="*/ 134 w 332"/>
                <a:gd name="T19" fmla="*/ 134 h 178"/>
                <a:gd name="T20" fmla="*/ 137 w 332"/>
                <a:gd name="T21" fmla="*/ 133 h 178"/>
                <a:gd name="T22" fmla="*/ 141 w 332"/>
                <a:gd name="T23" fmla="*/ 135 h 178"/>
                <a:gd name="T24" fmla="*/ 144 w 332"/>
                <a:gd name="T25" fmla="*/ 144 h 178"/>
                <a:gd name="T26" fmla="*/ 153 w 332"/>
                <a:gd name="T27" fmla="*/ 144 h 178"/>
                <a:gd name="T28" fmla="*/ 160 w 332"/>
                <a:gd name="T29" fmla="*/ 148 h 178"/>
                <a:gd name="T30" fmla="*/ 166 w 332"/>
                <a:gd name="T31" fmla="*/ 147 h 178"/>
                <a:gd name="T32" fmla="*/ 167 w 332"/>
                <a:gd name="T33" fmla="*/ 147 h 178"/>
                <a:gd name="T34" fmla="*/ 171 w 332"/>
                <a:gd name="T35" fmla="*/ 151 h 178"/>
                <a:gd name="T36" fmla="*/ 175 w 332"/>
                <a:gd name="T37" fmla="*/ 148 h 178"/>
                <a:gd name="T38" fmla="*/ 184 w 332"/>
                <a:gd name="T39" fmla="*/ 149 h 178"/>
                <a:gd name="T40" fmla="*/ 188 w 332"/>
                <a:gd name="T41" fmla="*/ 156 h 178"/>
                <a:gd name="T42" fmla="*/ 191 w 332"/>
                <a:gd name="T43" fmla="*/ 156 h 178"/>
                <a:gd name="T44" fmla="*/ 192 w 332"/>
                <a:gd name="T45" fmla="*/ 162 h 178"/>
                <a:gd name="T46" fmla="*/ 196 w 332"/>
                <a:gd name="T47" fmla="*/ 163 h 178"/>
                <a:gd name="T48" fmla="*/ 200 w 332"/>
                <a:gd name="T49" fmla="*/ 160 h 178"/>
                <a:gd name="T50" fmla="*/ 202 w 332"/>
                <a:gd name="T51" fmla="*/ 157 h 178"/>
                <a:gd name="T52" fmla="*/ 204 w 332"/>
                <a:gd name="T53" fmla="*/ 157 h 178"/>
                <a:gd name="T54" fmla="*/ 211 w 332"/>
                <a:gd name="T55" fmla="*/ 162 h 178"/>
                <a:gd name="T56" fmla="*/ 213 w 332"/>
                <a:gd name="T57" fmla="*/ 166 h 178"/>
                <a:gd name="T58" fmla="*/ 220 w 332"/>
                <a:gd name="T59" fmla="*/ 162 h 178"/>
                <a:gd name="T60" fmla="*/ 222 w 332"/>
                <a:gd name="T61" fmla="*/ 164 h 178"/>
                <a:gd name="T62" fmla="*/ 223 w 332"/>
                <a:gd name="T63" fmla="*/ 170 h 178"/>
                <a:gd name="T64" fmla="*/ 225 w 332"/>
                <a:gd name="T65" fmla="*/ 169 h 178"/>
                <a:gd name="T66" fmla="*/ 228 w 332"/>
                <a:gd name="T67" fmla="*/ 164 h 178"/>
                <a:gd name="T68" fmla="*/ 233 w 332"/>
                <a:gd name="T69" fmla="*/ 163 h 178"/>
                <a:gd name="T70" fmla="*/ 239 w 332"/>
                <a:gd name="T71" fmla="*/ 166 h 178"/>
                <a:gd name="T72" fmla="*/ 248 w 332"/>
                <a:gd name="T73" fmla="*/ 165 h 178"/>
                <a:gd name="T74" fmla="*/ 252 w 332"/>
                <a:gd name="T75" fmla="*/ 169 h 178"/>
                <a:gd name="T76" fmla="*/ 254 w 332"/>
                <a:gd name="T77" fmla="*/ 172 h 178"/>
                <a:gd name="T78" fmla="*/ 259 w 332"/>
                <a:gd name="T79" fmla="*/ 171 h 178"/>
                <a:gd name="T80" fmla="*/ 264 w 332"/>
                <a:gd name="T81" fmla="*/ 167 h 178"/>
                <a:gd name="T82" fmla="*/ 267 w 332"/>
                <a:gd name="T83" fmla="*/ 164 h 178"/>
                <a:gd name="T84" fmla="*/ 271 w 332"/>
                <a:gd name="T85" fmla="*/ 164 h 178"/>
                <a:gd name="T86" fmla="*/ 275 w 332"/>
                <a:gd name="T87" fmla="*/ 166 h 178"/>
                <a:gd name="T88" fmla="*/ 278 w 332"/>
                <a:gd name="T89" fmla="*/ 165 h 178"/>
                <a:gd name="T90" fmla="*/ 282 w 332"/>
                <a:gd name="T91" fmla="*/ 162 h 178"/>
                <a:gd name="T92" fmla="*/ 288 w 332"/>
                <a:gd name="T93" fmla="*/ 163 h 178"/>
                <a:gd name="T94" fmla="*/ 291 w 332"/>
                <a:gd name="T95" fmla="*/ 164 h 178"/>
                <a:gd name="T96" fmla="*/ 300 w 332"/>
                <a:gd name="T97" fmla="*/ 161 h 178"/>
                <a:gd name="T98" fmla="*/ 306 w 332"/>
                <a:gd name="T99" fmla="*/ 163 h 178"/>
                <a:gd name="T100" fmla="*/ 311 w 332"/>
                <a:gd name="T101" fmla="*/ 168 h 178"/>
                <a:gd name="T102" fmla="*/ 318 w 332"/>
                <a:gd name="T103" fmla="*/ 173 h 178"/>
                <a:gd name="T104" fmla="*/ 324 w 332"/>
                <a:gd name="T105" fmla="*/ 173 h 178"/>
                <a:gd name="T106" fmla="*/ 328 w 332"/>
                <a:gd name="T107" fmla="*/ 176 h 178"/>
                <a:gd name="T108" fmla="*/ 331 w 332"/>
                <a:gd name="T109" fmla="*/ 178 h 178"/>
                <a:gd name="T110" fmla="*/ 332 w 332"/>
                <a:gd name="T111" fmla="*/ 88 h 178"/>
                <a:gd name="T112" fmla="*/ 324 w 332"/>
                <a:gd name="T113" fmla="*/ 37 h 178"/>
                <a:gd name="T114" fmla="*/ 324 w 332"/>
                <a:gd name="T115" fmla="*/ 12 h 178"/>
                <a:gd name="T116" fmla="*/ 175 w 332"/>
                <a:gd name="T117" fmla="*/ 9 h 178"/>
                <a:gd name="T118" fmla="*/ 4 w 332"/>
                <a:gd name="T119" fmla="*/ 0 h 178"/>
                <a:gd name="T120" fmla="*/ 3 w 332"/>
                <a:gd name="T121" fmla="*/ 25 h 178"/>
                <a:gd name="T122" fmla="*/ 0 w 332"/>
                <a:gd name="T123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178">
                  <a:moveTo>
                    <a:pt x="0" y="25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91" y="156"/>
                    <a:pt x="191" y="156"/>
                    <a:pt x="191" y="156"/>
                  </a:cubicBezTo>
                  <a:cubicBezTo>
                    <a:pt x="192" y="162"/>
                    <a:pt x="192" y="162"/>
                    <a:pt x="192" y="162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3" y="166"/>
                    <a:pt x="213" y="166"/>
                    <a:pt x="213" y="166"/>
                  </a:cubicBezTo>
                  <a:cubicBezTo>
                    <a:pt x="220" y="162"/>
                    <a:pt x="220" y="162"/>
                    <a:pt x="220" y="162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25" y="169"/>
                    <a:pt x="225" y="169"/>
                    <a:pt x="225" y="169"/>
                  </a:cubicBezTo>
                  <a:cubicBezTo>
                    <a:pt x="228" y="164"/>
                    <a:pt x="228" y="164"/>
                    <a:pt x="228" y="164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4" y="172"/>
                    <a:pt x="254" y="172"/>
                    <a:pt x="254" y="172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64" y="167"/>
                    <a:pt x="264" y="167"/>
                    <a:pt x="264" y="167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75" y="166"/>
                    <a:pt x="275" y="166"/>
                    <a:pt x="275" y="166"/>
                  </a:cubicBezTo>
                  <a:cubicBezTo>
                    <a:pt x="278" y="165"/>
                    <a:pt x="278" y="165"/>
                    <a:pt x="278" y="165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8" y="163"/>
                    <a:pt x="288" y="163"/>
                    <a:pt x="288" y="163"/>
                  </a:cubicBezTo>
                  <a:cubicBezTo>
                    <a:pt x="291" y="164"/>
                    <a:pt x="291" y="164"/>
                    <a:pt x="291" y="164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24" y="173"/>
                    <a:pt x="324" y="173"/>
                    <a:pt x="324" y="173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31" y="178"/>
                    <a:pt x="331" y="178"/>
                    <a:pt x="331" y="178"/>
                  </a:cubicBezTo>
                  <a:cubicBezTo>
                    <a:pt x="332" y="88"/>
                    <a:pt x="332" y="88"/>
                    <a:pt x="332" y="88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4" y="12"/>
                    <a:pt x="324" y="12"/>
                    <a:pt x="324" y="12"/>
                  </a:cubicBezTo>
                  <a:cubicBezTo>
                    <a:pt x="324" y="12"/>
                    <a:pt x="211" y="10"/>
                    <a:pt x="175" y="9"/>
                  </a:cubicBezTo>
                  <a:cubicBezTo>
                    <a:pt x="131" y="7"/>
                    <a:pt x="4" y="0"/>
                    <a:pt x="4" y="0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48" name="Freeform 68675">
              <a:extLst>
                <a:ext uri="{FF2B5EF4-FFF2-40B4-BE49-F238E27FC236}">
                  <a16:creationId xmlns:a16="http://schemas.microsoft.com/office/drawing/2014/main" id="{FA7AF557-842E-6B98-EE44-AD27C6088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9398" y="3040788"/>
              <a:ext cx="766315" cy="425127"/>
            </a:xfrm>
            <a:custGeom>
              <a:avLst/>
              <a:gdLst>
                <a:gd name="T0" fmla="*/ 282 w 282"/>
                <a:gd name="T1" fmla="*/ 156 h 156"/>
                <a:gd name="T2" fmla="*/ 282 w 282"/>
                <a:gd name="T3" fmla="*/ 52 h 156"/>
                <a:gd name="T4" fmla="*/ 276 w 282"/>
                <a:gd name="T5" fmla="*/ 49 h 156"/>
                <a:gd name="T6" fmla="*/ 273 w 282"/>
                <a:gd name="T7" fmla="*/ 47 h 156"/>
                <a:gd name="T8" fmla="*/ 271 w 282"/>
                <a:gd name="T9" fmla="*/ 41 h 156"/>
                <a:gd name="T10" fmla="*/ 265 w 282"/>
                <a:gd name="T11" fmla="*/ 35 h 156"/>
                <a:gd name="T12" fmla="*/ 268 w 282"/>
                <a:gd name="T13" fmla="*/ 30 h 156"/>
                <a:gd name="T14" fmla="*/ 271 w 282"/>
                <a:gd name="T15" fmla="*/ 24 h 156"/>
                <a:gd name="T16" fmla="*/ 271 w 282"/>
                <a:gd name="T17" fmla="*/ 19 h 156"/>
                <a:gd name="T18" fmla="*/ 269 w 282"/>
                <a:gd name="T19" fmla="*/ 19 h 156"/>
                <a:gd name="T20" fmla="*/ 260 w 282"/>
                <a:gd name="T21" fmla="*/ 19 h 156"/>
                <a:gd name="T22" fmla="*/ 258 w 282"/>
                <a:gd name="T23" fmla="*/ 15 h 156"/>
                <a:gd name="T24" fmla="*/ 254 w 282"/>
                <a:gd name="T25" fmla="*/ 9 h 156"/>
                <a:gd name="T26" fmla="*/ 165 w 282"/>
                <a:gd name="T27" fmla="*/ 6 h 156"/>
                <a:gd name="T28" fmla="*/ 10 w 282"/>
                <a:gd name="T29" fmla="*/ 0 h 156"/>
                <a:gd name="T30" fmla="*/ 0 w 282"/>
                <a:gd name="T31" fmla="*/ 146 h 156"/>
                <a:gd name="T32" fmla="*/ 133 w 282"/>
                <a:gd name="T33" fmla="*/ 153 h 156"/>
                <a:gd name="T34" fmla="*/ 282 w 282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156">
                  <a:moveTo>
                    <a:pt x="282" y="156"/>
                  </a:moveTo>
                  <a:cubicBezTo>
                    <a:pt x="282" y="52"/>
                    <a:pt x="282" y="52"/>
                    <a:pt x="282" y="52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3" y="47"/>
                    <a:pt x="273" y="47"/>
                    <a:pt x="273" y="47"/>
                  </a:cubicBezTo>
                  <a:cubicBezTo>
                    <a:pt x="271" y="41"/>
                    <a:pt x="271" y="41"/>
                    <a:pt x="271" y="41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58" y="15"/>
                    <a:pt x="258" y="15"/>
                    <a:pt x="258" y="15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4" y="9"/>
                    <a:pt x="187" y="7"/>
                    <a:pt x="165" y="6"/>
                  </a:cubicBezTo>
                  <a:cubicBezTo>
                    <a:pt x="126" y="5"/>
                    <a:pt x="10" y="0"/>
                    <a:pt x="1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1" y="148"/>
                    <a:pt x="104" y="151"/>
                    <a:pt x="133" y="153"/>
                  </a:cubicBezTo>
                  <a:cubicBezTo>
                    <a:pt x="169" y="154"/>
                    <a:pt x="282" y="156"/>
                    <a:pt x="282" y="15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49" name="Freeform 68676">
              <a:extLst>
                <a:ext uri="{FF2B5EF4-FFF2-40B4-BE49-F238E27FC236}">
                  <a16:creationId xmlns:a16="http://schemas.microsoft.com/office/drawing/2014/main" id="{04ABD786-749A-9FCD-4472-6BE8D126E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8407" y="2634986"/>
              <a:ext cx="853250" cy="431568"/>
            </a:xfrm>
            <a:custGeom>
              <a:avLst/>
              <a:gdLst>
                <a:gd name="T0" fmla="*/ 313 w 313"/>
                <a:gd name="T1" fmla="*/ 158 h 158"/>
                <a:gd name="T2" fmla="*/ 313 w 313"/>
                <a:gd name="T3" fmla="*/ 158 h 158"/>
                <a:gd name="T4" fmla="*/ 313 w 313"/>
                <a:gd name="T5" fmla="*/ 158 h 158"/>
                <a:gd name="T6" fmla="*/ 311 w 313"/>
                <a:gd name="T7" fmla="*/ 154 h 158"/>
                <a:gd name="T8" fmla="*/ 310 w 313"/>
                <a:gd name="T9" fmla="*/ 148 h 158"/>
                <a:gd name="T10" fmla="*/ 304 w 313"/>
                <a:gd name="T11" fmla="*/ 146 h 158"/>
                <a:gd name="T12" fmla="*/ 304 w 313"/>
                <a:gd name="T13" fmla="*/ 145 h 158"/>
                <a:gd name="T14" fmla="*/ 302 w 313"/>
                <a:gd name="T15" fmla="*/ 142 h 158"/>
                <a:gd name="T16" fmla="*/ 304 w 313"/>
                <a:gd name="T17" fmla="*/ 140 h 158"/>
                <a:gd name="T18" fmla="*/ 303 w 313"/>
                <a:gd name="T19" fmla="*/ 135 h 158"/>
                <a:gd name="T20" fmla="*/ 300 w 313"/>
                <a:gd name="T21" fmla="*/ 133 h 158"/>
                <a:gd name="T22" fmla="*/ 299 w 313"/>
                <a:gd name="T23" fmla="*/ 130 h 158"/>
                <a:gd name="T24" fmla="*/ 297 w 313"/>
                <a:gd name="T25" fmla="*/ 123 h 158"/>
                <a:gd name="T26" fmla="*/ 297 w 313"/>
                <a:gd name="T27" fmla="*/ 113 h 158"/>
                <a:gd name="T28" fmla="*/ 296 w 313"/>
                <a:gd name="T29" fmla="*/ 111 h 158"/>
                <a:gd name="T30" fmla="*/ 294 w 313"/>
                <a:gd name="T31" fmla="*/ 108 h 158"/>
                <a:gd name="T32" fmla="*/ 295 w 313"/>
                <a:gd name="T33" fmla="*/ 104 h 158"/>
                <a:gd name="T34" fmla="*/ 295 w 313"/>
                <a:gd name="T35" fmla="*/ 94 h 158"/>
                <a:gd name="T36" fmla="*/ 293 w 313"/>
                <a:gd name="T37" fmla="*/ 87 h 158"/>
                <a:gd name="T38" fmla="*/ 291 w 313"/>
                <a:gd name="T39" fmla="*/ 85 h 158"/>
                <a:gd name="T40" fmla="*/ 289 w 313"/>
                <a:gd name="T41" fmla="*/ 85 h 158"/>
                <a:gd name="T42" fmla="*/ 288 w 313"/>
                <a:gd name="T43" fmla="*/ 83 h 158"/>
                <a:gd name="T44" fmla="*/ 287 w 313"/>
                <a:gd name="T45" fmla="*/ 78 h 158"/>
                <a:gd name="T46" fmla="*/ 286 w 313"/>
                <a:gd name="T47" fmla="*/ 74 h 158"/>
                <a:gd name="T48" fmla="*/ 289 w 313"/>
                <a:gd name="T49" fmla="*/ 73 h 158"/>
                <a:gd name="T50" fmla="*/ 289 w 313"/>
                <a:gd name="T51" fmla="*/ 72 h 158"/>
                <a:gd name="T52" fmla="*/ 288 w 313"/>
                <a:gd name="T53" fmla="*/ 71 h 158"/>
                <a:gd name="T54" fmla="*/ 287 w 313"/>
                <a:gd name="T55" fmla="*/ 68 h 158"/>
                <a:gd name="T56" fmla="*/ 285 w 313"/>
                <a:gd name="T57" fmla="*/ 65 h 158"/>
                <a:gd name="T58" fmla="*/ 283 w 313"/>
                <a:gd name="T59" fmla="*/ 60 h 158"/>
                <a:gd name="T60" fmla="*/ 281 w 313"/>
                <a:gd name="T61" fmla="*/ 54 h 158"/>
                <a:gd name="T62" fmla="*/ 278 w 313"/>
                <a:gd name="T63" fmla="*/ 49 h 158"/>
                <a:gd name="T64" fmla="*/ 275 w 313"/>
                <a:gd name="T65" fmla="*/ 40 h 158"/>
                <a:gd name="T66" fmla="*/ 272 w 313"/>
                <a:gd name="T67" fmla="*/ 36 h 158"/>
                <a:gd name="T68" fmla="*/ 271 w 313"/>
                <a:gd name="T69" fmla="*/ 35 h 158"/>
                <a:gd name="T70" fmla="*/ 267 w 313"/>
                <a:gd name="T71" fmla="*/ 32 h 158"/>
                <a:gd name="T72" fmla="*/ 260 w 313"/>
                <a:gd name="T73" fmla="*/ 27 h 158"/>
                <a:gd name="T74" fmla="*/ 255 w 313"/>
                <a:gd name="T75" fmla="*/ 25 h 158"/>
                <a:gd name="T76" fmla="*/ 250 w 313"/>
                <a:gd name="T77" fmla="*/ 23 h 158"/>
                <a:gd name="T78" fmla="*/ 246 w 313"/>
                <a:gd name="T79" fmla="*/ 19 h 158"/>
                <a:gd name="T80" fmla="*/ 239 w 313"/>
                <a:gd name="T81" fmla="*/ 18 h 158"/>
                <a:gd name="T82" fmla="*/ 230 w 313"/>
                <a:gd name="T83" fmla="*/ 19 h 158"/>
                <a:gd name="T84" fmla="*/ 227 w 313"/>
                <a:gd name="T85" fmla="*/ 19 h 158"/>
                <a:gd name="T86" fmla="*/ 224 w 313"/>
                <a:gd name="T87" fmla="*/ 20 h 158"/>
                <a:gd name="T88" fmla="*/ 222 w 313"/>
                <a:gd name="T89" fmla="*/ 22 h 158"/>
                <a:gd name="T90" fmla="*/ 219 w 313"/>
                <a:gd name="T91" fmla="*/ 21 h 158"/>
                <a:gd name="T92" fmla="*/ 216 w 313"/>
                <a:gd name="T93" fmla="*/ 19 h 158"/>
                <a:gd name="T94" fmla="*/ 210 w 313"/>
                <a:gd name="T95" fmla="*/ 16 h 158"/>
                <a:gd name="T96" fmla="*/ 202 w 313"/>
                <a:gd name="T97" fmla="*/ 12 h 158"/>
                <a:gd name="T98" fmla="*/ 10 w 313"/>
                <a:gd name="T99" fmla="*/ 0 h 158"/>
                <a:gd name="T100" fmla="*/ 0 w 313"/>
                <a:gd name="T101" fmla="*/ 95 h 158"/>
                <a:gd name="T102" fmla="*/ 73 w 313"/>
                <a:gd name="T103" fmla="*/ 102 h 158"/>
                <a:gd name="T104" fmla="*/ 69 w 313"/>
                <a:gd name="T105" fmla="*/ 149 h 158"/>
                <a:gd name="T106" fmla="*/ 69 w 313"/>
                <a:gd name="T107" fmla="*/ 149 h 158"/>
                <a:gd name="T108" fmla="*/ 224 w 313"/>
                <a:gd name="T109" fmla="*/ 155 h 158"/>
                <a:gd name="T110" fmla="*/ 313 w 313"/>
                <a:gd name="T1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158">
                  <a:moveTo>
                    <a:pt x="313" y="158"/>
                  </a:moveTo>
                  <a:cubicBezTo>
                    <a:pt x="313" y="158"/>
                    <a:pt x="313" y="158"/>
                    <a:pt x="313" y="158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8"/>
                    <a:pt x="305" y="147"/>
                    <a:pt x="304" y="146"/>
                  </a:cubicBezTo>
                  <a:cubicBezTo>
                    <a:pt x="303" y="145"/>
                    <a:pt x="304" y="145"/>
                    <a:pt x="304" y="145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299" y="130"/>
                    <a:pt x="299" y="130"/>
                    <a:pt x="299" y="130"/>
                  </a:cubicBezTo>
                  <a:cubicBezTo>
                    <a:pt x="297" y="123"/>
                    <a:pt x="297" y="123"/>
                    <a:pt x="297" y="123"/>
                  </a:cubicBezTo>
                  <a:cubicBezTo>
                    <a:pt x="297" y="113"/>
                    <a:pt x="297" y="113"/>
                    <a:pt x="297" y="113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294" y="108"/>
                    <a:pt x="294" y="108"/>
                    <a:pt x="294" y="108"/>
                  </a:cubicBezTo>
                  <a:cubicBezTo>
                    <a:pt x="295" y="104"/>
                    <a:pt x="295" y="104"/>
                    <a:pt x="295" y="104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6" y="74"/>
                    <a:pt x="286" y="74"/>
                    <a:pt x="286" y="74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5" y="65"/>
                    <a:pt x="285" y="65"/>
                    <a:pt x="285" y="65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5"/>
                    <a:pt x="271" y="35"/>
                    <a:pt x="271" y="35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75" y="149"/>
                    <a:pt x="186" y="154"/>
                    <a:pt x="224" y="155"/>
                  </a:cubicBezTo>
                  <a:cubicBezTo>
                    <a:pt x="246" y="156"/>
                    <a:pt x="313" y="158"/>
                    <a:pt x="313" y="15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50" name="Freeform 68677">
              <a:extLst>
                <a:ext uri="{FF2B5EF4-FFF2-40B4-BE49-F238E27FC236}">
                  <a16:creationId xmlns:a16="http://schemas.microsoft.com/office/drawing/2014/main" id="{0298E285-702B-4D9E-2FC3-41C64F53B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4165" y="2248508"/>
              <a:ext cx="734118" cy="489540"/>
            </a:xfrm>
            <a:custGeom>
              <a:avLst/>
              <a:gdLst>
                <a:gd name="T0" fmla="*/ 200 w 269"/>
                <a:gd name="T1" fmla="*/ 158 h 180"/>
                <a:gd name="T2" fmla="*/ 206 w 269"/>
                <a:gd name="T3" fmla="*/ 161 h 180"/>
                <a:gd name="T4" fmla="*/ 209 w 269"/>
                <a:gd name="T5" fmla="*/ 163 h 180"/>
                <a:gd name="T6" fmla="*/ 212 w 269"/>
                <a:gd name="T7" fmla="*/ 164 h 180"/>
                <a:gd name="T8" fmla="*/ 214 w 269"/>
                <a:gd name="T9" fmla="*/ 162 h 180"/>
                <a:gd name="T10" fmla="*/ 217 w 269"/>
                <a:gd name="T11" fmla="*/ 161 h 180"/>
                <a:gd name="T12" fmla="*/ 220 w 269"/>
                <a:gd name="T13" fmla="*/ 161 h 180"/>
                <a:gd name="T14" fmla="*/ 229 w 269"/>
                <a:gd name="T15" fmla="*/ 160 h 180"/>
                <a:gd name="T16" fmla="*/ 236 w 269"/>
                <a:gd name="T17" fmla="*/ 161 h 180"/>
                <a:gd name="T18" fmla="*/ 240 w 269"/>
                <a:gd name="T19" fmla="*/ 165 h 180"/>
                <a:gd name="T20" fmla="*/ 245 w 269"/>
                <a:gd name="T21" fmla="*/ 167 h 180"/>
                <a:gd name="T22" fmla="*/ 250 w 269"/>
                <a:gd name="T23" fmla="*/ 169 h 180"/>
                <a:gd name="T24" fmla="*/ 257 w 269"/>
                <a:gd name="T25" fmla="*/ 174 h 180"/>
                <a:gd name="T26" fmla="*/ 261 w 269"/>
                <a:gd name="T27" fmla="*/ 177 h 180"/>
                <a:gd name="T28" fmla="*/ 262 w 269"/>
                <a:gd name="T29" fmla="*/ 178 h 180"/>
                <a:gd name="T30" fmla="*/ 263 w 269"/>
                <a:gd name="T31" fmla="*/ 180 h 180"/>
                <a:gd name="T32" fmla="*/ 263 w 269"/>
                <a:gd name="T33" fmla="*/ 180 h 180"/>
                <a:gd name="T34" fmla="*/ 263 w 269"/>
                <a:gd name="T35" fmla="*/ 177 h 180"/>
                <a:gd name="T36" fmla="*/ 263 w 269"/>
                <a:gd name="T37" fmla="*/ 173 h 180"/>
                <a:gd name="T38" fmla="*/ 259 w 269"/>
                <a:gd name="T39" fmla="*/ 170 h 180"/>
                <a:gd name="T40" fmla="*/ 259 w 269"/>
                <a:gd name="T41" fmla="*/ 167 h 180"/>
                <a:gd name="T42" fmla="*/ 260 w 269"/>
                <a:gd name="T43" fmla="*/ 164 h 180"/>
                <a:gd name="T44" fmla="*/ 263 w 269"/>
                <a:gd name="T45" fmla="*/ 163 h 180"/>
                <a:gd name="T46" fmla="*/ 263 w 269"/>
                <a:gd name="T47" fmla="*/ 156 h 180"/>
                <a:gd name="T48" fmla="*/ 264 w 269"/>
                <a:gd name="T49" fmla="*/ 153 h 180"/>
                <a:gd name="T50" fmla="*/ 266 w 269"/>
                <a:gd name="T51" fmla="*/ 152 h 180"/>
                <a:gd name="T52" fmla="*/ 266 w 269"/>
                <a:gd name="T53" fmla="*/ 148 h 180"/>
                <a:gd name="T54" fmla="*/ 264 w 269"/>
                <a:gd name="T55" fmla="*/ 143 h 180"/>
                <a:gd name="T56" fmla="*/ 262 w 269"/>
                <a:gd name="T57" fmla="*/ 142 h 180"/>
                <a:gd name="T58" fmla="*/ 263 w 269"/>
                <a:gd name="T59" fmla="*/ 137 h 180"/>
                <a:gd name="T60" fmla="*/ 263 w 269"/>
                <a:gd name="T61" fmla="*/ 134 h 180"/>
                <a:gd name="T62" fmla="*/ 266 w 269"/>
                <a:gd name="T63" fmla="*/ 134 h 180"/>
                <a:gd name="T64" fmla="*/ 269 w 269"/>
                <a:gd name="T65" fmla="*/ 47 h 180"/>
                <a:gd name="T66" fmla="*/ 266 w 269"/>
                <a:gd name="T67" fmla="*/ 44 h 180"/>
                <a:gd name="T68" fmla="*/ 264 w 269"/>
                <a:gd name="T69" fmla="*/ 41 h 180"/>
                <a:gd name="T70" fmla="*/ 259 w 269"/>
                <a:gd name="T71" fmla="*/ 39 h 180"/>
                <a:gd name="T72" fmla="*/ 258 w 269"/>
                <a:gd name="T73" fmla="*/ 36 h 180"/>
                <a:gd name="T74" fmla="*/ 255 w 269"/>
                <a:gd name="T75" fmla="*/ 33 h 180"/>
                <a:gd name="T76" fmla="*/ 254 w 269"/>
                <a:gd name="T77" fmla="*/ 31 h 180"/>
                <a:gd name="T78" fmla="*/ 254 w 269"/>
                <a:gd name="T79" fmla="*/ 29 h 180"/>
                <a:gd name="T80" fmla="*/ 254 w 269"/>
                <a:gd name="T81" fmla="*/ 27 h 180"/>
                <a:gd name="T82" fmla="*/ 257 w 269"/>
                <a:gd name="T83" fmla="*/ 24 h 180"/>
                <a:gd name="T84" fmla="*/ 260 w 269"/>
                <a:gd name="T85" fmla="*/ 21 h 180"/>
                <a:gd name="T86" fmla="*/ 264 w 269"/>
                <a:gd name="T87" fmla="*/ 17 h 180"/>
                <a:gd name="T88" fmla="*/ 263 w 269"/>
                <a:gd name="T89" fmla="*/ 15 h 180"/>
                <a:gd name="T90" fmla="*/ 263 w 269"/>
                <a:gd name="T91" fmla="*/ 14 h 180"/>
                <a:gd name="T92" fmla="*/ 136 w 269"/>
                <a:gd name="T93" fmla="*/ 8 h 180"/>
                <a:gd name="T94" fmla="*/ 14 w 269"/>
                <a:gd name="T95" fmla="*/ 0 h 180"/>
                <a:gd name="T96" fmla="*/ 0 w 269"/>
                <a:gd name="T97" fmla="*/ 142 h 180"/>
                <a:gd name="T98" fmla="*/ 192 w 269"/>
                <a:gd name="T99" fmla="*/ 154 h 180"/>
                <a:gd name="T100" fmla="*/ 200 w 269"/>
                <a:gd name="T101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9" h="180">
                  <a:moveTo>
                    <a:pt x="200" y="158"/>
                  </a:moveTo>
                  <a:cubicBezTo>
                    <a:pt x="206" y="161"/>
                    <a:pt x="206" y="161"/>
                    <a:pt x="206" y="161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2" y="164"/>
                    <a:pt x="212" y="164"/>
                    <a:pt x="212" y="164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29" y="160"/>
                    <a:pt x="229" y="160"/>
                    <a:pt x="229" y="160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61" y="177"/>
                    <a:pt x="261" y="177"/>
                    <a:pt x="261" y="177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67"/>
                    <a:pt x="259" y="167"/>
                    <a:pt x="259" y="167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3" y="163"/>
                    <a:pt x="263" y="163"/>
                    <a:pt x="263" y="163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6" y="152"/>
                    <a:pt x="266" y="152"/>
                    <a:pt x="266" y="152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6" y="134"/>
                    <a:pt x="266" y="134"/>
                    <a:pt x="266" y="134"/>
                  </a:cubicBezTo>
                  <a:cubicBezTo>
                    <a:pt x="269" y="47"/>
                    <a:pt x="269" y="47"/>
                    <a:pt x="269" y="47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55" y="33"/>
                    <a:pt x="255" y="33"/>
                    <a:pt x="255" y="33"/>
                  </a:cubicBezTo>
                  <a:cubicBezTo>
                    <a:pt x="254" y="31"/>
                    <a:pt x="254" y="31"/>
                    <a:pt x="254" y="31"/>
                  </a:cubicBezTo>
                  <a:cubicBezTo>
                    <a:pt x="254" y="29"/>
                    <a:pt x="254" y="29"/>
                    <a:pt x="254" y="2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3" y="15"/>
                    <a:pt x="263" y="15"/>
                    <a:pt x="263" y="15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3" y="14"/>
                    <a:pt x="167" y="10"/>
                    <a:pt x="136" y="8"/>
                  </a:cubicBezTo>
                  <a:cubicBezTo>
                    <a:pt x="105" y="6"/>
                    <a:pt x="14" y="0"/>
                    <a:pt x="14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92" y="154"/>
                    <a:pt x="192" y="154"/>
                    <a:pt x="192" y="154"/>
                  </a:cubicBezTo>
                  <a:lnTo>
                    <a:pt x="200" y="158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51" name="Freeform 68678">
              <a:extLst>
                <a:ext uri="{FF2B5EF4-FFF2-40B4-BE49-F238E27FC236}">
                  <a16:creationId xmlns:a16="http://schemas.microsoft.com/office/drawing/2014/main" id="{044E72A8-5733-09F9-5D12-7CADA069D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5806" y="2283934"/>
              <a:ext cx="737337" cy="608703"/>
            </a:xfrm>
            <a:custGeom>
              <a:avLst/>
              <a:gdLst>
                <a:gd name="T0" fmla="*/ 229 w 229"/>
                <a:gd name="T1" fmla="*/ 27 h 189"/>
                <a:gd name="T2" fmla="*/ 228 w 229"/>
                <a:gd name="T3" fmla="*/ 27 h 189"/>
                <a:gd name="T4" fmla="*/ 28 w 229"/>
                <a:gd name="T5" fmla="*/ 0 h 189"/>
                <a:gd name="T6" fmla="*/ 24 w 229"/>
                <a:gd name="T7" fmla="*/ 23 h 189"/>
                <a:gd name="T8" fmla="*/ 7 w 229"/>
                <a:gd name="T9" fmla="*/ 122 h 189"/>
                <a:gd name="T10" fmla="*/ 0 w 229"/>
                <a:gd name="T11" fmla="*/ 162 h 189"/>
                <a:gd name="T12" fmla="*/ 61 w 229"/>
                <a:gd name="T13" fmla="*/ 172 h 189"/>
                <a:gd name="T14" fmla="*/ 212 w 229"/>
                <a:gd name="T15" fmla="*/ 189 h 189"/>
                <a:gd name="T16" fmla="*/ 220 w 229"/>
                <a:gd name="T17" fmla="*/ 109 h 189"/>
                <a:gd name="T18" fmla="*/ 229 w 229"/>
                <a:gd name="T19" fmla="*/ 2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189">
                  <a:moveTo>
                    <a:pt x="229" y="27"/>
                  </a:moveTo>
                  <a:lnTo>
                    <a:pt x="228" y="27"/>
                  </a:lnTo>
                  <a:lnTo>
                    <a:pt x="28" y="0"/>
                  </a:lnTo>
                  <a:lnTo>
                    <a:pt x="24" y="23"/>
                  </a:lnTo>
                  <a:lnTo>
                    <a:pt x="7" y="122"/>
                  </a:lnTo>
                  <a:lnTo>
                    <a:pt x="0" y="162"/>
                  </a:lnTo>
                  <a:lnTo>
                    <a:pt x="61" y="172"/>
                  </a:lnTo>
                  <a:lnTo>
                    <a:pt x="212" y="189"/>
                  </a:lnTo>
                  <a:lnTo>
                    <a:pt x="220" y="109"/>
                  </a:lnTo>
                  <a:lnTo>
                    <a:pt x="229" y="27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52" name="Freeform 68679">
              <a:extLst>
                <a:ext uri="{FF2B5EF4-FFF2-40B4-BE49-F238E27FC236}">
                  <a16:creationId xmlns:a16="http://schemas.microsoft.com/office/drawing/2014/main" id="{E69FD9C5-B1C0-E574-23B5-F74204C82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804" y="1845926"/>
              <a:ext cx="685820" cy="441231"/>
            </a:xfrm>
            <a:custGeom>
              <a:avLst/>
              <a:gdLst>
                <a:gd name="T0" fmla="*/ 249 w 251"/>
                <a:gd name="T1" fmla="*/ 161 h 162"/>
                <a:gd name="T2" fmla="*/ 249 w 251"/>
                <a:gd name="T3" fmla="*/ 162 h 162"/>
                <a:gd name="T4" fmla="*/ 249 w 251"/>
                <a:gd name="T5" fmla="*/ 162 h 162"/>
                <a:gd name="T6" fmla="*/ 251 w 251"/>
                <a:gd name="T7" fmla="*/ 160 h 162"/>
                <a:gd name="T8" fmla="*/ 251 w 251"/>
                <a:gd name="T9" fmla="*/ 155 h 162"/>
                <a:gd name="T10" fmla="*/ 251 w 251"/>
                <a:gd name="T11" fmla="*/ 150 h 162"/>
                <a:gd name="T12" fmla="*/ 250 w 251"/>
                <a:gd name="T13" fmla="*/ 144 h 162"/>
                <a:gd name="T14" fmla="*/ 248 w 251"/>
                <a:gd name="T15" fmla="*/ 141 h 162"/>
                <a:gd name="T16" fmla="*/ 245 w 251"/>
                <a:gd name="T17" fmla="*/ 138 h 162"/>
                <a:gd name="T18" fmla="*/ 245 w 251"/>
                <a:gd name="T19" fmla="*/ 131 h 162"/>
                <a:gd name="T20" fmla="*/ 244 w 251"/>
                <a:gd name="T21" fmla="*/ 129 h 162"/>
                <a:gd name="T22" fmla="*/ 242 w 251"/>
                <a:gd name="T23" fmla="*/ 126 h 162"/>
                <a:gd name="T24" fmla="*/ 242 w 251"/>
                <a:gd name="T25" fmla="*/ 117 h 162"/>
                <a:gd name="T26" fmla="*/ 242 w 251"/>
                <a:gd name="T27" fmla="*/ 103 h 162"/>
                <a:gd name="T28" fmla="*/ 241 w 251"/>
                <a:gd name="T29" fmla="*/ 86 h 162"/>
                <a:gd name="T30" fmla="*/ 241 w 251"/>
                <a:gd name="T31" fmla="*/ 77 h 162"/>
                <a:gd name="T32" fmla="*/ 237 w 251"/>
                <a:gd name="T33" fmla="*/ 70 h 162"/>
                <a:gd name="T34" fmla="*/ 234 w 251"/>
                <a:gd name="T35" fmla="*/ 60 h 162"/>
                <a:gd name="T36" fmla="*/ 232 w 251"/>
                <a:gd name="T37" fmla="*/ 54 h 162"/>
                <a:gd name="T38" fmla="*/ 234 w 251"/>
                <a:gd name="T39" fmla="*/ 47 h 162"/>
                <a:gd name="T40" fmla="*/ 233 w 251"/>
                <a:gd name="T41" fmla="*/ 41 h 162"/>
                <a:gd name="T42" fmla="*/ 232 w 251"/>
                <a:gd name="T43" fmla="*/ 39 h 162"/>
                <a:gd name="T44" fmla="*/ 232 w 251"/>
                <a:gd name="T45" fmla="*/ 34 h 162"/>
                <a:gd name="T46" fmla="*/ 232 w 251"/>
                <a:gd name="T47" fmla="*/ 33 h 162"/>
                <a:gd name="T48" fmla="*/ 234 w 251"/>
                <a:gd name="T49" fmla="*/ 31 h 162"/>
                <a:gd name="T50" fmla="*/ 235 w 251"/>
                <a:gd name="T51" fmla="*/ 29 h 162"/>
                <a:gd name="T52" fmla="*/ 235 w 251"/>
                <a:gd name="T53" fmla="*/ 25 h 162"/>
                <a:gd name="T54" fmla="*/ 232 w 251"/>
                <a:gd name="T55" fmla="*/ 22 h 162"/>
                <a:gd name="T56" fmla="*/ 232 w 251"/>
                <a:gd name="T57" fmla="*/ 21 h 162"/>
                <a:gd name="T58" fmla="*/ 231 w 251"/>
                <a:gd name="T59" fmla="*/ 18 h 162"/>
                <a:gd name="T60" fmla="*/ 230 w 251"/>
                <a:gd name="T61" fmla="*/ 13 h 162"/>
                <a:gd name="T62" fmla="*/ 97 w 251"/>
                <a:gd name="T63" fmla="*/ 7 h 162"/>
                <a:gd name="T64" fmla="*/ 14 w 251"/>
                <a:gd name="T65" fmla="*/ 0 h 162"/>
                <a:gd name="T66" fmla="*/ 0 w 251"/>
                <a:gd name="T67" fmla="*/ 147 h 162"/>
                <a:gd name="T68" fmla="*/ 122 w 251"/>
                <a:gd name="T69" fmla="*/ 155 h 162"/>
                <a:gd name="T70" fmla="*/ 249 w 251"/>
                <a:gd name="T71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1" h="162">
                  <a:moveTo>
                    <a:pt x="249" y="161"/>
                  </a:moveTo>
                  <a:cubicBezTo>
                    <a:pt x="249" y="162"/>
                    <a:pt x="249" y="162"/>
                    <a:pt x="249" y="162"/>
                  </a:cubicBezTo>
                  <a:cubicBezTo>
                    <a:pt x="249" y="162"/>
                    <a:pt x="249" y="162"/>
                    <a:pt x="249" y="162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1" y="150"/>
                    <a:pt x="251" y="150"/>
                    <a:pt x="251" y="150"/>
                  </a:cubicBezTo>
                  <a:cubicBezTo>
                    <a:pt x="250" y="144"/>
                    <a:pt x="250" y="144"/>
                    <a:pt x="250" y="144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03"/>
                    <a:pt x="242" y="103"/>
                    <a:pt x="242" y="103"/>
                  </a:cubicBezTo>
                  <a:cubicBezTo>
                    <a:pt x="241" y="86"/>
                    <a:pt x="241" y="86"/>
                    <a:pt x="241" y="86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33" y="41"/>
                    <a:pt x="233" y="41"/>
                    <a:pt x="233" y="41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13"/>
                    <a:pt x="130" y="9"/>
                    <a:pt x="97" y="7"/>
                  </a:cubicBezTo>
                  <a:cubicBezTo>
                    <a:pt x="76" y="6"/>
                    <a:pt x="14" y="0"/>
                    <a:pt x="14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91" y="153"/>
                    <a:pt x="122" y="155"/>
                  </a:cubicBezTo>
                  <a:cubicBezTo>
                    <a:pt x="153" y="157"/>
                    <a:pt x="249" y="161"/>
                    <a:pt x="249" y="16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53" name="Freeform 68680">
              <a:extLst>
                <a:ext uri="{FF2B5EF4-FFF2-40B4-BE49-F238E27FC236}">
                  <a16:creationId xmlns:a16="http://schemas.microsoft.com/office/drawing/2014/main" id="{2BAE50DF-273F-4E2A-6C0F-CD182749D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720" y="2837887"/>
              <a:ext cx="766315" cy="602261"/>
            </a:xfrm>
            <a:custGeom>
              <a:avLst/>
              <a:gdLst>
                <a:gd name="T0" fmla="*/ 267 w 281"/>
                <a:gd name="T1" fmla="*/ 221 h 221"/>
                <a:gd name="T2" fmla="*/ 277 w 281"/>
                <a:gd name="T3" fmla="*/ 75 h 221"/>
                <a:gd name="T4" fmla="*/ 277 w 281"/>
                <a:gd name="T5" fmla="*/ 75 h 221"/>
                <a:gd name="T6" fmla="*/ 277 w 281"/>
                <a:gd name="T7" fmla="*/ 75 h 221"/>
                <a:gd name="T8" fmla="*/ 281 w 281"/>
                <a:gd name="T9" fmla="*/ 28 h 221"/>
                <a:gd name="T10" fmla="*/ 208 w 281"/>
                <a:gd name="T11" fmla="*/ 21 h 221"/>
                <a:gd name="T12" fmla="*/ 30 w 281"/>
                <a:gd name="T13" fmla="*/ 0 h 221"/>
                <a:gd name="T14" fmla="*/ 0 w 281"/>
                <a:gd name="T15" fmla="*/ 192 h 221"/>
                <a:gd name="T16" fmla="*/ 229 w 281"/>
                <a:gd name="T17" fmla="*/ 219 h 221"/>
                <a:gd name="T18" fmla="*/ 267 w 281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21">
                  <a:moveTo>
                    <a:pt x="267" y="221"/>
                  </a:move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29" y="219"/>
                    <a:pt x="229" y="219"/>
                    <a:pt x="229" y="219"/>
                  </a:cubicBezTo>
                  <a:cubicBezTo>
                    <a:pt x="229" y="219"/>
                    <a:pt x="245" y="220"/>
                    <a:pt x="267" y="2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54" name="Freeform 68681">
              <a:extLst>
                <a:ext uri="{FF2B5EF4-FFF2-40B4-BE49-F238E27FC236}">
                  <a16:creationId xmlns:a16="http://schemas.microsoft.com/office/drawing/2014/main" id="{28FCB907-5855-AFEA-21D7-689970929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2989" y="2622103"/>
              <a:ext cx="589226" cy="737529"/>
            </a:xfrm>
            <a:custGeom>
              <a:avLst/>
              <a:gdLst>
                <a:gd name="T0" fmla="*/ 183 w 183"/>
                <a:gd name="T1" fmla="*/ 67 h 229"/>
                <a:gd name="T2" fmla="*/ 122 w 183"/>
                <a:gd name="T3" fmla="*/ 57 h 229"/>
                <a:gd name="T4" fmla="*/ 129 w 183"/>
                <a:gd name="T5" fmla="*/ 17 h 229"/>
                <a:gd name="T6" fmla="*/ 39 w 183"/>
                <a:gd name="T7" fmla="*/ 0 h 229"/>
                <a:gd name="T8" fmla="*/ 0 w 183"/>
                <a:gd name="T9" fmla="*/ 201 h 229"/>
                <a:gd name="T10" fmla="*/ 158 w 183"/>
                <a:gd name="T11" fmla="*/ 229 h 229"/>
                <a:gd name="T12" fmla="*/ 183 w 183"/>
                <a:gd name="T13" fmla="*/ 6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229">
                  <a:moveTo>
                    <a:pt x="183" y="67"/>
                  </a:moveTo>
                  <a:lnTo>
                    <a:pt x="122" y="57"/>
                  </a:lnTo>
                  <a:lnTo>
                    <a:pt x="129" y="17"/>
                  </a:lnTo>
                  <a:lnTo>
                    <a:pt x="39" y="0"/>
                  </a:lnTo>
                  <a:lnTo>
                    <a:pt x="0" y="201"/>
                  </a:lnTo>
                  <a:lnTo>
                    <a:pt x="158" y="229"/>
                  </a:lnTo>
                  <a:lnTo>
                    <a:pt x="183" y="67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55" name="Freeform 68682">
              <a:extLst>
                <a:ext uri="{FF2B5EF4-FFF2-40B4-BE49-F238E27FC236}">
                  <a16:creationId xmlns:a16="http://schemas.microsoft.com/office/drawing/2014/main" id="{FD60E209-D159-50A3-9611-C7E5BA3F3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2400" y="2486836"/>
              <a:ext cx="676161" cy="1024164"/>
            </a:xfrm>
            <a:custGeom>
              <a:avLst/>
              <a:gdLst>
                <a:gd name="T0" fmla="*/ 5 w 248"/>
                <a:gd name="T1" fmla="*/ 131 h 375"/>
                <a:gd name="T2" fmla="*/ 1 w 248"/>
                <a:gd name="T3" fmla="*/ 132 h 375"/>
                <a:gd name="T4" fmla="*/ 0 w 248"/>
                <a:gd name="T5" fmla="*/ 135 h 375"/>
                <a:gd name="T6" fmla="*/ 1 w 248"/>
                <a:gd name="T7" fmla="*/ 139 h 375"/>
                <a:gd name="T8" fmla="*/ 2 w 248"/>
                <a:gd name="T9" fmla="*/ 142 h 375"/>
                <a:gd name="T10" fmla="*/ 3 w 248"/>
                <a:gd name="T11" fmla="*/ 143 h 375"/>
                <a:gd name="T12" fmla="*/ 7 w 248"/>
                <a:gd name="T13" fmla="*/ 145 h 375"/>
                <a:gd name="T14" fmla="*/ 160 w 248"/>
                <a:gd name="T15" fmla="*/ 375 h 375"/>
                <a:gd name="T16" fmla="*/ 163 w 248"/>
                <a:gd name="T17" fmla="*/ 371 h 375"/>
                <a:gd name="T18" fmla="*/ 164 w 248"/>
                <a:gd name="T19" fmla="*/ 367 h 375"/>
                <a:gd name="T20" fmla="*/ 164 w 248"/>
                <a:gd name="T21" fmla="*/ 354 h 375"/>
                <a:gd name="T22" fmla="*/ 164 w 248"/>
                <a:gd name="T23" fmla="*/ 340 h 375"/>
                <a:gd name="T24" fmla="*/ 164 w 248"/>
                <a:gd name="T25" fmla="*/ 329 h 375"/>
                <a:gd name="T26" fmla="*/ 167 w 248"/>
                <a:gd name="T27" fmla="*/ 326 h 375"/>
                <a:gd name="T28" fmla="*/ 174 w 248"/>
                <a:gd name="T29" fmla="*/ 324 h 375"/>
                <a:gd name="T30" fmla="*/ 176 w 248"/>
                <a:gd name="T31" fmla="*/ 328 h 375"/>
                <a:gd name="T32" fmla="*/ 180 w 248"/>
                <a:gd name="T33" fmla="*/ 326 h 375"/>
                <a:gd name="T34" fmla="*/ 185 w 248"/>
                <a:gd name="T35" fmla="*/ 330 h 375"/>
                <a:gd name="T36" fmla="*/ 188 w 248"/>
                <a:gd name="T37" fmla="*/ 332 h 375"/>
                <a:gd name="T38" fmla="*/ 191 w 248"/>
                <a:gd name="T39" fmla="*/ 330 h 375"/>
                <a:gd name="T40" fmla="*/ 197 w 248"/>
                <a:gd name="T41" fmla="*/ 312 h 375"/>
                <a:gd name="T42" fmla="*/ 202 w 248"/>
                <a:gd name="T43" fmla="*/ 287 h 375"/>
                <a:gd name="T44" fmla="*/ 248 w 248"/>
                <a:gd name="T45" fmla="*/ 49 h 375"/>
                <a:gd name="T46" fmla="*/ 134 w 248"/>
                <a:gd name="T47" fmla="*/ 24 h 375"/>
                <a:gd name="T48" fmla="*/ 42 w 248"/>
                <a:gd name="T49" fmla="*/ 0 h 375"/>
                <a:gd name="T50" fmla="*/ 8 w 248"/>
                <a:gd name="T51" fmla="*/ 130 h 375"/>
                <a:gd name="T52" fmla="*/ 5 w 248"/>
                <a:gd name="T53" fmla="*/ 1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8" h="375">
                  <a:moveTo>
                    <a:pt x="5" y="131"/>
                  </a:moveTo>
                  <a:cubicBezTo>
                    <a:pt x="1" y="132"/>
                    <a:pt x="1" y="132"/>
                    <a:pt x="1" y="13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63" y="371"/>
                    <a:pt x="163" y="371"/>
                    <a:pt x="163" y="371"/>
                  </a:cubicBezTo>
                  <a:cubicBezTo>
                    <a:pt x="164" y="367"/>
                    <a:pt x="164" y="367"/>
                    <a:pt x="164" y="367"/>
                  </a:cubicBezTo>
                  <a:cubicBezTo>
                    <a:pt x="164" y="354"/>
                    <a:pt x="164" y="354"/>
                    <a:pt x="164" y="354"/>
                  </a:cubicBezTo>
                  <a:cubicBezTo>
                    <a:pt x="164" y="340"/>
                    <a:pt x="164" y="340"/>
                    <a:pt x="164" y="340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167" y="326"/>
                    <a:pt x="167" y="326"/>
                    <a:pt x="167" y="326"/>
                  </a:cubicBezTo>
                  <a:cubicBezTo>
                    <a:pt x="174" y="324"/>
                    <a:pt x="174" y="324"/>
                    <a:pt x="174" y="324"/>
                  </a:cubicBezTo>
                  <a:cubicBezTo>
                    <a:pt x="176" y="328"/>
                    <a:pt x="176" y="328"/>
                    <a:pt x="176" y="328"/>
                  </a:cubicBezTo>
                  <a:cubicBezTo>
                    <a:pt x="180" y="326"/>
                    <a:pt x="180" y="326"/>
                    <a:pt x="180" y="326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8" y="332"/>
                    <a:pt x="188" y="332"/>
                    <a:pt x="188" y="332"/>
                  </a:cubicBezTo>
                  <a:cubicBezTo>
                    <a:pt x="191" y="330"/>
                    <a:pt x="191" y="330"/>
                    <a:pt x="191" y="330"/>
                  </a:cubicBezTo>
                  <a:cubicBezTo>
                    <a:pt x="191" y="330"/>
                    <a:pt x="195" y="316"/>
                    <a:pt x="197" y="312"/>
                  </a:cubicBezTo>
                  <a:cubicBezTo>
                    <a:pt x="198" y="306"/>
                    <a:pt x="202" y="287"/>
                    <a:pt x="202" y="287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48" y="49"/>
                    <a:pt x="163" y="31"/>
                    <a:pt x="134" y="24"/>
                  </a:cubicBezTo>
                  <a:cubicBezTo>
                    <a:pt x="111" y="19"/>
                    <a:pt x="42" y="0"/>
                    <a:pt x="42" y="0"/>
                  </a:cubicBezTo>
                  <a:cubicBezTo>
                    <a:pt x="8" y="130"/>
                    <a:pt x="8" y="130"/>
                    <a:pt x="8" y="130"/>
                  </a:cubicBezTo>
                  <a:lnTo>
                    <a:pt x="5" y="131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56" name="Freeform 68683">
              <a:extLst>
                <a:ext uri="{FF2B5EF4-FFF2-40B4-BE49-F238E27FC236}">
                  <a16:creationId xmlns:a16="http://schemas.microsoft.com/office/drawing/2014/main" id="{39822147-F598-3FAB-7D1C-BD8F7CF7F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837" y="1849148"/>
              <a:ext cx="840371" cy="711763"/>
            </a:xfrm>
            <a:custGeom>
              <a:avLst/>
              <a:gdLst>
                <a:gd name="T0" fmla="*/ 269 w 308"/>
                <a:gd name="T1" fmla="*/ 182 h 261"/>
                <a:gd name="T2" fmla="*/ 270 w 308"/>
                <a:gd name="T3" fmla="*/ 175 h 261"/>
                <a:gd name="T4" fmla="*/ 275 w 308"/>
                <a:gd name="T5" fmla="*/ 171 h 261"/>
                <a:gd name="T6" fmla="*/ 276 w 308"/>
                <a:gd name="T7" fmla="*/ 159 h 261"/>
                <a:gd name="T8" fmla="*/ 274 w 308"/>
                <a:gd name="T9" fmla="*/ 154 h 261"/>
                <a:gd name="T10" fmla="*/ 271 w 308"/>
                <a:gd name="T11" fmla="*/ 153 h 261"/>
                <a:gd name="T12" fmla="*/ 270 w 308"/>
                <a:gd name="T13" fmla="*/ 145 h 261"/>
                <a:gd name="T14" fmla="*/ 277 w 308"/>
                <a:gd name="T15" fmla="*/ 137 h 261"/>
                <a:gd name="T16" fmla="*/ 288 w 308"/>
                <a:gd name="T17" fmla="*/ 125 h 261"/>
                <a:gd name="T18" fmla="*/ 291 w 308"/>
                <a:gd name="T19" fmla="*/ 120 h 261"/>
                <a:gd name="T20" fmla="*/ 297 w 308"/>
                <a:gd name="T21" fmla="*/ 111 h 261"/>
                <a:gd name="T22" fmla="*/ 304 w 308"/>
                <a:gd name="T23" fmla="*/ 104 h 261"/>
                <a:gd name="T24" fmla="*/ 308 w 308"/>
                <a:gd name="T25" fmla="*/ 98 h 261"/>
                <a:gd name="T26" fmla="*/ 307 w 308"/>
                <a:gd name="T27" fmla="*/ 90 h 261"/>
                <a:gd name="T28" fmla="*/ 300 w 308"/>
                <a:gd name="T29" fmla="*/ 83 h 261"/>
                <a:gd name="T30" fmla="*/ 297 w 308"/>
                <a:gd name="T31" fmla="*/ 74 h 261"/>
                <a:gd name="T32" fmla="*/ 220 w 308"/>
                <a:gd name="T33" fmla="*/ 56 h 261"/>
                <a:gd name="T34" fmla="*/ 211 w 308"/>
                <a:gd name="T35" fmla="*/ 56 h 261"/>
                <a:gd name="T36" fmla="*/ 178 w 308"/>
                <a:gd name="T37" fmla="*/ 58 h 261"/>
                <a:gd name="T38" fmla="*/ 172 w 308"/>
                <a:gd name="T39" fmla="*/ 57 h 261"/>
                <a:gd name="T40" fmla="*/ 167 w 308"/>
                <a:gd name="T41" fmla="*/ 58 h 261"/>
                <a:gd name="T42" fmla="*/ 164 w 308"/>
                <a:gd name="T43" fmla="*/ 56 h 261"/>
                <a:gd name="T44" fmla="*/ 156 w 308"/>
                <a:gd name="T45" fmla="*/ 55 h 261"/>
                <a:gd name="T46" fmla="*/ 155 w 308"/>
                <a:gd name="T47" fmla="*/ 52 h 261"/>
                <a:gd name="T48" fmla="*/ 143 w 308"/>
                <a:gd name="T49" fmla="*/ 49 h 261"/>
                <a:gd name="T50" fmla="*/ 136 w 308"/>
                <a:gd name="T51" fmla="*/ 46 h 261"/>
                <a:gd name="T52" fmla="*/ 121 w 308"/>
                <a:gd name="T53" fmla="*/ 49 h 261"/>
                <a:gd name="T54" fmla="*/ 103 w 308"/>
                <a:gd name="T55" fmla="*/ 40 h 261"/>
                <a:gd name="T56" fmla="*/ 99 w 308"/>
                <a:gd name="T57" fmla="*/ 12 h 261"/>
                <a:gd name="T58" fmla="*/ 90 w 308"/>
                <a:gd name="T59" fmla="*/ 10 h 261"/>
                <a:gd name="T60" fmla="*/ 80 w 308"/>
                <a:gd name="T61" fmla="*/ 4 h 261"/>
                <a:gd name="T62" fmla="*/ 70 w 308"/>
                <a:gd name="T63" fmla="*/ 0 h 261"/>
                <a:gd name="T64" fmla="*/ 68 w 308"/>
                <a:gd name="T65" fmla="*/ 13 h 261"/>
                <a:gd name="T66" fmla="*/ 64 w 308"/>
                <a:gd name="T67" fmla="*/ 28 h 261"/>
                <a:gd name="T68" fmla="*/ 60 w 308"/>
                <a:gd name="T69" fmla="*/ 38 h 261"/>
                <a:gd name="T70" fmla="*/ 55 w 308"/>
                <a:gd name="T71" fmla="*/ 50 h 261"/>
                <a:gd name="T72" fmla="*/ 47 w 308"/>
                <a:gd name="T73" fmla="*/ 67 h 261"/>
                <a:gd name="T74" fmla="*/ 35 w 308"/>
                <a:gd name="T75" fmla="*/ 98 h 261"/>
                <a:gd name="T76" fmla="*/ 24 w 308"/>
                <a:gd name="T77" fmla="*/ 120 h 261"/>
                <a:gd name="T78" fmla="*/ 18 w 308"/>
                <a:gd name="T79" fmla="*/ 130 h 261"/>
                <a:gd name="T80" fmla="*/ 14 w 308"/>
                <a:gd name="T81" fmla="*/ 136 h 261"/>
                <a:gd name="T82" fmla="*/ 5 w 308"/>
                <a:gd name="T83" fmla="*/ 148 h 261"/>
                <a:gd name="T84" fmla="*/ 5 w 308"/>
                <a:gd name="T85" fmla="*/ 160 h 261"/>
                <a:gd name="T86" fmla="*/ 5 w 308"/>
                <a:gd name="T87" fmla="*/ 164 h 261"/>
                <a:gd name="T88" fmla="*/ 3 w 308"/>
                <a:gd name="T89" fmla="*/ 169 h 261"/>
                <a:gd name="T90" fmla="*/ 1 w 308"/>
                <a:gd name="T91" fmla="*/ 174 h 261"/>
                <a:gd name="T92" fmla="*/ 0 w 308"/>
                <a:gd name="T93" fmla="*/ 187 h 261"/>
                <a:gd name="T94" fmla="*/ 3 w 308"/>
                <a:gd name="T95" fmla="*/ 193 h 261"/>
                <a:gd name="T96" fmla="*/ 239 w 308"/>
                <a:gd name="T97" fmla="*/ 25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261">
                  <a:moveTo>
                    <a:pt x="251" y="261"/>
                  </a:moveTo>
                  <a:cubicBezTo>
                    <a:pt x="269" y="182"/>
                    <a:pt x="269" y="182"/>
                    <a:pt x="269" y="182"/>
                  </a:cubicBezTo>
                  <a:cubicBezTo>
                    <a:pt x="269" y="177"/>
                    <a:pt x="269" y="177"/>
                    <a:pt x="269" y="177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5" y="173"/>
                    <a:pt x="275" y="173"/>
                    <a:pt x="275" y="173"/>
                  </a:cubicBezTo>
                  <a:cubicBezTo>
                    <a:pt x="275" y="171"/>
                    <a:pt x="275" y="171"/>
                    <a:pt x="275" y="171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3" y="154"/>
                    <a:pt x="273" y="154"/>
                    <a:pt x="273" y="154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5"/>
                    <a:pt x="270" y="145"/>
                    <a:pt x="270" y="145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7" y="137"/>
                    <a:pt x="277" y="137"/>
                    <a:pt x="277" y="137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91" y="120"/>
                    <a:pt x="291" y="120"/>
                    <a:pt x="291" y="120"/>
                  </a:cubicBezTo>
                  <a:cubicBezTo>
                    <a:pt x="293" y="115"/>
                    <a:pt x="293" y="115"/>
                    <a:pt x="293" y="115"/>
                  </a:cubicBezTo>
                  <a:cubicBezTo>
                    <a:pt x="297" y="111"/>
                    <a:pt x="297" y="111"/>
                    <a:pt x="297" y="111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7" y="90"/>
                    <a:pt x="307" y="90"/>
                    <a:pt x="307" y="90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297" y="78"/>
                    <a:pt x="297" y="78"/>
                    <a:pt x="297" y="78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6" y="33"/>
                    <a:pt x="105" y="24"/>
                  </a:cubicBezTo>
                  <a:cubicBezTo>
                    <a:pt x="104" y="14"/>
                    <a:pt x="99" y="12"/>
                    <a:pt x="99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4"/>
                    <a:pt x="85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4" y="165"/>
                    <a:pt x="4" y="165"/>
                    <a:pt x="4" y="165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147" y="234"/>
                    <a:pt x="147" y="234"/>
                    <a:pt x="147" y="234"/>
                  </a:cubicBezTo>
                  <a:cubicBezTo>
                    <a:pt x="147" y="234"/>
                    <a:pt x="216" y="253"/>
                    <a:pt x="239" y="258"/>
                  </a:cubicBezTo>
                  <a:cubicBezTo>
                    <a:pt x="242" y="259"/>
                    <a:pt x="246" y="260"/>
                    <a:pt x="251" y="26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57" name="Freeform 68684">
              <a:extLst>
                <a:ext uri="{FF2B5EF4-FFF2-40B4-BE49-F238E27FC236}">
                  <a16:creationId xmlns:a16="http://schemas.microsoft.com/office/drawing/2014/main" id="{333E7834-2450-A867-8132-AF294B62E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655" y="1659130"/>
              <a:ext cx="621423" cy="1017723"/>
            </a:xfrm>
            <a:custGeom>
              <a:avLst/>
              <a:gdLst>
                <a:gd name="T0" fmla="*/ 46 w 228"/>
                <a:gd name="T1" fmla="*/ 143 h 373"/>
                <a:gd name="T2" fmla="*/ 49 w 228"/>
                <a:gd name="T3" fmla="*/ 152 h 373"/>
                <a:gd name="T4" fmla="*/ 56 w 228"/>
                <a:gd name="T5" fmla="*/ 159 h 373"/>
                <a:gd name="T6" fmla="*/ 57 w 228"/>
                <a:gd name="T7" fmla="*/ 167 h 373"/>
                <a:gd name="T8" fmla="*/ 53 w 228"/>
                <a:gd name="T9" fmla="*/ 173 h 373"/>
                <a:gd name="T10" fmla="*/ 46 w 228"/>
                <a:gd name="T11" fmla="*/ 180 h 373"/>
                <a:gd name="T12" fmla="*/ 40 w 228"/>
                <a:gd name="T13" fmla="*/ 189 h 373"/>
                <a:gd name="T14" fmla="*/ 37 w 228"/>
                <a:gd name="T15" fmla="*/ 194 h 373"/>
                <a:gd name="T16" fmla="*/ 26 w 228"/>
                <a:gd name="T17" fmla="*/ 206 h 373"/>
                <a:gd name="T18" fmla="*/ 19 w 228"/>
                <a:gd name="T19" fmla="*/ 214 h 373"/>
                <a:gd name="T20" fmla="*/ 20 w 228"/>
                <a:gd name="T21" fmla="*/ 222 h 373"/>
                <a:gd name="T22" fmla="*/ 23 w 228"/>
                <a:gd name="T23" fmla="*/ 223 h 373"/>
                <a:gd name="T24" fmla="*/ 25 w 228"/>
                <a:gd name="T25" fmla="*/ 228 h 373"/>
                <a:gd name="T26" fmla="*/ 24 w 228"/>
                <a:gd name="T27" fmla="*/ 240 h 373"/>
                <a:gd name="T28" fmla="*/ 19 w 228"/>
                <a:gd name="T29" fmla="*/ 244 h 373"/>
                <a:gd name="T30" fmla="*/ 18 w 228"/>
                <a:gd name="T31" fmla="*/ 251 h 373"/>
                <a:gd name="T32" fmla="*/ 102 w 228"/>
                <a:gd name="T33" fmla="*/ 352 h 373"/>
                <a:gd name="T34" fmla="*/ 228 w 228"/>
                <a:gd name="T35" fmla="*/ 256 h 373"/>
                <a:gd name="T36" fmla="*/ 224 w 228"/>
                <a:gd name="T37" fmla="*/ 252 h 373"/>
                <a:gd name="T38" fmla="*/ 223 w 228"/>
                <a:gd name="T39" fmla="*/ 247 h 373"/>
                <a:gd name="T40" fmla="*/ 218 w 228"/>
                <a:gd name="T41" fmla="*/ 241 h 373"/>
                <a:gd name="T42" fmla="*/ 213 w 228"/>
                <a:gd name="T43" fmla="*/ 246 h 373"/>
                <a:gd name="T44" fmla="*/ 202 w 228"/>
                <a:gd name="T45" fmla="*/ 248 h 373"/>
                <a:gd name="T46" fmla="*/ 189 w 228"/>
                <a:gd name="T47" fmla="*/ 245 h 373"/>
                <a:gd name="T48" fmla="*/ 184 w 228"/>
                <a:gd name="T49" fmla="*/ 247 h 373"/>
                <a:gd name="T50" fmla="*/ 179 w 228"/>
                <a:gd name="T51" fmla="*/ 247 h 373"/>
                <a:gd name="T52" fmla="*/ 171 w 228"/>
                <a:gd name="T53" fmla="*/ 244 h 373"/>
                <a:gd name="T54" fmla="*/ 168 w 228"/>
                <a:gd name="T55" fmla="*/ 247 h 373"/>
                <a:gd name="T56" fmla="*/ 164 w 228"/>
                <a:gd name="T57" fmla="*/ 249 h 373"/>
                <a:gd name="T58" fmla="*/ 162 w 228"/>
                <a:gd name="T59" fmla="*/ 242 h 373"/>
                <a:gd name="T60" fmla="*/ 160 w 228"/>
                <a:gd name="T61" fmla="*/ 232 h 373"/>
                <a:gd name="T62" fmla="*/ 156 w 228"/>
                <a:gd name="T63" fmla="*/ 226 h 373"/>
                <a:gd name="T64" fmla="*/ 149 w 228"/>
                <a:gd name="T65" fmla="*/ 220 h 373"/>
                <a:gd name="T66" fmla="*/ 149 w 228"/>
                <a:gd name="T67" fmla="*/ 213 h 373"/>
                <a:gd name="T68" fmla="*/ 145 w 228"/>
                <a:gd name="T69" fmla="*/ 204 h 373"/>
                <a:gd name="T70" fmla="*/ 145 w 228"/>
                <a:gd name="T71" fmla="*/ 195 h 373"/>
                <a:gd name="T72" fmla="*/ 142 w 228"/>
                <a:gd name="T73" fmla="*/ 183 h 373"/>
                <a:gd name="T74" fmla="*/ 139 w 228"/>
                <a:gd name="T75" fmla="*/ 179 h 373"/>
                <a:gd name="T76" fmla="*/ 133 w 228"/>
                <a:gd name="T77" fmla="*/ 182 h 373"/>
                <a:gd name="T78" fmla="*/ 127 w 228"/>
                <a:gd name="T79" fmla="*/ 186 h 373"/>
                <a:gd name="T80" fmla="*/ 125 w 228"/>
                <a:gd name="T81" fmla="*/ 183 h 373"/>
                <a:gd name="T82" fmla="*/ 119 w 228"/>
                <a:gd name="T83" fmla="*/ 179 h 373"/>
                <a:gd name="T84" fmla="*/ 125 w 228"/>
                <a:gd name="T85" fmla="*/ 168 h 373"/>
                <a:gd name="T86" fmla="*/ 129 w 228"/>
                <a:gd name="T87" fmla="*/ 166 h 373"/>
                <a:gd name="T88" fmla="*/ 128 w 228"/>
                <a:gd name="T89" fmla="*/ 154 h 373"/>
                <a:gd name="T90" fmla="*/ 134 w 228"/>
                <a:gd name="T91" fmla="*/ 141 h 373"/>
                <a:gd name="T92" fmla="*/ 137 w 228"/>
                <a:gd name="T93" fmla="*/ 131 h 373"/>
                <a:gd name="T94" fmla="*/ 128 w 228"/>
                <a:gd name="T95" fmla="*/ 128 h 373"/>
                <a:gd name="T96" fmla="*/ 123 w 228"/>
                <a:gd name="T97" fmla="*/ 118 h 373"/>
                <a:gd name="T98" fmla="*/ 119 w 228"/>
                <a:gd name="T99" fmla="*/ 106 h 373"/>
                <a:gd name="T100" fmla="*/ 109 w 228"/>
                <a:gd name="T101" fmla="*/ 93 h 373"/>
                <a:gd name="T102" fmla="*/ 104 w 228"/>
                <a:gd name="T103" fmla="*/ 82 h 373"/>
                <a:gd name="T104" fmla="*/ 101 w 228"/>
                <a:gd name="T105" fmla="*/ 76 h 373"/>
                <a:gd name="T106" fmla="*/ 101 w 228"/>
                <a:gd name="T107" fmla="*/ 69 h 373"/>
                <a:gd name="T108" fmla="*/ 97 w 228"/>
                <a:gd name="T109" fmla="*/ 62 h 373"/>
                <a:gd name="T110" fmla="*/ 98 w 228"/>
                <a:gd name="T111" fmla="*/ 48 h 373"/>
                <a:gd name="T112" fmla="*/ 104 w 228"/>
                <a:gd name="T113" fmla="*/ 25 h 373"/>
                <a:gd name="T114" fmla="*/ 108 w 228"/>
                <a:gd name="T115" fmla="*/ 8 h 373"/>
                <a:gd name="T116" fmla="*/ 47 w 228"/>
                <a:gd name="T117" fmla="*/ 1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8" h="373">
                  <a:moveTo>
                    <a:pt x="48" y="132"/>
                  </a:moveTo>
                  <a:cubicBezTo>
                    <a:pt x="48" y="138"/>
                    <a:pt x="46" y="143"/>
                    <a:pt x="46" y="143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24" y="242"/>
                    <a:pt x="24" y="242"/>
                    <a:pt x="24" y="242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35" y="338"/>
                    <a:pt x="102" y="352"/>
                    <a:pt x="102" y="352"/>
                  </a:cubicBezTo>
                  <a:cubicBezTo>
                    <a:pt x="208" y="373"/>
                    <a:pt x="208" y="373"/>
                    <a:pt x="208" y="373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4" y="251"/>
                    <a:pt x="224" y="251"/>
                    <a:pt x="224" y="251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221" y="244"/>
                    <a:pt x="221" y="244"/>
                    <a:pt x="221" y="244"/>
                  </a:cubicBezTo>
                  <a:cubicBezTo>
                    <a:pt x="218" y="241"/>
                    <a:pt x="218" y="241"/>
                    <a:pt x="218" y="241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3" y="246"/>
                    <a:pt x="213" y="246"/>
                    <a:pt x="213" y="246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02" y="248"/>
                    <a:pt x="202" y="248"/>
                    <a:pt x="202" y="248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89" y="245"/>
                    <a:pt x="189" y="245"/>
                    <a:pt x="189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4" y="247"/>
                    <a:pt x="184" y="247"/>
                    <a:pt x="184" y="247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9" y="244"/>
                    <a:pt x="169" y="244"/>
                    <a:pt x="169" y="244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2" y="245"/>
                    <a:pt x="162" y="245"/>
                    <a:pt x="16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0" y="232"/>
                    <a:pt x="160" y="232"/>
                    <a:pt x="160" y="232"/>
                  </a:cubicBezTo>
                  <a:cubicBezTo>
                    <a:pt x="160" y="226"/>
                    <a:pt x="160" y="226"/>
                    <a:pt x="160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1" y="179"/>
                    <a:pt x="141" y="179"/>
                    <a:pt x="141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0" y="183"/>
                    <a:pt x="130" y="183"/>
                    <a:pt x="130" y="18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6"/>
                    <a:pt x="125" y="186"/>
                    <a:pt x="125" y="186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1"/>
                    <a:pt x="137" y="131"/>
                    <a:pt x="137" y="131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52" y="114"/>
                    <a:pt x="47" y="120"/>
                  </a:cubicBezTo>
                  <a:cubicBezTo>
                    <a:pt x="43" y="127"/>
                    <a:pt x="48" y="125"/>
                    <a:pt x="48" y="13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58" name="Freeform 68685">
              <a:extLst>
                <a:ext uri="{FF2B5EF4-FFF2-40B4-BE49-F238E27FC236}">
                  <a16:creationId xmlns:a16="http://schemas.microsoft.com/office/drawing/2014/main" id="{5BE3C73D-3F64-F322-6394-F25C89AF8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681" y="1681674"/>
              <a:ext cx="1065758" cy="689219"/>
            </a:xfrm>
            <a:custGeom>
              <a:avLst/>
              <a:gdLst>
                <a:gd name="T0" fmla="*/ 184 w 391"/>
                <a:gd name="T1" fmla="*/ 33 h 252"/>
                <a:gd name="T2" fmla="*/ 9 w 391"/>
                <a:gd name="T3" fmla="*/ 10 h 252"/>
                <a:gd name="T4" fmla="*/ 4 w 391"/>
                <a:gd name="T5" fmla="*/ 28 h 252"/>
                <a:gd name="T6" fmla="*/ 0 w 391"/>
                <a:gd name="T7" fmla="*/ 51 h 252"/>
                <a:gd name="T8" fmla="*/ 2 w 391"/>
                <a:gd name="T9" fmla="*/ 56 h 252"/>
                <a:gd name="T10" fmla="*/ 4 w 391"/>
                <a:gd name="T11" fmla="*/ 64 h 252"/>
                <a:gd name="T12" fmla="*/ 7 w 391"/>
                <a:gd name="T13" fmla="*/ 71 h 252"/>
                <a:gd name="T14" fmla="*/ 11 w 391"/>
                <a:gd name="T15" fmla="*/ 80 h 252"/>
                <a:gd name="T16" fmla="*/ 17 w 391"/>
                <a:gd name="T17" fmla="*/ 93 h 252"/>
                <a:gd name="T18" fmla="*/ 25 w 391"/>
                <a:gd name="T19" fmla="*/ 103 h 252"/>
                <a:gd name="T20" fmla="*/ 28 w 391"/>
                <a:gd name="T21" fmla="*/ 116 h 252"/>
                <a:gd name="T22" fmla="*/ 31 w 391"/>
                <a:gd name="T23" fmla="*/ 121 h 252"/>
                <a:gd name="T24" fmla="*/ 40 w 391"/>
                <a:gd name="T25" fmla="*/ 127 h 252"/>
                <a:gd name="T26" fmla="*/ 34 w 391"/>
                <a:gd name="T27" fmla="*/ 139 h 252"/>
                <a:gd name="T28" fmla="*/ 30 w 391"/>
                <a:gd name="T29" fmla="*/ 152 h 252"/>
                <a:gd name="T30" fmla="*/ 31 w 391"/>
                <a:gd name="T31" fmla="*/ 160 h 252"/>
                <a:gd name="T32" fmla="*/ 25 w 391"/>
                <a:gd name="T33" fmla="*/ 164 h 252"/>
                <a:gd name="T34" fmla="*/ 24 w 391"/>
                <a:gd name="T35" fmla="*/ 173 h 252"/>
                <a:gd name="T36" fmla="*/ 28 w 391"/>
                <a:gd name="T37" fmla="*/ 178 h 252"/>
                <a:gd name="T38" fmla="*/ 33 w 391"/>
                <a:gd name="T39" fmla="*/ 175 h 252"/>
                <a:gd name="T40" fmla="*/ 38 w 391"/>
                <a:gd name="T41" fmla="*/ 174 h 252"/>
                <a:gd name="T42" fmla="*/ 44 w 391"/>
                <a:gd name="T43" fmla="*/ 171 h 252"/>
                <a:gd name="T44" fmla="*/ 47 w 391"/>
                <a:gd name="T45" fmla="*/ 179 h 252"/>
                <a:gd name="T46" fmla="*/ 48 w 391"/>
                <a:gd name="T47" fmla="*/ 193 h 252"/>
                <a:gd name="T48" fmla="*/ 52 w 391"/>
                <a:gd name="T49" fmla="*/ 200 h 252"/>
                <a:gd name="T50" fmla="*/ 52 w 391"/>
                <a:gd name="T51" fmla="*/ 210 h 252"/>
                <a:gd name="T52" fmla="*/ 54 w 391"/>
                <a:gd name="T53" fmla="*/ 215 h 252"/>
                <a:gd name="T54" fmla="*/ 63 w 391"/>
                <a:gd name="T55" fmla="*/ 218 h 252"/>
                <a:gd name="T56" fmla="*/ 65 w 391"/>
                <a:gd name="T57" fmla="*/ 230 h 252"/>
                <a:gd name="T58" fmla="*/ 65 w 391"/>
                <a:gd name="T59" fmla="*/ 237 h 252"/>
                <a:gd name="T60" fmla="*/ 71 w 391"/>
                <a:gd name="T61" fmla="*/ 241 h 252"/>
                <a:gd name="T62" fmla="*/ 72 w 391"/>
                <a:gd name="T63" fmla="*/ 236 h 252"/>
                <a:gd name="T64" fmla="*/ 77 w 391"/>
                <a:gd name="T65" fmla="*/ 236 h 252"/>
                <a:gd name="T66" fmla="*/ 87 w 391"/>
                <a:gd name="T67" fmla="*/ 241 h 252"/>
                <a:gd name="T68" fmla="*/ 88 w 391"/>
                <a:gd name="T69" fmla="*/ 237 h 252"/>
                <a:gd name="T70" fmla="*/ 100 w 391"/>
                <a:gd name="T71" fmla="*/ 238 h 252"/>
                <a:gd name="T72" fmla="*/ 115 w 391"/>
                <a:gd name="T73" fmla="*/ 241 h 252"/>
                <a:gd name="T74" fmla="*/ 117 w 391"/>
                <a:gd name="T75" fmla="*/ 233 h 252"/>
                <a:gd name="T76" fmla="*/ 124 w 391"/>
                <a:gd name="T77" fmla="*/ 236 h 252"/>
                <a:gd name="T78" fmla="*/ 127 w 391"/>
                <a:gd name="T79" fmla="*/ 243 h 252"/>
                <a:gd name="T80" fmla="*/ 129 w 391"/>
                <a:gd name="T81" fmla="*/ 246 h 252"/>
                <a:gd name="T82" fmla="*/ 136 w 391"/>
                <a:gd name="T83" fmla="*/ 221 h 252"/>
                <a:gd name="T84" fmla="*/ 373 w 391"/>
                <a:gd name="T85" fmla="*/ 252 h 252"/>
                <a:gd name="T86" fmla="*/ 391 w 391"/>
                <a:gd name="T87" fmla="*/ 6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252">
                  <a:moveTo>
                    <a:pt x="391" y="60"/>
                  </a:moveTo>
                  <a:cubicBezTo>
                    <a:pt x="391" y="60"/>
                    <a:pt x="243" y="42"/>
                    <a:pt x="184" y="33"/>
                  </a:cubicBezTo>
                  <a:cubicBezTo>
                    <a:pt x="112" y="22"/>
                    <a:pt x="11" y="0"/>
                    <a:pt x="11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2" y="171"/>
                    <a:pt x="42" y="171"/>
                    <a:pt x="42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54" y="215"/>
                    <a:pt x="54" y="215"/>
                    <a:pt x="54" y="215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5" y="230"/>
                    <a:pt x="65" y="230"/>
                    <a:pt x="65" y="230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74" y="236"/>
                    <a:pt x="74" y="236"/>
                    <a:pt x="74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82" y="239"/>
                    <a:pt x="82" y="239"/>
                    <a:pt x="82" y="239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05" y="240"/>
                    <a:pt x="105" y="240"/>
                    <a:pt x="105" y="240"/>
                  </a:cubicBezTo>
                  <a:cubicBezTo>
                    <a:pt x="115" y="241"/>
                    <a:pt x="115" y="241"/>
                    <a:pt x="115" y="241"/>
                  </a:cubicBezTo>
                  <a:cubicBezTo>
                    <a:pt x="116" y="238"/>
                    <a:pt x="116" y="238"/>
                    <a:pt x="116" y="238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126" y="239"/>
                    <a:pt x="126" y="239"/>
                    <a:pt x="126" y="239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372" y="252"/>
                    <a:pt x="372" y="252"/>
                    <a:pt x="372" y="252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7" y="207"/>
                    <a:pt x="377" y="207"/>
                    <a:pt x="377" y="207"/>
                  </a:cubicBezTo>
                  <a:lnTo>
                    <a:pt x="391" y="6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59" name="Freeform 68686">
              <a:extLst>
                <a:ext uri="{FF2B5EF4-FFF2-40B4-BE49-F238E27FC236}">
                  <a16:creationId xmlns:a16="http://schemas.microsoft.com/office/drawing/2014/main" id="{93E90848-3DC8-D4E4-7110-C855005B7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6206" y="1765412"/>
              <a:ext cx="376719" cy="602261"/>
            </a:xfrm>
            <a:custGeom>
              <a:avLst/>
              <a:gdLst>
                <a:gd name="T0" fmla="*/ 34 w 117"/>
                <a:gd name="T1" fmla="*/ 182 h 187"/>
                <a:gd name="T2" fmla="*/ 34 w 117"/>
                <a:gd name="T3" fmla="*/ 176 h 187"/>
                <a:gd name="T4" fmla="*/ 37 w 117"/>
                <a:gd name="T5" fmla="*/ 171 h 187"/>
                <a:gd name="T6" fmla="*/ 40 w 117"/>
                <a:gd name="T7" fmla="*/ 166 h 187"/>
                <a:gd name="T8" fmla="*/ 44 w 117"/>
                <a:gd name="T9" fmla="*/ 161 h 187"/>
                <a:gd name="T10" fmla="*/ 40 w 117"/>
                <a:gd name="T11" fmla="*/ 159 h 187"/>
                <a:gd name="T12" fmla="*/ 42 w 117"/>
                <a:gd name="T13" fmla="*/ 155 h 187"/>
                <a:gd name="T14" fmla="*/ 45 w 117"/>
                <a:gd name="T15" fmla="*/ 155 h 187"/>
                <a:gd name="T16" fmla="*/ 48 w 117"/>
                <a:gd name="T17" fmla="*/ 150 h 187"/>
                <a:gd name="T18" fmla="*/ 52 w 117"/>
                <a:gd name="T19" fmla="*/ 153 h 187"/>
                <a:gd name="T20" fmla="*/ 51 w 117"/>
                <a:gd name="T21" fmla="*/ 149 h 187"/>
                <a:gd name="T22" fmla="*/ 56 w 117"/>
                <a:gd name="T23" fmla="*/ 148 h 187"/>
                <a:gd name="T24" fmla="*/ 59 w 117"/>
                <a:gd name="T25" fmla="*/ 139 h 187"/>
                <a:gd name="T26" fmla="*/ 67 w 117"/>
                <a:gd name="T27" fmla="*/ 141 h 187"/>
                <a:gd name="T28" fmla="*/ 68 w 117"/>
                <a:gd name="T29" fmla="*/ 132 h 187"/>
                <a:gd name="T30" fmla="*/ 68 w 117"/>
                <a:gd name="T31" fmla="*/ 123 h 187"/>
                <a:gd name="T32" fmla="*/ 69 w 117"/>
                <a:gd name="T33" fmla="*/ 116 h 187"/>
                <a:gd name="T34" fmla="*/ 79 w 117"/>
                <a:gd name="T35" fmla="*/ 122 h 187"/>
                <a:gd name="T36" fmla="*/ 81 w 117"/>
                <a:gd name="T37" fmla="*/ 115 h 187"/>
                <a:gd name="T38" fmla="*/ 84 w 117"/>
                <a:gd name="T39" fmla="*/ 122 h 187"/>
                <a:gd name="T40" fmla="*/ 88 w 117"/>
                <a:gd name="T41" fmla="*/ 116 h 187"/>
                <a:gd name="T42" fmla="*/ 87 w 117"/>
                <a:gd name="T43" fmla="*/ 111 h 187"/>
                <a:gd name="T44" fmla="*/ 95 w 117"/>
                <a:gd name="T45" fmla="*/ 115 h 187"/>
                <a:gd name="T46" fmla="*/ 97 w 117"/>
                <a:gd name="T47" fmla="*/ 111 h 187"/>
                <a:gd name="T48" fmla="*/ 103 w 117"/>
                <a:gd name="T49" fmla="*/ 105 h 187"/>
                <a:gd name="T50" fmla="*/ 106 w 117"/>
                <a:gd name="T51" fmla="*/ 101 h 187"/>
                <a:gd name="T52" fmla="*/ 114 w 117"/>
                <a:gd name="T53" fmla="*/ 97 h 187"/>
                <a:gd name="T54" fmla="*/ 116 w 117"/>
                <a:gd name="T55" fmla="*/ 88 h 187"/>
                <a:gd name="T56" fmla="*/ 112 w 117"/>
                <a:gd name="T57" fmla="*/ 86 h 187"/>
                <a:gd name="T58" fmla="*/ 112 w 117"/>
                <a:gd name="T59" fmla="*/ 82 h 187"/>
                <a:gd name="T60" fmla="*/ 104 w 117"/>
                <a:gd name="T61" fmla="*/ 77 h 187"/>
                <a:gd name="T62" fmla="*/ 101 w 117"/>
                <a:gd name="T63" fmla="*/ 64 h 187"/>
                <a:gd name="T64" fmla="*/ 95 w 117"/>
                <a:gd name="T65" fmla="*/ 63 h 187"/>
                <a:gd name="T66" fmla="*/ 84 w 117"/>
                <a:gd name="T67" fmla="*/ 56 h 187"/>
                <a:gd name="T68" fmla="*/ 77 w 117"/>
                <a:gd name="T69" fmla="*/ 31 h 187"/>
                <a:gd name="T70" fmla="*/ 71 w 117"/>
                <a:gd name="T71" fmla="*/ 11 h 187"/>
                <a:gd name="T72" fmla="*/ 53 w 117"/>
                <a:gd name="T73" fmla="*/ 3 h 187"/>
                <a:gd name="T74" fmla="*/ 42 w 117"/>
                <a:gd name="T75" fmla="*/ 11 h 187"/>
                <a:gd name="T76" fmla="*/ 30 w 117"/>
                <a:gd name="T77" fmla="*/ 5 h 187"/>
                <a:gd name="T78" fmla="*/ 22 w 117"/>
                <a:gd name="T79" fmla="*/ 22 h 187"/>
                <a:gd name="T80" fmla="*/ 13 w 117"/>
                <a:gd name="T81" fmla="*/ 54 h 187"/>
                <a:gd name="T82" fmla="*/ 15 w 117"/>
                <a:gd name="T83" fmla="*/ 71 h 187"/>
                <a:gd name="T84" fmla="*/ 12 w 117"/>
                <a:gd name="T85" fmla="*/ 82 h 187"/>
                <a:gd name="T86" fmla="*/ 7 w 117"/>
                <a:gd name="T87" fmla="*/ 95 h 187"/>
                <a:gd name="T88" fmla="*/ 0 w 117"/>
                <a:gd name="T89" fmla="*/ 10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187">
                  <a:moveTo>
                    <a:pt x="33" y="187"/>
                  </a:moveTo>
                  <a:lnTo>
                    <a:pt x="33" y="185"/>
                  </a:lnTo>
                  <a:lnTo>
                    <a:pt x="34" y="182"/>
                  </a:lnTo>
                  <a:lnTo>
                    <a:pt x="34" y="181"/>
                  </a:lnTo>
                  <a:lnTo>
                    <a:pt x="34" y="178"/>
                  </a:lnTo>
                  <a:lnTo>
                    <a:pt x="34" y="176"/>
                  </a:lnTo>
                  <a:lnTo>
                    <a:pt x="35" y="174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8" y="169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4" y="166"/>
                  </a:lnTo>
                  <a:lnTo>
                    <a:pt x="44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0" y="158"/>
                  </a:lnTo>
                  <a:lnTo>
                    <a:pt x="42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8" y="150"/>
                  </a:lnTo>
                  <a:lnTo>
                    <a:pt x="50" y="152"/>
                  </a:lnTo>
                  <a:lnTo>
                    <a:pt x="51" y="153"/>
                  </a:lnTo>
                  <a:lnTo>
                    <a:pt x="52" y="153"/>
                  </a:lnTo>
                  <a:lnTo>
                    <a:pt x="52" y="150"/>
                  </a:lnTo>
                  <a:lnTo>
                    <a:pt x="52" y="149"/>
                  </a:lnTo>
                  <a:lnTo>
                    <a:pt x="51" y="149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6" y="148"/>
                  </a:lnTo>
                  <a:lnTo>
                    <a:pt x="59" y="147"/>
                  </a:lnTo>
                  <a:lnTo>
                    <a:pt x="60" y="144"/>
                  </a:lnTo>
                  <a:lnTo>
                    <a:pt x="59" y="139"/>
                  </a:lnTo>
                  <a:lnTo>
                    <a:pt x="61" y="139"/>
                  </a:lnTo>
                  <a:lnTo>
                    <a:pt x="64" y="142"/>
                  </a:lnTo>
                  <a:lnTo>
                    <a:pt x="67" y="141"/>
                  </a:lnTo>
                  <a:lnTo>
                    <a:pt x="68" y="139"/>
                  </a:lnTo>
                  <a:lnTo>
                    <a:pt x="69" y="135"/>
                  </a:lnTo>
                  <a:lnTo>
                    <a:pt x="68" y="132"/>
                  </a:lnTo>
                  <a:lnTo>
                    <a:pt x="69" y="128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8" y="121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73" y="120"/>
                  </a:lnTo>
                  <a:lnTo>
                    <a:pt x="74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7" y="111"/>
                  </a:lnTo>
                  <a:lnTo>
                    <a:pt x="90" y="114"/>
                  </a:lnTo>
                  <a:lnTo>
                    <a:pt x="93" y="116"/>
                  </a:lnTo>
                  <a:lnTo>
                    <a:pt x="95" y="115"/>
                  </a:lnTo>
                  <a:lnTo>
                    <a:pt x="94" y="111"/>
                  </a:lnTo>
                  <a:lnTo>
                    <a:pt x="95" y="111"/>
                  </a:lnTo>
                  <a:lnTo>
                    <a:pt x="97" y="111"/>
                  </a:lnTo>
                  <a:lnTo>
                    <a:pt x="97" y="105"/>
                  </a:lnTo>
                  <a:lnTo>
                    <a:pt x="101" y="105"/>
                  </a:lnTo>
                  <a:lnTo>
                    <a:pt x="103" y="105"/>
                  </a:lnTo>
                  <a:lnTo>
                    <a:pt x="104" y="104"/>
                  </a:lnTo>
                  <a:lnTo>
                    <a:pt x="104" y="101"/>
                  </a:lnTo>
                  <a:lnTo>
                    <a:pt x="106" y="101"/>
                  </a:lnTo>
                  <a:lnTo>
                    <a:pt x="107" y="100"/>
                  </a:lnTo>
                  <a:lnTo>
                    <a:pt x="110" y="97"/>
                  </a:lnTo>
                  <a:lnTo>
                    <a:pt x="114" y="97"/>
                  </a:lnTo>
                  <a:lnTo>
                    <a:pt x="116" y="95"/>
                  </a:lnTo>
                  <a:lnTo>
                    <a:pt x="117" y="89"/>
                  </a:lnTo>
                  <a:lnTo>
                    <a:pt x="116" y="88"/>
                  </a:lnTo>
                  <a:lnTo>
                    <a:pt x="115" y="88"/>
                  </a:lnTo>
                  <a:lnTo>
                    <a:pt x="113" y="88"/>
                  </a:lnTo>
                  <a:lnTo>
                    <a:pt x="112" y="86"/>
                  </a:lnTo>
                  <a:lnTo>
                    <a:pt x="114" y="84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3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0" y="61"/>
                  </a:lnTo>
                  <a:lnTo>
                    <a:pt x="97" y="62"/>
                  </a:lnTo>
                  <a:lnTo>
                    <a:pt x="95" y="63"/>
                  </a:lnTo>
                  <a:lnTo>
                    <a:pt x="91" y="63"/>
                  </a:lnTo>
                  <a:lnTo>
                    <a:pt x="87" y="61"/>
                  </a:lnTo>
                  <a:lnTo>
                    <a:pt x="84" y="56"/>
                  </a:lnTo>
                  <a:lnTo>
                    <a:pt x="83" y="49"/>
                  </a:lnTo>
                  <a:lnTo>
                    <a:pt x="79" y="40"/>
                  </a:lnTo>
                  <a:lnTo>
                    <a:pt x="77" y="31"/>
                  </a:lnTo>
                  <a:lnTo>
                    <a:pt x="75" y="26"/>
                  </a:lnTo>
                  <a:lnTo>
                    <a:pt x="73" y="18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56" y="0"/>
                  </a:lnTo>
                  <a:lnTo>
                    <a:pt x="53" y="3"/>
                  </a:lnTo>
                  <a:lnTo>
                    <a:pt x="50" y="7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2" y="22"/>
                  </a:lnTo>
                  <a:lnTo>
                    <a:pt x="20" y="33"/>
                  </a:lnTo>
                  <a:lnTo>
                    <a:pt x="15" y="45"/>
                  </a:lnTo>
                  <a:lnTo>
                    <a:pt x="13" y="54"/>
                  </a:lnTo>
                  <a:lnTo>
                    <a:pt x="12" y="64"/>
                  </a:lnTo>
                  <a:lnTo>
                    <a:pt x="13" y="69"/>
                  </a:lnTo>
                  <a:lnTo>
                    <a:pt x="15" y="71"/>
                  </a:lnTo>
                  <a:lnTo>
                    <a:pt x="14" y="73"/>
                  </a:lnTo>
                  <a:lnTo>
                    <a:pt x="12" y="76"/>
                  </a:lnTo>
                  <a:lnTo>
                    <a:pt x="12" y="82"/>
                  </a:lnTo>
                  <a:lnTo>
                    <a:pt x="10" y="87"/>
                  </a:lnTo>
                  <a:lnTo>
                    <a:pt x="10" y="94"/>
                  </a:lnTo>
                  <a:lnTo>
                    <a:pt x="7" y="95"/>
                  </a:lnTo>
                  <a:lnTo>
                    <a:pt x="7" y="100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23" y="178"/>
                  </a:lnTo>
                  <a:lnTo>
                    <a:pt x="33" y="187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60" name="Freeform 68687">
              <a:extLst>
                <a:ext uri="{FF2B5EF4-FFF2-40B4-BE49-F238E27FC236}">
                  <a16:creationId xmlns:a16="http://schemas.microsoft.com/office/drawing/2014/main" id="{95A3ABAE-E1D5-589C-D628-9FBAE6E41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1749" y="2177655"/>
              <a:ext cx="779195" cy="573276"/>
            </a:xfrm>
            <a:custGeom>
              <a:avLst/>
              <a:gdLst>
                <a:gd name="T0" fmla="*/ 10 w 242"/>
                <a:gd name="T1" fmla="*/ 136 h 178"/>
                <a:gd name="T2" fmla="*/ 16 w 242"/>
                <a:gd name="T3" fmla="*/ 129 h 178"/>
                <a:gd name="T4" fmla="*/ 22 w 242"/>
                <a:gd name="T5" fmla="*/ 124 h 178"/>
                <a:gd name="T6" fmla="*/ 22 w 242"/>
                <a:gd name="T7" fmla="*/ 119 h 178"/>
                <a:gd name="T8" fmla="*/ 14 w 242"/>
                <a:gd name="T9" fmla="*/ 102 h 178"/>
                <a:gd name="T10" fmla="*/ 31 w 242"/>
                <a:gd name="T11" fmla="*/ 96 h 178"/>
                <a:gd name="T12" fmla="*/ 47 w 242"/>
                <a:gd name="T13" fmla="*/ 96 h 178"/>
                <a:gd name="T14" fmla="*/ 56 w 242"/>
                <a:gd name="T15" fmla="*/ 96 h 178"/>
                <a:gd name="T16" fmla="*/ 67 w 242"/>
                <a:gd name="T17" fmla="*/ 93 h 178"/>
                <a:gd name="T18" fmla="*/ 83 w 242"/>
                <a:gd name="T19" fmla="*/ 83 h 178"/>
                <a:gd name="T20" fmla="*/ 93 w 242"/>
                <a:gd name="T21" fmla="*/ 77 h 178"/>
                <a:gd name="T22" fmla="*/ 93 w 242"/>
                <a:gd name="T23" fmla="*/ 71 h 178"/>
                <a:gd name="T24" fmla="*/ 93 w 242"/>
                <a:gd name="T25" fmla="*/ 63 h 178"/>
                <a:gd name="T26" fmla="*/ 89 w 242"/>
                <a:gd name="T27" fmla="*/ 61 h 178"/>
                <a:gd name="T28" fmla="*/ 85 w 242"/>
                <a:gd name="T29" fmla="*/ 55 h 178"/>
                <a:gd name="T30" fmla="*/ 98 w 242"/>
                <a:gd name="T31" fmla="*/ 44 h 178"/>
                <a:gd name="T32" fmla="*/ 102 w 242"/>
                <a:gd name="T33" fmla="*/ 33 h 178"/>
                <a:gd name="T34" fmla="*/ 116 w 242"/>
                <a:gd name="T35" fmla="*/ 15 h 178"/>
                <a:gd name="T36" fmla="*/ 130 w 242"/>
                <a:gd name="T37" fmla="*/ 8 h 178"/>
                <a:gd name="T38" fmla="*/ 147 w 242"/>
                <a:gd name="T39" fmla="*/ 2 h 178"/>
                <a:gd name="T40" fmla="*/ 163 w 242"/>
                <a:gd name="T41" fmla="*/ 5 h 178"/>
                <a:gd name="T42" fmla="*/ 165 w 242"/>
                <a:gd name="T43" fmla="*/ 16 h 178"/>
                <a:gd name="T44" fmla="*/ 171 w 242"/>
                <a:gd name="T45" fmla="*/ 24 h 178"/>
                <a:gd name="T46" fmla="*/ 171 w 242"/>
                <a:gd name="T47" fmla="*/ 34 h 178"/>
                <a:gd name="T48" fmla="*/ 174 w 242"/>
                <a:gd name="T49" fmla="*/ 48 h 178"/>
                <a:gd name="T50" fmla="*/ 181 w 242"/>
                <a:gd name="T51" fmla="*/ 59 h 178"/>
                <a:gd name="T52" fmla="*/ 184 w 242"/>
                <a:gd name="T53" fmla="*/ 79 h 178"/>
                <a:gd name="T54" fmla="*/ 188 w 242"/>
                <a:gd name="T55" fmla="*/ 89 h 178"/>
                <a:gd name="T56" fmla="*/ 188 w 242"/>
                <a:gd name="T57" fmla="*/ 120 h 178"/>
                <a:gd name="T58" fmla="*/ 192 w 242"/>
                <a:gd name="T59" fmla="*/ 146 h 178"/>
                <a:gd name="T60" fmla="*/ 192 w 242"/>
                <a:gd name="T61" fmla="*/ 158 h 178"/>
                <a:gd name="T62" fmla="*/ 186 w 242"/>
                <a:gd name="T63" fmla="*/ 171 h 178"/>
                <a:gd name="T64" fmla="*/ 198 w 242"/>
                <a:gd name="T65" fmla="*/ 166 h 178"/>
                <a:gd name="T66" fmla="*/ 206 w 242"/>
                <a:gd name="T67" fmla="*/ 160 h 178"/>
                <a:gd name="T68" fmla="*/ 217 w 242"/>
                <a:gd name="T69" fmla="*/ 158 h 178"/>
                <a:gd name="T70" fmla="*/ 225 w 242"/>
                <a:gd name="T71" fmla="*/ 153 h 178"/>
                <a:gd name="T72" fmla="*/ 225 w 242"/>
                <a:gd name="T73" fmla="*/ 157 h 178"/>
                <a:gd name="T74" fmla="*/ 233 w 242"/>
                <a:gd name="T75" fmla="*/ 151 h 178"/>
                <a:gd name="T76" fmla="*/ 240 w 242"/>
                <a:gd name="T77" fmla="*/ 149 h 178"/>
                <a:gd name="T78" fmla="*/ 233 w 242"/>
                <a:gd name="T79" fmla="*/ 157 h 178"/>
                <a:gd name="T80" fmla="*/ 219 w 242"/>
                <a:gd name="T81" fmla="*/ 166 h 178"/>
                <a:gd name="T82" fmla="*/ 206 w 242"/>
                <a:gd name="T83" fmla="*/ 173 h 178"/>
                <a:gd name="T84" fmla="*/ 189 w 242"/>
                <a:gd name="T85" fmla="*/ 178 h 178"/>
                <a:gd name="T86" fmla="*/ 182 w 242"/>
                <a:gd name="T87" fmla="*/ 171 h 178"/>
                <a:gd name="T88" fmla="*/ 180 w 242"/>
                <a:gd name="T89" fmla="*/ 165 h 178"/>
                <a:gd name="T90" fmla="*/ 155 w 242"/>
                <a:gd name="T91" fmla="*/ 158 h 178"/>
                <a:gd name="T92" fmla="*/ 154 w 242"/>
                <a:gd name="T93" fmla="*/ 151 h 178"/>
                <a:gd name="T94" fmla="*/ 148 w 242"/>
                <a:gd name="T95" fmla="*/ 150 h 178"/>
                <a:gd name="T96" fmla="*/ 140 w 242"/>
                <a:gd name="T97" fmla="*/ 138 h 178"/>
                <a:gd name="T98" fmla="*/ 2 w 242"/>
                <a:gd name="T99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178">
                  <a:moveTo>
                    <a:pt x="0" y="146"/>
                  </a:moveTo>
                  <a:lnTo>
                    <a:pt x="10" y="136"/>
                  </a:lnTo>
                  <a:lnTo>
                    <a:pt x="12" y="133"/>
                  </a:lnTo>
                  <a:lnTo>
                    <a:pt x="16" y="129"/>
                  </a:lnTo>
                  <a:lnTo>
                    <a:pt x="18" y="127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9"/>
                  </a:lnTo>
                  <a:lnTo>
                    <a:pt x="17" y="109"/>
                  </a:lnTo>
                  <a:lnTo>
                    <a:pt x="14" y="102"/>
                  </a:lnTo>
                  <a:lnTo>
                    <a:pt x="18" y="99"/>
                  </a:lnTo>
                  <a:lnTo>
                    <a:pt x="31" y="96"/>
                  </a:lnTo>
                  <a:lnTo>
                    <a:pt x="38" y="96"/>
                  </a:lnTo>
                  <a:lnTo>
                    <a:pt x="47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63" y="93"/>
                  </a:lnTo>
                  <a:lnTo>
                    <a:pt x="67" y="93"/>
                  </a:lnTo>
                  <a:lnTo>
                    <a:pt x="77" y="90"/>
                  </a:lnTo>
                  <a:lnTo>
                    <a:pt x="83" y="83"/>
                  </a:lnTo>
                  <a:lnTo>
                    <a:pt x="89" y="80"/>
                  </a:lnTo>
                  <a:lnTo>
                    <a:pt x="93" y="77"/>
                  </a:lnTo>
                  <a:lnTo>
                    <a:pt x="93" y="75"/>
                  </a:lnTo>
                  <a:lnTo>
                    <a:pt x="93" y="71"/>
                  </a:lnTo>
                  <a:lnTo>
                    <a:pt x="89" y="66"/>
                  </a:lnTo>
                  <a:lnTo>
                    <a:pt x="93" y="63"/>
                  </a:lnTo>
                  <a:lnTo>
                    <a:pt x="94" y="59"/>
                  </a:lnTo>
                  <a:lnTo>
                    <a:pt x="89" y="61"/>
                  </a:lnTo>
                  <a:lnTo>
                    <a:pt x="87" y="59"/>
                  </a:lnTo>
                  <a:lnTo>
                    <a:pt x="85" y="55"/>
                  </a:lnTo>
                  <a:lnTo>
                    <a:pt x="90" y="51"/>
                  </a:lnTo>
                  <a:lnTo>
                    <a:pt x="98" y="44"/>
                  </a:lnTo>
                  <a:lnTo>
                    <a:pt x="101" y="38"/>
                  </a:lnTo>
                  <a:lnTo>
                    <a:pt x="102" y="33"/>
                  </a:lnTo>
                  <a:lnTo>
                    <a:pt x="110" y="23"/>
                  </a:lnTo>
                  <a:lnTo>
                    <a:pt x="116" y="15"/>
                  </a:lnTo>
                  <a:lnTo>
                    <a:pt x="123" y="10"/>
                  </a:lnTo>
                  <a:lnTo>
                    <a:pt x="130" y="8"/>
                  </a:lnTo>
                  <a:lnTo>
                    <a:pt x="141" y="5"/>
                  </a:lnTo>
                  <a:lnTo>
                    <a:pt x="147" y="2"/>
                  </a:lnTo>
                  <a:lnTo>
                    <a:pt x="163" y="0"/>
                  </a:lnTo>
                  <a:lnTo>
                    <a:pt x="163" y="5"/>
                  </a:lnTo>
                  <a:lnTo>
                    <a:pt x="163" y="11"/>
                  </a:lnTo>
                  <a:lnTo>
                    <a:pt x="165" y="16"/>
                  </a:lnTo>
                  <a:lnTo>
                    <a:pt x="168" y="23"/>
                  </a:lnTo>
                  <a:lnTo>
                    <a:pt x="171" y="24"/>
                  </a:lnTo>
                  <a:lnTo>
                    <a:pt x="174" y="32"/>
                  </a:lnTo>
                  <a:lnTo>
                    <a:pt x="171" y="34"/>
                  </a:lnTo>
                  <a:lnTo>
                    <a:pt x="170" y="41"/>
                  </a:lnTo>
                  <a:lnTo>
                    <a:pt x="174" y="48"/>
                  </a:lnTo>
                  <a:lnTo>
                    <a:pt x="177" y="56"/>
                  </a:lnTo>
                  <a:lnTo>
                    <a:pt x="181" y="59"/>
                  </a:lnTo>
                  <a:lnTo>
                    <a:pt x="182" y="70"/>
                  </a:lnTo>
                  <a:lnTo>
                    <a:pt x="184" y="79"/>
                  </a:lnTo>
                  <a:lnTo>
                    <a:pt x="188" y="88"/>
                  </a:lnTo>
                  <a:lnTo>
                    <a:pt x="188" y="89"/>
                  </a:lnTo>
                  <a:lnTo>
                    <a:pt x="188" y="102"/>
                  </a:lnTo>
                  <a:lnTo>
                    <a:pt x="188" y="120"/>
                  </a:lnTo>
                  <a:lnTo>
                    <a:pt x="192" y="139"/>
                  </a:lnTo>
                  <a:lnTo>
                    <a:pt x="192" y="146"/>
                  </a:lnTo>
                  <a:lnTo>
                    <a:pt x="196" y="152"/>
                  </a:lnTo>
                  <a:lnTo>
                    <a:pt x="192" y="158"/>
                  </a:lnTo>
                  <a:lnTo>
                    <a:pt x="193" y="161"/>
                  </a:lnTo>
                  <a:lnTo>
                    <a:pt x="186" y="171"/>
                  </a:lnTo>
                  <a:lnTo>
                    <a:pt x="193" y="168"/>
                  </a:lnTo>
                  <a:lnTo>
                    <a:pt x="198" y="166"/>
                  </a:lnTo>
                  <a:lnTo>
                    <a:pt x="204" y="162"/>
                  </a:lnTo>
                  <a:lnTo>
                    <a:pt x="206" y="160"/>
                  </a:lnTo>
                  <a:lnTo>
                    <a:pt x="212" y="159"/>
                  </a:lnTo>
                  <a:lnTo>
                    <a:pt x="217" y="158"/>
                  </a:lnTo>
                  <a:lnTo>
                    <a:pt x="219" y="156"/>
                  </a:lnTo>
                  <a:lnTo>
                    <a:pt x="225" y="153"/>
                  </a:lnTo>
                  <a:lnTo>
                    <a:pt x="230" y="147"/>
                  </a:lnTo>
                  <a:lnTo>
                    <a:pt x="225" y="157"/>
                  </a:lnTo>
                  <a:lnTo>
                    <a:pt x="230" y="155"/>
                  </a:lnTo>
                  <a:lnTo>
                    <a:pt x="233" y="151"/>
                  </a:lnTo>
                  <a:lnTo>
                    <a:pt x="236" y="150"/>
                  </a:lnTo>
                  <a:lnTo>
                    <a:pt x="240" y="149"/>
                  </a:lnTo>
                  <a:lnTo>
                    <a:pt x="242" y="149"/>
                  </a:lnTo>
                  <a:lnTo>
                    <a:pt x="233" y="157"/>
                  </a:lnTo>
                  <a:lnTo>
                    <a:pt x="225" y="163"/>
                  </a:lnTo>
                  <a:lnTo>
                    <a:pt x="219" y="166"/>
                  </a:lnTo>
                  <a:lnTo>
                    <a:pt x="214" y="171"/>
                  </a:lnTo>
                  <a:lnTo>
                    <a:pt x="206" y="173"/>
                  </a:lnTo>
                  <a:lnTo>
                    <a:pt x="197" y="176"/>
                  </a:lnTo>
                  <a:lnTo>
                    <a:pt x="189" y="178"/>
                  </a:lnTo>
                  <a:lnTo>
                    <a:pt x="184" y="175"/>
                  </a:lnTo>
                  <a:lnTo>
                    <a:pt x="182" y="171"/>
                  </a:lnTo>
                  <a:lnTo>
                    <a:pt x="182" y="167"/>
                  </a:lnTo>
                  <a:lnTo>
                    <a:pt x="180" y="165"/>
                  </a:lnTo>
                  <a:lnTo>
                    <a:pt x="167" y="161"/>
                  </a:lnTo>
                  <a:lnTo>
                    <a:pt x="155" y="158"/>
                  </a:lnTo>
                  <a:lnTo>
                    <a:pt x="157" y="153"/>
                  </a:lnTo>
                  <a:lnTo>
                    <a:pt x="154" y="151"/>
                  </a:lnTo>
                  <a:lnTo>
                    <a:pt x="151" y="151"/>
                  </a:lnTo>
                  <a:lnTo>
                    <a:pt x="148" y="150"/>
                  </a:lnTo>
                  <a:lnTo>
                    <a:pt x="144" y="143"/>
                  </a:lnTo>
                  <a:lnTo>
                    <a:pt x="140" y="138"/>
                  </a:lnTo>
                  <a:lnTo>
                    <a:pt x="132" y="133"/>
                  </a:lnTo>
                  <a:lnTo>
                    <a:pt x="2" y="15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61" name="Freeform 68688">
              <a:extLst>
                <a:ext uri="{FF2B5EF4-FFF2-40B4-BE49-F238E27FC236}">
                  <a16:creationId xmlns:a16="http://schemas.microsoft.com/office/drawing/2014/main" id="{1B46603D-C6B7-D69C-BDE9-1D966073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6579" y="2139006"/>
              <a:ext cx="180310" cy="325286"/>
            </a:xfrm>
            <a:custGeom>
              <a:avLst/>
              <a:gdLst>
                <a:gd name="T0" fmla="*/ 0 w 56"/>
                <a:gd name="T1" fmla="*/ 23 h 101"/>
                <a:gd name="T2" fmla="*/ 2 w 56"/>
                <a:gd name="T3" fmla="*/ 28 h 101"/>
                <a:gd name="T4" fmla="*/ 5 w 56"/>
                <a:gd name="T5" fmla="*/ 35 h 101"/>
                <a:gd name="T6" fmla="*/ 8 w 56"/>
                <a:gd name="T7" fmla="*/ 36 h 101"/>
                <a:gd name="T8" fmla="*/ 11 w 56"/>
                <a:gd name="T9" fmla="*/ 44 h 101"/>
                <a:gd name="T10" fmla="*/ 8 w 56"/>
                <a:gd name="T11" fmla="*/ 46 h 101"/>
                <a:gd name="T12" fmla="*/ 7 w 56"/>
                <a:gd name="T13" fmla="*/ 53 h 101"/>
                <a:gd name="T14" fmla="*/ 11 w 56"/>
                <a:gd name="T15" fmla="*/ 60 h 101"/>
                <a:gd name="T16" fmla="*/ 14 w 56"/>
                <a:gd name="T17" fmla="*/ 68 h 101"/>
                <a:gd name="T18" fmla="*/ 18 w 56"/>
                <a:gd name="T19" fmla="*/ 71 h 101"/>
                <a:gd name="T20" fmla="*/ 19 w 56"/>
                <a:gd name="T21" fmla="*/ 82 h 101"/>
                <a:gd name="T22" fmla="*/ 21 w 56"/>
                <a:gd name="T23" fmla="*/ 91 h 101"/>
                <a:gd name="T24" fmla="*/ 25 w 56"/>
                <a:gd name="T25" fmla="*/ 100 h 101"/>
                <a:gd name="T26" fmla="*/ 25 w 56"/>
                <a:gd name="T27" fmla="*/ 101 h 101"/>
                <a:gd name="T28" fmla="*/ 47 w 56"/>
                <a:gd name="T29" fmla="*/ 98 h 101"/>
                <a:gd name="T30" fmla="*/ 45 w 56"/>
                <a:gd name="T31" fmla="*/ 91 h 101"/>
                <a:gd name="T32" fmla="*/ 46 w 56"/>
                <a:gd name="T33" fmla="*/ 82 h 101"/>
                <a:gd name="T34" fmla="*/ 45 w 56"/>
                <a:gd name="T35" fmla="*/ 71 h 101"/>
                <a:gd name="T36" fmla="*/ 44 w 56"/>
                <a:gd name="T37" fmla="*/ 60 h 101"/>
                <a:gd name="T38" fmla="*/ 47 w 56"/>
                <a:gd name="T39" fmla="*/ 45 h 101"/>
                <a:gd name="T40" fmla="*/ 47 w 56"/>
                <a:gd name="T41" fmla="*/ 32 h 101"/>
                <a:gd name="T42" fmla="*/ 56 w 56"/>
                <a:gd name="T43" fmla="*/ 25 h 101"/>
                <a:gd name="T44" fmla="*/ 56 w 56"/>
                <a:gd name="T45" fmla="*/ 21 h 101"/>
                <a:gd name="T46" fmla="*/ 53 w 56"/>
                <a:gd name="T47" fmla="*/ 17 h 101"/>
                <a:gd name="T48" fmla="*/ 53 w 56"/>
                <a:gd name="T49" fmla="*/ 12 h 101"/>
                <a:gd name="T50" fmla="*/ 53 w 56"/>
                <a:gd name="T51" fmla="*/ 4 h 101"/>
                <a:gd name="T52" fmla="*/ 50 w 56"/>
                <a:gd name="T53" fmla="*/ 0 h 101"/>
                <a:gd name="T54" fmla="*/ 43 w 56"/>
                <a:gd name="T55" fmla="*/ 2 h 101"/>
                <a:gd name="T56" fmla="*/ 36 w 56"/>
                <a:gd name="T57" fmla="*/ 4 h 101"/>
                <a:gd name="T58" fmla="*/ 22 w 56"/>
                <a:gd name="T59" fmla="*/ 6 h 101"/>
                <a:gd name="T60" fmla="*/ 15 w 56"/>
                <a:gd name="T61" fmla="*/ 8 h 101"/>
                <a:gd name="T62" fmla="*/ 5 w 56"/>
                <a:gd name="T63" fmla="*/ 12 h 101"/>
                <a:gd name="T64" fmla="*/ 0 w 56"/>
                <a:gd name="T65" fmla="*/ 12 h 101"/>
                <a:gd name="T66" fmla="*/ 0 w 56"/>
                <a:gd name="T67" fmla="*/ 17 h 101"/>
                <a:gd name="T68" fmla="*/ 0 w 56"/>
                <a:gd name="T6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01">
                  <a:moveTo>
                    <a:pt x="0" y="23"/>
                  </a:moveTo>
                  <a:lnTo>
                    <a:pt x="2" y="28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1" y="44"/>
                  </a:lnTo>
                  <a:lnTo>
                    <a:pt x="8" y="46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4" y="68"/>
                  </a:lnTo>
                  <a:lnTo>
                    <a:pt x="18" y="71"/>
                  </a:lnTo>
                  <a:lnTo>
                    <a:pt x="19" y="82"/>
                  </a:lnTo>
                  <a:lnTo>
                    <a:pt x="21" y="91"/>
                  </a:lnTo>
                  <a:lnTo>
                    <a:pt x="25" y="100"/>
                  </a:lnTo>
                  <a:lnTo>
                    <a:pt x="25" y="101"/>
                  </a:lnTo>
                  <a:lnTo>
                    <a:pt x="47" y="98"/>
                  </a:lnTo>
                  <a:lnTo>
                    <a:pt x="45" y="91"/>
                  </a:lnTo>
                  <a:lnTo>
                    <a:pt x="46" y="82"/>
                  </a:lnTo>
                  <a:lnTo>
                    <a:pt x="45" y="71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47" y="32"/>
                  </a:lnTo>
                  <a:lnTo>
                    <a:pt x="56" y="25"/>
                  </a:lnTo>
                  <a:lnTo>
                    <a:pt x="56" y="21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3" y="4"/>
                  </a:lnTo>
                  <a:lnTo>
                    <a:pt x="50" y="0"/>
                  </a:lnTo>
                  <a:lnTo>
                    <a:pt x="43" y="2"/>
                  </a:lnTo>
                  <a:lnTo>
                    <a:pt x="36" y="4"/>
                  </a:lnTo>
                  <a:lnTo>
                    <a:pt x="22" y="6"/>
                  </a:lnTo>
                  <a:lnTo>
                    <a:pt x="15" y="8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62" name="Freeform 68689">
              <a:extLst>
                <a:ext uri="{FF2B5EF4-FFF2-40B4-BE49-F238E27FC236}">
                  <a16:creationId xmlns:a16="http://schemas.microsoft.com/office/drawing/2014/main" id="{DAC25BE3-A891-4131-C43F-9F37DECA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8250" y="2097137"/>
              <a:ext cx="160990" cy="357492"/>
            </a:xfrm>
            <a:custGeom>
              <a:avLst/>
              <a:gdLst>
                <a:gd name="T0" fmla="*/ 18 w 50"/>
                <a:gd name="T1" fmla="*/ 0 h 111"/>
                <a:gd name="T2" fmla="*/ 14 w 50"/>
                <a:gd name="T3" fmla="*/ 1 h 111"/>
                <a:gd name="T4" fmla="*/ 9 w 50"/>
                <a:gd name="T5" fmla="*/ 1 h 111"/>
                <a:gd name="T6" fmla="*/ 9 w 50"/>
                <a:gd name="T7" fmla="*/ 6 h 111"/>
                <a:gd name="T8" fmla="*/ 8 w 50"/>
                <a:gd name="T9" fmla="*/ 9 h 111"/>
                <a:gd name="T10" fmla="*/ 6 w 50"/>
                <a:gd name="T11" fmla="*/ 13 h 111"/>
                <a:gd name="T12" fmla="*/ 9 w 50"/>
                <a:gd name="T13" fmla="*/ 17 h 111"/>
                <a:gd name="T14" fmla="*/ 9 w 50"/>
                <a:gd name="T15" fmla="*/ 25 h 111"/>
                <a:gd name="T16" fmla="*/ 9 w 50"/>
                <a:gd name="T17" fmla="*/ 30 h 111"/>
                <a:gd name="T18" fmla="*/ 12 w 50"/>
                <a:gd name="T19" fmla="*/ 34 h 111"/>
                <a:gd name="T20" fmla="*/ 12 w 50"/>
                <a:gd name="T21" fmla="*/ 38 h 111"/>
                <a:gd name="T22" fmla="*/ 3 w 50"/>
                <a:gd name="T23" fmla="*/ 45 h 111"/>
                <a:gd name="T24" fmla="*/ 3 w 50"/>
                <a:gd name="T25" fmla="*/ 58 h 111"/>
                <a:gd name="T26" fmla="*/ 0 w 50"/>
                <a:gd name="T27" fmla="*/ 73 h 111"/>
                <a:gd name="T28" fmla="*/ 1 w 50"/>
                <a:gd name="T29" fmla="*/ 84 h 111"/>
                <a:gd name="T30" fmla="*/ 2 w 50"/>
                <a:gd name="T31" fmla="*/ 95 h 111"/>
                <a:gd name="T32" fmla="*/ 1 w 50"/>
                <a:gd name="T33" fmla="*/ 104 h 111"/>
                <a:gd name="T34" fmla="*/ 3 w 50"/>
                <a:gd name="T35" fmla="*/ 111 h 111"/>
                <a:gd name="T36" fmla="*/ 40 w 50"/>
                <a:gd name="T37" fmla="*/ 102 h 111"/>
                <a:gd name="T38" fmla="*/ 41 w 50"/>
                <a:gd name="T39" fmla="*/ 97 h 111"/>
                <a:gd name="T40" fmla="*/ 49 w 50"/>
                <a:gd name="T41" fmla="*/ 94 h 111"/>
                <a:gd name="T42" fmla="*/ 48 w 50"/>
                <a:gd name="T43" fmla="*/ 91 h 111"/>
                <a:gd name="T44" fmla="*/ 50 w 50"/>
                <a:gd name="T45" fmla="*/ 83 h 111"/>
                <a:gd name="T46" fmla="*/ 50 w 50"/>
                <a:gd name="T47" fmla="*/ 83 h 111"/>
                <a:gd name="T48" fmla="*/ 41 w 50"/>
                <a:gd name="T49" fmla="*/ 75 h 111"/>
                <a:gd name="T50" fmla="*/ 18 w 50"/>
                <a:gd name="T5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111">
                  <a:moveTo>
                    <a:pt x="18" y="0"/>
                  </a:moveTo>
                  <a:lnTo>
                    <a:pt x="14" y="1"/>
                  </a:lnTo>
                  <a:lnTo>
                    <a:pt x="9" y="1"/>
                  </a:lnTo>
                  <a:lnTo>
                    <a:pt x="9" y="6"/>
                  </a:lnTo>
                  <a:lnTo>
                    <a:pt x="8" y="9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9" y="25"/>
                  </a:lnTo>
                  <a:lnTo>
                    <a:pt x="9" y="30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3" y="45"/>
                  </a:lnTo>
                  <a:lnTo>
                    <a:pt x="3" y="58"/>
                  </a:lnTo>
                  <a:lnTo>
                    <a:pt x="0" y="73"/>
                  </a:lnTo>
                  <a:lnTo>
                    <a:pt x="1" y="84"/>
                  </a:lnTo>
                  <a:lnTo>
                    <a:pt x="2" y="95"/>
                  </a:lnTo>
                  <a:lnTo>
                    <a:pt x="1" y="104"/>
                  </a:lnTo>
                  <a:lnTo>
                    <a:pt x="3" y="111"/>
                  </a:lnTo>
                  <a:lnTo>
                    <a:pt x="40" y="102"/>
                  </a:lnTo>
                  <a:lnTo>
                    <a:pt x="41" y="97"/>
                  </a:lnTo>
                  <a:lnTo>
                    <a:pt x="49" y="94"/>
                  </a:lnTo>
                  <a:lnTo>
                    <a:pt x="48" y="91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1" y="7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63" name="Freeform 68690">
              <a:extLst>
                <a:ext uri="{FF2B5EF4-FFF2-40B4-BE49-F238E27FC236}">
                  <a16:creationId xmlns:a16="http://schemas.microsoft.com/office/drawing/2014/main" id="{0801734D-7196-9148-BFE1-15AB8B2A0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7076" y="2531925"/>
              <a:ext cx="180310" cy="164254"/>
            </a:xfrm>
            <a:custGeom>
              <a:avLst/>
              <a:gdLst>
                <a:gd name="T0" fmla="*/ 4 w 56"/>
                <a:gd name="T1" fmla="*/ 29 h 51"/>
                <a:gd name="T2" fmla="*/ 4 w 56"/>
                <a:gd name="T3" fmla="*/ 36 h 51"/>
                <a:gd name="T4" fmla="*/ 8 w 56"/>
                <a:gd name="T5" fmla="*/ 42 h 51"/>
                <a:gd name="T6" fmla="*/ 4 w 56"/>
                <a:gd name="T7" fmla="*/ 48 h 51"/>
                <a:gd name="T8" fmla="*/ 5 w 56"/>
                <a:gd name="T9" fmla="*/ 51 h 51"/>
                <a:gd name="T10" fmla="*/ 9 w 56"/>
                <a:gd name="T11" fmla="*/ 50 h 51"/>
                <a:gd name="T12" fmla="*/ 13 w 56"/>
                <a:gd name="T13" fmla="*/ 45 h 51"/>
                <a:gd name="T14" fmla="*/ 15 w 56"/>
                <a:gd name="T15" fmla="*/ 44 h 51"/>
                <a:gd name="T16" fmla="*/ 20 w 56"/>
                <a:gd name="T17" fmla="*/ 39 h 51"/>
                <a:gd name="T18" fmla="*/ 25 w 56"/>
                <a:gd name="T19" fmla="*/ 36 h 51"/>
                <a:gd name="T20" fmla="*/ 33 w 56"/>
                <a:gd name="T21" fmla="*/ 36 h 51"/>
                <a:gd name="T22" fmla="*/ 37 w 56"/>
                <a:gd name="T23" fmla="*/ 34 h 51"/>
                <a:gd name="T24" fmla="*/ 39 w 56"/>
                <a:gd name="T25" fmla="*/ 32 h 51"/>
                <a:gd name="T26" fmla="*/ 44 w 56"/>
                <a:gd name="T27" fmla="*/ 30 h 51"/>
                <a:gd name="T28" fmla="*/ 49 w 56"/>
                <a:gd name="T29" fmla="*/ 28 h 51"/>
                <a:gd name="T30" fmla="*/ 55 w 56"/>
                <a:gd name="T31" fmla="*/ 28 h 51"/>
                <a:gd name="T32" fmla="*/ 56 w 56"/>
                <a:gd name="T33" fmla="*/ 26 h 51"/>
                <a:gd name="T34" fmla="*/ 50 w 56"/>
                <a:gd name="T35" fmla="*/ 0 h 51"/>
                <a:gd name="T36" fmla="*/ 24 w 56"/>
                <a:gd name="T37" fmla="*/ 5 h 51"/>
                <a:gd name="T38" fmla="*/ 0 w 56"/>
                <a:gd name="T39" fmla="*/ 9 h 51"/>
                <a:gd name="T40" fmla="*/ 0 w 56"/>
                <a:gd name="T41" fmla="*/ 10 h 51"/>
                <a:gd name="T42" fmla="*/ 4 w 56"/>
                <a:gd name="T4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1">
                  <a:moveTo>
                    <a:pt x="4" y="29"/>
                  </a:moveTo>
                  <a:lnTo>
                    <a:pt x="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9" y="50"/>
                  </a:lnTo>
                  <a:lnTo>
                    <a:pt x="13" y="45"/>
                  </a:lnTo>
                  <a:lnTo>
                    <a:pt x="15" y="44"/>
                  </a:lnTo>
                  <a:lnTo>
                    <a:pt x="20" y="39"/>
                  </a:lnTo>
                  <a:lnTo>
                    <a:pt x="25" y="36"/>
                  </a:lnTo>
                  <a:lnTo>
                    <a:pt x="33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44" y="30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0" y="0"/>
                  </a:lnTo>
                  <a:lnTo>
                    <a:pt x="2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64" name="Freeform 68691">
              <a:extLst>
                <a:ext uri="{FF2B5EF4-FFF2-40B4-BE49-F238E27FC236}">
                  <a16:creationId xmlns:a16="http://schemas.microsoft.com/office/drawing/2014/main" id="{798BB449-3A34-C3FE-44AD-089420C7E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8066" y="2515820"/>
              <a:ext cx="77276" cy="99841"/>
            </a:xfrm>
            <a:custGeom>
              <a:avLst/>
              <a:gdLst>
                <a:gd name="T0" fmla="*/ 23 w 24"/>
                <a:gd name="T1" fmla="*/ 15 h 31"/>
                <a:gd name="T2" fmla="*/ 21 w 24"/>
                <a:gd name="T3" fmla="*/ 13 h 31"/>
                <a:gd name="T4" fmla="*/ 21 w 24"/>
                <a:gd name="T5" fmla="*/ 12 h 31"/>
                <a:gd name="T6" fmla="*/ 18 w 24"/>
                <a:gd name="T7" fmla="*/ 11 h 31"/>
                <a:gd name="T8" fmla="*/ 16 w 24"/>
                <a:gd name="T9" fmla="*/ 10 h 31"/>
                <a:gd name="T10" fmla="*/ 16 w 24"/>
                <a:gd name="T11" fmla="*/ 7 h 31"/>
                <a:gd name="T12" fmla="*/ 13 w 24"/>
                <a:gd name="T13" fmla="*/ 5 h 31"/>
                <a:gd name="T14" fmla="*/ 10 w 24"/>
                <a:gd name="T15" fmla="*/ 0 h 31"/>
                <a:gd name="T16" fmla="*/ 0 w 24"/>
                <a:gd name="T17" fmla="*/ 5 h 31"/>
                <a:gd name="T18" fmla="*/ 6 w 24"/>
                <a:gd name="T19" fmla="*/ 31 h 31"/>
                <a:gd name="T20" fmla="*/ 8 w 24"/>
                <a:gd name="T21" fmla="*/ 29 h 31"/>
                <a:gd name="T22" fmla="*/ 10 w 24"/>
                <a:gd name="T23" fmla="*/ 28 h 31"/>
                <a:gd name="T24" fmla="*/ 14 w 24"/>
                <a:gd name="T25" fmla="*/ 26 h 31"/>
                <a:gd name="T26" fmla="*/ 14 w 24"/>
                <a:gd name="T27" fmla="*/ 23 h 31"/>
                <a:gd name="T28" fmla="*/ 14 w 24"/>
                <a:gd name="T29" fmla="*/ 22 h 31"/>
                <a:gd name="T30" fmla="*/ 14 w 24"/>
                <a:gd name="T31" fmla="*/ 20 h 31"/>
                <a:gd name="T32" fmla="*/ 14 w 24"/>
                <a:gd name="T33" fmla="*/ 17 h 31"/>
                <a:gd name="T34" fmla="*/ 14 w 24"/>
                <a:gd name="T35" fmla="*/ 15 h 31"/>
                <a:gd name="T36" fmla="*/ 14 w 24"/>
                <a:gd name="T37" fmla="*/ 14 h 31"/>
                <a:gd name="T38" fmla="*/ 15 w 24"/>
                <a:gd name="T39" fmla="*/ 13 h 31"/>
                <a:gd name="T40" fmla="*/ 16 w 24"/>
                <a:gd name="T41" fmla="*/ 13 h 31"/>
                <a:gd name="T42" fmla="*/ 19 w 24"/>
                <a:gd name="T43" fmla="*/ 14 h 31"/>
                <a:gd name="T44" fmla="*/ 19 w 24"/>
                <a:gd name="T45" fmla="*/ 16 h 31"/>
                <a:gd name="T46" fmla="*/ 21 w 24"/>
                <a:gd name="T47" fmla="*/ 20 h 31"/>
                <a:gd name="T48" fmla="*/ 21 w 24"/>
                <a:gd name="T49" fmla="*/ 21 h 31"/>
                <a:gd name="T50" fmla="*/ 22 w 24"/>
                <a:gd name="T51" fmla="*/ 22 h 31"/>
                <a:gd name="T52" fmla="*/ 24 w 24"/>
                <a:gd name="T53" fmla="*/ 21 h 31"/>
                <a:gd name="T54" fmla="*/ 24 w 24"/>
                <a:gd name="T55" fmla="*/ 20 h 31"/>
                <a:gd name="T56" fmla="*/ 24 w 24"/>
                <a:gd name="T57" fmla="*/ 19 h 31"/>
                <a:gd name="T58" fmla="*/ 23 w 24"/>
                <a:gd name="T5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31">
                  <a:moveTo>
                    <a:pt x="23" y="15"/>
                  </a:moveTo>
                  <a:lnTo>
                    <a:pt x="21" y="13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" y="31"/>
                  </a:lnTo>
                  <a:lnTo>
                    <a:pt x="8" y="29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65" name="Freeform 68692">
              <a:extLst>
                <a:ext uri="{FF2B5EF4-FFF2-40B4-BE49-F238E27FC236}">
                  <a16:creationId xmlns:a16="http://schemas.microsoft.com/office/drawing/2014/main" id="{15D57CB3-83B9-C4E2-7622-B2BB74933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7076" y="2399877"/>
              <a:ext cx="350959" cy="177137"/>
            </a:xfrm>
            <a:custGeom>
              <a:avLst/>
              <a:gdLst>
                <a:gd name="T0" fmla="*/ 105 w 109"/>
                <a:gd name="T1" fmla="*/ 32 h 55"/>
                <a:gd name="T2" fmla="*/ 101 w 109"/>
                <a:gd name="T3" fmla="*/ 29 h 55"/>
                <a:gd name="T4" fmla="*/ 97 w 109"/>
                <a:gd name="T5" fmla="*/ 25 h 55"/>
                <a:gd name="T6" fmla="*/ 97 w 109"/>
                <a:gd name="T7" fmla="*/ 29 h 55"/>
                <a:gd name="T8" fmla="*/ 102 w 109"/>
                <a:gd name="T9" fmla="*/ 35 h 55"/>
                <a:gd name="T10" fmla="*/ 95 w 109"/>
                <a:gd name="T11" fmla="*/ 36 h 55"/>
                <a:gd name="T12" fmla="*/ 88 w 109"/>
                <a:gd name="T13" fmla="*/ 37 h 55"/>
                <a:gd name="T14" fmla="*/ 85 w 109"/>
                <a:gd name="T15" fmla="*/ 35 h 55"/>
                <a:gd name="T16" fmla="*/ 81 w 109"/>
                <a:gd name="T17" fmla="*/ 32 h 55"/>
                <a:gd name="T18" fmla="*/ 81 w 109"/>
                <a:gd name="T19" fmla="*/ 27 h 55"/>
                <a:gd name="T20" fmla="*/ 73 w 109"/>
                <a:gd name="T21" fmla="*/ 22 h 55"/>
                <a:gd name="T22" fmla="*/ 69 w 109"/>
                <a:gd name="T23" fmla="*/ 22 h 55"/>
                <a:gd name="T24" fmla="*/ 68 w 109"/>
                <a:gd name="T25" fmla="*/ 16 h 55"/>
                <a:gd name="T26" fmla="*/ 71 w 109"/>
                <a:gd name="T27" fmla="*/ 13 h 55"/>
                <a:gd name="T28" fmla="*/ 77 w 109"/>
                <a:gd name="T29" fmla="*/ 9 h 55"/>
                <a:gd name="T30" fmla="*/ 76 w 109"/>
                <a:gd name="T31" fmla="*/ 6 h 55"/>
                <a:gd name="T32" fmla="*/ 71 w 109"/>
                <a:gd name="T33" fmla="*/ 6 h 55"/>
                <a:gd name="T34" fmla="*/ 68 w 109"/>
                <a:gd name="T35" fmla="*/ 0 h 55"/>
                <a:gd name="T36" fmla="*/ 59 w 109"/>
                <a:gd name="T37" fmla="*/ 8 h 55"/>
                <a:gd name="T38" fmla="*/ 0 w 109"/>
                <a:gd name="T39" fmla="*/ 20 h 55"/>
                <a:gd name="T40" fmla="*/ 0 w 109"/>
                <a:gd name="T41" fmla="*/ 50 h 55"/>
                <a:gd name="T42" fmla="*/ 50 w 109"/>
                <a:gd name="T43" fmla="*/ 41 h 55"/>
                <a:gd name="T44" fmla="*/ 63 w 109"/>
                <a:gd name="T45" fmla="*/ 41 h 55"/>
                <a:gd name="T46" fmla="*/ 66 w 109"/>
                <a:gd name="T47" fmla="*/ 46 h 55"/>
                <a:gd name="T48" fmla="*/ 71 w 109"/>
                <a:gd name="T49" fmla="*/ 48 h 55"/>
                <a:gd name="T50" fmla="*/ 73 w 109"/>
                <a:gd name="T51" fmla="*/ 51 h 55"/>
                <a:gd name="T52" fmla="*/ 74 w 109"/>
                <a:gd name="T53" fmla="*/ 55 h 55"/>
                <a:gd name="T54" fmla="*/ 77 w 109"/>
                <a:gd name="T55" fmla="*/ 55 h 55"/>
                <a:gd name="T56" fmla="*/ 79 w 109"/>
                <a:gd name="T57" fmla="*/ 49 h 55"/>
                <a:gd name="T58" fmla="*/ 82 w 109"/>
                <a:gd name="T59" fmla="*/ 45 h 55"/>
                <a:gd name="T60" fmla="*/ 86 w 109"/>
                <a:gd name="T61" fmla="*/ 46 h 55"/>
                <a:gd name="T62" fmla="*/ 87 w 109"/>
                <a:gd name="T63" fmla="*/ 51 h 55"/>
                <a:gd name="T64" fmla="*/ 92 w 109"/>
                <a:gd name="T65" fmla="*/ 47 h 55"/>
                <a:gd name="T66" fmla="*/ 94 w 109"/>
                <a:gd name="T67" fmla="*/ 45 h 55"/>
                <a:gd name="T68" fmla="*/ 101 w 109"/>
                <a:gd name="T69" fmla="*/ 43 h 55"/>
                <a:gd name="T70" fmla="*/ 106 w 109"/>
                <a:gd name="T71" fmla="*/ 40 h 55"/>
                <a:gd name="T72" fmla="*/ 109 w 109"/>
                <a:gd name="T73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" h="55">
                  <a:moveTo>
                    <a:pt x="107" y="35"/>
                  </a:moveTo>
                  <a:lnTo>
                    <a:pt x="105" y="32"/>
                  </a:lnTo>
                  <a:lnTo>
                    <a:pt x="104" y="31"/>
                  </a:lnTo>
                  <a:lnTo>
                    <a:pt x="101" y="29"/>
                  </a:lnTo>
                  <a:lnTo>
                    <a:pt x="98" y="27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7" y="29"/>
                  </a:lnTo>
                  <a:lnTo>
                    <a:pt x="100" y="32"/>
                  </a:lnTo>
                  <a:lnTo>
                    <a:pt x="102" y="35"/>
                  </a:lnTo>
                  <a:lnTo>
                    <a:pt x="99" y="36"/>
                  </a:lnTo>
                  <a:lnTo>
                    <a:pt x="95" y="36"/>
                  </a:lnTo>
                  <a:lnTo>
                    <a:pt x="89" y="39"/>
                  </a:lnTo>
                  <a:lnTo>
                    <a:pt x="88" y="37"/>
                  </a:lnTo>
                  <a:lnTo>
                    <a:pt x="87" y="36"/>
                  </a:lnTo>
                  <a:lnTo>
                    <a:pt x="85" y="35"/>
                  </a:lnTo>
                  <a:lnTo>
                    <a:pt x="82" y="33"/>
                  </a:lnTo>
                  <a:lnTo>
                    <a:pt x="81" y="32"/>
                  </a:lnTo>
                  <a:lnTo>
                    <a:pt x="82" y="30"/>
                  </a:lnTo>
                  <a:lnTo>
                    <a:pt x="81" y="27"/>
                  </a:lnTo>
                  <a:lnTo>
                    <a:pt x="77" y="24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6" y="6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70" y="3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59" y="8"/>
                  </a:lnTo>
                  <a:lnTo>
                    <a:pt x="22" y="1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24" y="46"/>
                  </a:lnTo>
                  <a:lnTo>
                    <a:pt x="50" y="41"/>
                  </a:lnTo>
                  <a:lnTo>
                    <a:pt x="60" y="36"/>
                  </a:lnTo>
                  <a:lnTo>
                    <a:pt x="63" y="41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8" y="47"/>
                  </a:lnTo>
                  <a:lnTo>
                    <a:pt x="71" y="48"/>
                  </a:lnTo>
                  <a:lnTo>
                    <a:pt x="71" y="49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82" y="47"/>
                  </a:lnTo>
                  <a:lnTo>
                    <a:pt x="82" y="45"/>
                  </a:lnTo>
                  <a:lnTo>
                    <a:pt x="85" y="43"/>
                  </a:lnTo>
                  <a:lnTo>
                    <a:pt x="86" y="46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90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4" y="45"/>
                  </a:lnTo>
                  <a:lnTo>
                    <a:pt x="97" y="43"/>
                  </a:lnTo>
                  <a:lnTo>
                    <a:pt x="101" y="43"/>
                  </a:lnTo>
                  <a:lnTo>
                    <a:pt x="103" y="41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07" y="35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66" name="Freeform 68693">
              <a:extLst>
                <a:ext uri="{FF2B5EF4-FFF2-40B4-BE49-F238E27FC236}">
                  <a16:creationId xmlns:a16="http://schemas.microsoft.com/office/drawing/2014/main" id="{2A8B5443-7C65-9C98-29A8-86B8051B0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7540" y="2564131"/>
              <a:ext cx="32197" cy="22546"/>
            </a:xfrm>
            <a:custGeom>
              <a:avLst/>
              <a:gdLst>
                <a:gd name="T0" fmla="*/ 3 w 12"/>
                <a:gd name="T1" fmla="*/ 9 h 9"/>
                <a:gd name="T2" fmla="*/ 7 w 12"/>
                <a:gd name="T3" fmla="*/ 9 h 9"/>
                <a:gd name="T4" fmla="*/ 10 w 12"/>
                <a:gd name="T5" fmla="*/ 6 h 9"/>
                <a:gd name="T6" fmla="*/ 12 w 12"/>
                <a:gd name="T7" fmla="*/ 4 h 9"/>
                <a:gd name="T8" fmla="*/ 8 w 12"/>
                <a:gd name="T9" fmla="*/ 2 h 9"/>
                <a:gd name="T10" fmla="*/ 4 w 12"/>
                <a:gd name="T11" fmla="*/ 1 h 9"/>
                <a:gd name="T12" fmla="*/ 0 w 12"/>
                <a:gd name="T13" fmla="*/ 7 h 9"/>
                <a:gd name="T14" fmla="*/ 3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5" y="0"/>
                    <a:pt x="4" y="1"/>
                  </a:cubicBezTo>
                  <a:cubicBezTo>
                    <a:pt x="4" y="2"/>
                    <a:pt x="0" y="7"/>
                    <a:pt x="0" y="7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67" name="Freeform 68694">
              <a:extLst>
                <a:ext uri="{FF2B5EF4-FFF2-40B4-BE49-F238E27FC236}">
                  <a16:creationId xmlns:a16="http://schemas.microsoft.com/office/drawing/2014/main" id="{72B8EA86-D460-86BC-FFB5-476B56DAC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1843" y="2686518"/>
              <a:ext cx="135231" cy="302740"/>
            </a:xfrm>
            <a:custGeom>
              <a:avLst/>
              <a:gdLst>
                <a:gd name="T0" fmla="*/ 36 w 42"/>
                <a:gd name="T1" fmla="*/ 13 h 94"/>
                <a:gd name="T2" fmla="*/ 36 w 42"/>
                <a:gd name="T3" fmla="*/ 9 h 94"/>
                <a:gd name="T4" fmla="*/ 34 w 42"/>
                <a:gd name="T5" fmla="*/ 7 h 94"/>
                <a:gd name="T6" fmla="*/ 21 w 42"/>
                <a:gd name="T7" fmla="*/ 3 h 94"/>
                <a:gd name="T8" fmla="*/ 9 w 42"/>
                <a:gd name="T9" fmla="*/ 0 h 94"/>
                <a:gd name="T10" fmla="*/ 8 w 42"/>
                <a:gd name="T11" fmla="*/ 3 h 94"/>
                <a:gd name="T12" fmla="*/ 6 w 42"/>
                <a:gd name="T13" fmla="*/ 7 h 94"/>
                <a:gd name="T14" fmla="*/ 3 w 42"/>
                <a:gd name="T15" fmla="*/ 9 h 94"/>
                <a:gd name="T16" fmla="*/ 2 w 42"/>
                <a:gd name="T17" fmla="*/ 14 h 94"/>
                <a:gd name="T18" fmla="*/ 3 w 42"/>
                <a:gd name="T19" fmla="*/ 20 h 94"/>
                <a:gd name="T20" fmla="*/ 3 w 42"/>
                <a:gd name="T21" fmla="*/ 25 h 94"/>
                <a:gd name="T22" fmla="*/ 2 w 42"/>
                <a:gd name="T23" fmla="*/ 30 h 94"/>
                <a:gd name="T24" fmla="*/ 5 w 42"/>
                <a:gd name="T25" fmla="*/ 32 h 94"/>
                <a:gd name="T26" fmla="*/ 9 w 42"/>
                <a:gd name="T27" fmla="*/ 34 h 94"/>
                <a:gd name="T28" fmla="*/ 11 w 42"/>
                <a:gd name="T29" fmla="*/ 38 h 94"/>
                <a:gd name="T30" fmla="*/ 15 w 42"/>
                <a:gd name="T31" fmla="*/ 42 h 94"/>
                <a:gd name="T32" fmla="*/ 20 w 42"/>
                <a:gd name="T33" fmla="*/ 46 h 94"/>
                <a:gd name="T34" fmla="*/ 20 w 42"/>
                <a:gd name="T35" fmla="*/ 47 h 94"/>
                <a:gd name="T36" fmla="*/ 18 w 42"/>
                <a:gd name="T37" fmla="*/ 53 h 94"/>
                <a:gd name="T38" fmla="*/ 10 w 42"/>
                <a:gd name="T39" fmla="*/ 58 h 94"/>
                <a:gd name="T40" fmla="*/ 3 w 42"/>
                <a:gd name="T41" fmla="*/ 64 h 94"/>
                <a:gd name="T42" fmla="*/ 2 w 42"/>
                <a:gd name="T43" fmla="*/ 67 h 94"/>
                <a:gd name="T44" fmla="*/ 0 w 42"/>
                <a:gd name="T45" fmla="*/ 72 h 94"/>
                <a:gd name="T46" fmla="*/ 1 w 42"/>
                <a:gd name="T47" fmla="*/ 75 h 94"/>
                <a:gd name="T48" fmla="*/ 3 w 42"/>
                <a:gd name="T49" fmla="*/ 79 h 94"/>
                <a:gd name="T50" fmla="*/ 8 w 42"/>
                <a:gd name="T51" fmla="*/ 83 h 94"/>
                <a:gd name="T52" fmla="*/ 12 w 42"/>
                <a:gd name="T53" fmla="*/ 85 h 94"/>
                <a:gd name="T54" fmla="*/ 15 w 42"/>
                <a:gd name="T55" fmla="*/ 86 h 94"/>
                <a:gd name="T56" fmla="*/ 20 w 42"/>
                <a:gd name="T57" fmla="*/ 86 h 94"/>
                <a:gd name="T58" fmla="*/ 24 w 42"/>
                <a:gd name="T59" fmla="*/ 86 h 94"/>
                <a:gd name="T60" fmla="*/ 25 w 42"/>
                <a:gd name="T61" fmla="*/ 86 h 94"/>
                <a:gd name="T62" fmla="*/ 24 w 42"/>
                <a:gd name="T63" fmla="*/ 90 h 94"/>
                <a:gd name="T64" fmla="*/ 24 w 42"/>
                <a:gd name="T65" fmla="*/ 93 h 94"/>
                <a:gd name="T66" fmla="*/ 25 w 42"/>
                <a:gd name="T67" fmla="*/ 94 h 94"/>
                <a:gd name="T68" fmla="*/ 26 w 42"/>
                <a:gd name="T69" fmla="*/ 94 h 94"/>
                <a:gd name="T70" fmla="*/ 27 w 42"/>
                <a:gd name="T71" fmla="*/ 87 h 94"/>
                <a:gd name="T72" fmla="*/ 28 w 42"/>
                <a:gd name="T73" fmla="*/ 86 h 94"/>
                <a:gd name="T74" fmla="*/ 31 w 42"/>
                <a:gd name="T75" fmla="*/ 82 h 94"/>
                <a:gd name="T76" fmla="*/ 36 w 42"/>
                <a:gd name="T77" fmla="*/ 78 h 94"/>
                <a:gd name="T78" fmla="*/ 36 w 42"/>
                <a:gd name="T79" fmla="*/ 69 h 94"/>
                <a:gd name="T80" fmla="*/ 36 w 42"/>
                <a:gd name="T81" fmla="*/ 65 h 94"/>
                <a:gd name="T82" fmla="*/ 40 w 42"/>
                <a:gd name="T83" fmla="*/ 61 h 94"/>
                <a:gd name="T84" fmla="*/ 41 w 42"/>
                <a:gd name="T85" fmla="*/ 53 h 94"/>
                <a:gd name="T86" fmla="*/ 42 w 42"/>
                <a:gd name="T87" fmla="*/ 48 h 94"/>
                <a:gd name="T88" fmla="*/ 42 w 42"/>
                <a:gd name="T89" fmla="*/ 40 h 94"/>
                <a:gd name="T90" fmla="*/ 42 w 42"/>
                <a:gd name="T91" fmla="*/ 36 h 94"/>
                <a:gd name="T92" fmla="*/ 40 w 42"/>
                <a:gd name="T93" fmla="*/ 30 h 94"/>
                <a:gd name="T94" fmla="*/ 36 w 42"/>
                <a:gd name="T95" fmla="*/ 30 h 94"/>
                <a:gd name="T96" fmla="*/ 34 w 42"/>
                <a:gd name="T97" fmla="*/ 30 h 94"/>
                <a:gd name="T98" fmla="*/ 35 w 42"/>
                <a:gd name="T99" fmla="*/ 25 h 94"/>
                <a:gd name="T100" fmla="*/ 37 w 42"/>
                <a:gd name="T101" fmla="*/ 20 h 94"/>
                <a:gd name="T102" fmla="*/ 39 w 42"/>
                <a:gd name="T103" fmla="*/ 18 h 94"/>
                <a:gd name="T104" fmla="*/ 38 w 42"/>
                <a:gd name="T105" fmla="*/ 17 h 94"/>
                <a:gd name="T106" fmla="*/ 36 w 42"/>
                <a:gd name="T107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94">
                  <a:moveTo>
                    <a:pt x="36" y="13"/>
                  </a:moveTo>
                  <a:lnTo>
                    <a:pt x="36" y="9"/>
                  </a:lnTo>
                  <a:lnTo>
                    <a:pt x="34" y="7"/>
                  </a:lnTo>
                  <a:lnTo>
                    <a:pt x="21" y="3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1" y="38"/>
                  </a:lnTo>
                  <a:lnTo>
                    <a:pt x="15" y="42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18" y="53"/>
                  </a:lnTo>
                  <a:lnTo>
                    <a:pt x="10" y="58"/>
                  </a:lnTo>
                  <a:lnTo>
                    <a:pt x="3" y="64"/>
                  </a:lnTo>
                  <a:lnTo>
                    <a:pt x="2" y="67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79"/>
                  </a:lnTo>
                  <a:lnTo>
                    <a:pt x="8" y="83"/>
                  </a:lnTo>
                  <a:lnTo>
                    <a:pt x="12" y="85"/>
                  </a:lnTo>
                  <a:lnTo>
                    <a:pt x="15" y="86"/>
                  </a:lnTo>
                  <a:lnTo>
                    <a:pt x="20" y="86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7" y="87"/>
                  </a:lnTo>
                  <a:lnTo>
                    <a:pt x="28" y="86"/>
                  </a:lnTo>
                  <a:lnTo>
                    <a:pt x="31" y="82"/>
                  </a:lnTo>
                  <a:lnTo>
                    <a:pt x="36" y="78"/>
                  </a:lnTo>
                  <a:lnTo>
                    <a:pt x="36" y="69"/>
                  </a:lnTo>
                  <a:lnTo>
                    <a:pt x="36" y="65"/>
                  </a:lnTo>
                  <a:lnTo>
                    <a:pt x="40" y="61"/>
                  </a:lnTo>
                  <a:lnTo>
                    <a:pt x="41" y="53"/>
                  </a:lnTo>
                  <a:lnTo>
                    <a:pt x="42" y="48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5" y="25"/>
                  </a:lnTo>
                  <a:lnTo>
                    <a:pt x="37" y="20"/>
                  </a:lnTo>
                  <a:lnTo>
                    <a:pt x="39" y="18"/>
                  </a:lnTo>
                  <a:lnTo>
                    <a:pt x="38" y="17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68" name="Freeform 68695">
              <a:extLst>
                <a:ext uri="{FF2B5EF4-FFF2-40B4-BE49-F238E27FC236}">
                  <a16:creationId xmlns:a16="http://schemas.microsoft.com/office/drawing/2014/main" id="{D8440394-43E7-43A2-2C48-A135FF795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6085" y="2895858"/>
              <a:ext cx="106253" cy="173915"/>
            </a:xfrm>
            <a:custGeom>
              <a:avLst/>
              <a:gdLst>
                <a:gd name="T0" fmla="*/ 9 w 33"/>
                <a:gd name="T1" fmla="*/ 10 h 54"/>
                <a:gd name="T2" fmla="*/ 8 w 33"/>
                <a:gd name="T3" fmla="*/ 7 h 54"/>
                <a:gd name="T4" fmla="*/ 10 w 33"/>
                <a:gd name="T5" fmla="*/ 2 h 54"/>
                <a:gd name="T6" fmla="*/ 11 w 33"/>
                <a:gd name="T7" fmla="*/ 1 h 54"/>
                <a:gd name="T8" fmla="*/ 9 w 33"/>
                <a:gd name="T9" fmla="*/ 0 h 54"/>
                <a:gd name="T10" fmla="*/ 6 w 33"/>
                <a:gd name="T11" fmla="*/ 0 h 54"/>
                <a:gd name="T12" fmla="*/ 5 w 33"/>
                <a:gd name="T13" fmla="*/ 0 h 54"/>
                <a:gd name="T14" fmla="*/ 2 w 33"/>
                <a:gd name="T15" fmla="*/ 2 h 54"/>
                <a:gd name="T16" fmla="*/ 0 w 33"/>
                <a:gd name="T17" fmla="*/ 5 h 54"/>
                <a:gd name="T18" fmla="*/ 12 w 33"/>
                <a:gd name="T19" fmla="*/ 54 h 54"/>
                <a:gd name="T20" fmla="*/ 33 w 33"/>
                <a:gd name="T21" fmla="*/ 51 h 54"/>
                <a:gd name="T22" fmla="*/ 32 w 33"/>
                <a:gd name="T23" fmla="*/ 43 h 54"/>
                <a:gd name="T24" fmla="*/ 29 w 33"/>
                <a:gd name="T25" fmla="*/ 40 h 54"/>
                <a:gd name="T26" fmla="*/ 28 w 33"/>
                <a:gd name="T27" fmla="*/ 38 h 54"/>
                <a:gd name="T28" fmla="*/ 26 w 33"/>
                <a:gd name="T29" fmla="*/ 37 h 54"/>
                <a:gd name="T30" fmla="*/ 23 w 33"/>
                <a:gd name="T31" fmla="*/ 34 h 54"/>
                <a:gd name="T32" fmla="*/ 20 w 33"/>
                <a:gd name="T33" fmla="*/ 32 h 54"/>
                <a:gd name="T34" fmla="*/ 18 w 33"/>
                <a:gd name="T35" fmla="*/ 28 h 54"/>
                <a:gd name="T36" fmla="*/ 16 w 33"/>
                <a:gd name="T37" fmla="*/ 24 h 54"/>
                <a:gd name="T38" fmla="*/ 14 w 33"/>
                <a:gd name="T39" fmla="*/ 20 h 54"/>
                <a:gd name="T40" fmla="*/ 16 w 33"/>
                <a:gd name="T41" fmla="*/ 17 h 54"/>
                <a:gd name="T42" fmla="*/ 11 w 33"/>
                <a:gd name="T43" fmla="*/ 14 h 54"/>
                <a:gd name="T44" fmla="*/ 9 w 33"/>
                <a:gd name="T45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4">
                  <a:moveTo>
                    <a:pt x="9" y="10"/>
                  </a:moveTo>
                  <a:lnTo>
                    <a:pt x="8" y="7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12" y="54"/>
                  </a:lnTo>
                  <a:lnTo>
                    <a:pt x="33" y="51"/>
                  </a:lnTo>
                  <a:lnTo>
                    <a:pt x="32" y="43"/>
                  </a:lnTo>
                  <a:lnTo>
                    <a:pt x="29" y="40"/>
                  </a:lnTo>
                  <a:lnTo>
                    <a:pt x="28" y="38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0" y="32"/>
                  </a:lnTo>
                  <a:lnTo>
                    <a:pt x="18" y="28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6" y="17"/>
                  </a:lnTo>
                  <a:lnTo>
                    <a:pt x="11" y="14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69" name="Freeform 68696">
              <a:extLst>
                <a:ext uri="{FF2B5EF4-FFF2-40B4-BE49-F238E27FC236}">
                  <a16:creationId xmlns:a16="http://schemas.microsoft.com/office/drawing/2014/main" id="{BA587053-0580-8390-9C75-5EAEC40B3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0915" y="2605998"/>
              <a:ext cx="605325" cy="392919"/>
            </a:xfrm>
            <a:custGeom>
              <a:avLst/>
              <a:gdLst>
                <a:gd name="T0" fmla="*/ 165 w 188"/>
                <a:gd name="T1" fmla="*/ 90 h 122"/>
                <a:gd name="T2" fmla="*/ 166 w 188"/>
                <a:gd name="T3" fmla="*/ 90 h 122"/>
                <a:gd name="T4" fmla="*/ 169 w 188"/>
                <a:gd name="T5" fmla="*/ 90 h 122"/>
                <a:gd name="T6" fmla="*/ 171 w 188"/>
                <a:gd name="T7" fmla="*/ 91 h 122"/>
                <a:gd name="T8" fmla="*/ 171 w 188"/>
                <a:gd name="T9" fmla="*/ 89 h 122"/>
                <a:gd name="T10" fmla="*/ 178 w 188"/>
                <a:gd name="T11" fmla="*/ 83 h 122"/>
                <a:gd name="T12" fmla="*/ 186 w 188"/>
                <a:gd name="T13" fmla="*/ 78 h 122"/>
                <a:gd name="T14" fmla="*/ 188 w 188"/>
                <a:gd name="T15" fmla="*/ 72 h 122"/>
                <a:gd name="T16" fmla="*/ 188 w 188"/>
                <a:gd name="T17" fmla="*/ 71 h 122"/>
                <a:gd name="T18" fmla="*/ 183 w 188"/>
                <a:gd name="T19" fmla="*/ 67 h 122"/>
                <a:gd name="T20" fmla="*/ 179 w 188"/>
                <a:gd name="T21" fmla="*/ 63 h 122"/>
                <a:gd name="T22" fmla="*/ 177 w 188"/>
                <a:gd name="T23" fmla="*/ 59 h 122"/>
                <a:gd name="T24" fmla="*/ 173 w 188"/>
                <a:gd name="T25" fmla="*/ 57 h 122"/>
                <a:gd name="T26" fmla="*/ 170 w 188"/>
                <a:gd name="T27" fmla="*/ 55 h 122"/>
                <a:gd name="T28" fmla="*/ 171 w 188"/>
                <a:gd name="T29" fmla="*/ 50 h 122"/>
                <a:gd name="T30" fmla="*/ 171 w 188"/>
                <a:gd name="T31" fmla="*/ 45 h 122"/>
                <a:gd name="T32" fmla="*/ 170 w 188"/>
                <a:gd name="T33" fmla="*/ 39 h 122"/>
                <a:gd name="T34" fmla="*/ 171 w 188"/>
                <a:gd name="T35" fmla="*/ 34 h 122"/>
                <a:gd name="T36" fmla="*/ 174 w 188"/>
                <a:gd name="T37" fmla="*/ 32 h 122"/>
                <a:gd name="T38" fmla="*/ 176 w 188"/>
                <a:gd name="T39" fmla="*/ 28 h 122"/>
                <a:gd name="T40" fmla="*/ 177 w 188"/>
                <a:gd name="T41" fmla="*/ 25 h 122"/>
                <a:gd name="T42" fmla="*/ 179 w 188"/>
                <a:gd name="T43" fmla="*/ 20 h 122"/>
                <a:gd name="T44" fmla="*/ 176 w 188"/>
                <a:gd name="T45" fmla="*/ 18 h 122"/>
                <a:gd name="T46" fmla="*/ 173 w 188"/>
                <a:gd name="T47" fmla="*/ 18 h 122"/>
                <a:gd name="T48" fmla="*/ 170 w 188"/>
                <a:gd name="T49" fmla="*/ 17 h 122"/>
                <a:gd name="T50" fmla="*/ 166 w 188"/>
                <a:gd name="T51" fmla="*/ 10 h 122"/>
                <a:gd name="T52" fmla="*/ 162 w 188"/>
                <a:gd name="T53" fmla="*/ 5 h 122"/>
                <a:gd name="T54" fmla="*/ 154 w 188"/>
                <a:gd name="T55" fmla="*/ 0 h 122"/>
                <a:gd name="T56" fmla="*/ 24 w 188"/>
                <a:gd name="T57" fmla="*/ 23 h 122"/>
                <a:gd name="T58" fmla="*/ 22 w 188"/>
                <a:gd name="T59" fmla="*/ 13 h 122"/>
                <a:gd name="T60" fmla="*/ 16 w 188"/>
                <a:gd name="T61" fmla="*/ 17 h 122"/>
                <a:gd name="T62" fmla="*/ 11 w 188"/>
                <a:gd name="T63" fmla="*/ 21 h 122"/>
                <a:gd name="T64" fmla="*/ 6 w 188"/>
                <a:gd name="T65" fmla="*/ 24 h 122"/>
                <a:gd name="T66" fmla="*/ 0 w 188"/>
                <a:gd name="T67" fmla="*/ 28 h 122"/>
                <a:gd name="T68" fmla="*/ 16 w 188"/>
                <a:gd name="T69" fmla="*/ 122 h 122"/>
                <a:gd name="T70" fmla="*/ 160 w 188"/>
                <a:gd name="T71" fmla="*/ 95 h 122"/>
                <a:gd name="T72" fmla="*/ 162 w 188"/>
                <a:gd name="T73" fmla="*/ 92 h 122"/>
                <a:gd name="T74" fmla="*/ 165 w 188"/>
                <a:gd name="T75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22">
                  <a:moveTo>
                    <a:pt x="165" y="90"/>
                  </a:moveTo>
                  <a:lnTo>
                    <a:pt x="166" y="90"/>
                  </a:lnTo>
                  <a:lnTo>
                    <a:pt x="169" y="90"/>
                  </a:lnTo>
                  <a:lnTo>
                    <a:pt x="171" y="91"/>
                  </a:lnTo>
                  <a:lnTo>
                    <a:pt x="171" y="89"/>
                  </a:lnTo>
                  <a:lnTo>
                    <a:pt x="178" y="83"/>
                  </a:lnTo>
                  <a:lnTo>
                    <a:pt x="186" y="78"/>
                  </a:lnTo>
                  <a:lnTo>
                    <a:pt x="188" y="72"/>
                  </a:lnTo>
                  <a:lnTo>
                    <a:pt x="188" y="71"/>
                  </a:lnTo>
                  <a:lnTo>
                    <a:pt x="183" y="67"/>
                  </a:lnTo>
                  <a:lnTo>
                    <a:pt x="179" y="63"/>
                  </a:lnTo>
                  <a:lnTo>
                    <a:pt x="177" y="59"/>
                  </a:lnTo>
                  <a:lnTo>
                    <a:pt x="173" y="57"/>
                  </a:lnTo>
                  <a:lnTo>
                    <a:pt x="170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0" y="39"/>
                  </a:lnTo>
                  <a:lnTo>
                    <a:pt x="171" y="34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7" y="25"/>
                  </a:lnTo>
                  <a:lnTo>
                    <a:pt x="179" y="20"/>
                  </a:lnTo>
                  <a:lnTo>
                    <a:pt x="176" y="18"/>
                  </a:lnTo>
                  <a:lnTo>
                    <a:pt x="173" y="18"/>
                  </a:lnTo>
                  <a:lnTo>
                    <a:pt x="170" y="17"/>
                  </a:lnTo>
                  <a:lnTo>
                    <a:pt x="166" y="10"/>
                  </a:lnTo>
                  <a:lnTo>
                    <a:pt x="162" y="5"/>
                  </a:lnTo>
                  <a:lnTo>
                    <a:pt x="154" y="0"/>
                  </a:lnTo>
                  <a:lnTo>
                    <a:pt x="24" y="23"/>
                  </a:lnTo>
                  <a:lnTo>
                    <a:pt x="22" y="13"/>
                  </a:lnTo>
                  <a:lnTo>
                    <a:pt x="16" y="17"/>
                  </a:lnTo>
                  <a:lnTo>
                    <a:pt x="11" y="21"/>
                  </a:lnTo>
                  <a:lnTo>
                    <a:pt x="6" y="24"/>
                  </a:lnTo>
                  <a:lnTo>
                    <a:pt x="0" y="28"/>
                  </a:lnTo>
                  <a:lnTo>
                    <a:pt x="16" y="122"/>
                  </a:lnTo>
                  <a:lnTo>
                    <a:pt x="160" y="95"/>
                  </a:lnTo>
                  <a:lnTo>
                    <a:pt x="162" y="92"/>
                  </a:lnTo>
                  <a:lnTo>
                    <a:pt x="165" y="9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70" name="Freeform 68697">
              <a:extLst>
                <a:ext uri="{FF2B5EF4-FFF2-40B4-BE49-F238E27FC236}">
                  <a16:creationId xmlns:a16="http://schemas.microsoft.com/office/drawing/2014/main" id="{BF7858DD-9A56-7343-7EB4-2811AFB20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4227" y="4180897"/>
              <a:ext cx="936964" cy="734308"/>
            </a:xfrm>
            <a:custGeom>
              <a:avLst/>
              <a:gdLst>
                <a:gd name="T0" fmla="*/ 200 w 291"/>
                <a:gd name="T1" fmla="*/ 0 h 228"/>
                <a:gd name="T2" fmla="*/ 211 w 291"/>
                <a:gd name="T3" fmla="*/ 10 h 228"/>
                <a:gd name="T4" fmla="*/ 223 w 291"/>
                <a:gd name="T5" fmla="*/ 30 h 228"/>
                <a:gd name="T6" fmla="*/ 241 w 291"/>
                <a:gd name="T7" fmla="*/ 62 h 228"/>
                <a:gd name="T8" fmla="*/ 259 w 291"/>
                <a:gd name="T9" fmla="*/ 84 h 228"/>
                <a:gd name="T10" fmla="*/ 256 w 291"/>
                <a:gd name="T11" fmla="*/ 86 h 228"/>
                <a:gd name="T12" fmla="*/ 268 w 291"/>
                <a:gd name="T13" fmla="*/ 116 h 228"/>
                <a:gd name="T14" fmla="*/ 286 w 291"/>
                <a:gd name="T15" fmla="*/ 144 h 228"/>
                <a:gd name="T16" fmla="*/ 291 w 291"/>
                <a:gd name="T17" fmla="*/ 176 h 228"/>
                <a:gd name="T18" fmla="*/ 288 w 291"/>
                <a:gd name="T19" fmla="*/ 196 h 228"/>
                <a:gd name="T20" fmla="*/ 287 w 291"/>
                <a:gd name="T21" fmla="*/ 211 h 228"/>
                <a:gd name="T22" fmla="*/ 280 w 291"/>
                <a:gd name="T23" fmla="*/ 227 h 228"/>
                <a:gd name="T24" fmla="*/ 281 w 291"/>
                <a:gd name="T25" fmla="*/ 222 h 228"/>
                <a:gd name="T26" fmla="*/ 274 w 291"/>
                <a:gd name="T27" fmla="*/ 221 h 228"/>
                <a:gd name="T28" fmla="*/ 264 w 291"/>
                <a:gd name="T29" fmla="*/ 222 h 228"/>
                <a:gd name="T30" fmla="*/ 255 w 291"/>
                <a:gd name="T31" fmla="*/ 222 h 228"/>
                <a:gd name="T32" fmla="*/ 255 w 291"/>
                <a:gd name="T33" fmla="*/ 217 h 228"/>
                <a:gd name="T34" fmla="*/ 263 w 291"/>
                <a:gd name="T35" fmla="*/ 216 h 228"/>
                <a:gd name="T36" fmla="*/ 253 w 291"/>
                <a:gd name="T37" fmla="*/ 212 h 228"/>
                <a:gd name="T38" fmla="*/ 245 w 291"/>
                <a:gd name="T39" fmla="*/ 200 h 228"/>
                <a:gd name="T40" fmla="*/ 233 w 291"/>
                <a:gd name="T41" fmla="*/ 193 h 228"/>
                <a:gd name="T42" fmla="*/ 223 w 291"/>
                <a:gd name="T43" fmla="*/ 177 h 228"/>
                <a:gd name="T44" fmla="*/ 216 w 291"/>
                <a:gd name="T45" fmla="*/ 169 h 228"/>
                <a:gd name="T46" fmla="*/ 215 w 291"/>
                <a:gd name="T47" fmla="*/ 161 h 228"/>
                <a:gd name="T48" fmla="*/ 209 w 291"/>
                <a:gd name="T49" fmla="*/ 158 h 228"/>
                <a:gd name="T50" fmla="*/ 205 w 291"/>
                <a:gd name="T51" fmla="*/ 161 h 228"/>
                <a:gd name="T52" fmla="*/ 194 w 291"/>
                <a:gd name="T53" fmla="*/ 147 h 228"/>
                <a:gd name="T54" fmla="*/ 192 w 291"/>
                <a:gd name="T55" fmla="*/ 140 h 228"/>
                <a:gd name="T56" fmla="*/ 194 w 291"/>
                <a:gd name="T57" fmla="*/ 130 h 228"/>
                <a:gd name="T58" fmla="*/ 194 w 291"/>
                <a:gd name="T59" fmla="*/ 121 h 228"/>
                <a:gd name="T60" fmla="*/ 191 w 291"/>
                <a:gd name="T61" fmla="*/ 122 h 228"/>
                <a:gd name="T62" fmla="*/ 187 w 291"/>
                <a:gd name="T63" fmla="*/ 119 h 228"/>
                <a:gd name="T64" fmla="*/ 189 w 291"/>
                <a:gd name="T65" fmla="*/ 127 h 228"/>
                <a:gd name="T66" fmla="*/ 186 w 291"/>
                <a:gd name="T67" fmla="*/ 129 h 228"/>
                <a:gd name="T68" fmla="*/ 180 w 291"/>
                <a:gd name="T69" fmla="*/ 120 h 228"/>
                <a:gd name="T70" fmla="*/ 182 w 291"/>
                <a:gd name="T71" fmla="*/ 106 h 228"/>
                <a:gd name="T72" fmla="*/ 182 w 291"/>
                <a:gd name="T73" fmla="*/ 86 h 228"/>
                <a:gd name="T74" fmla="*/ 174 w 291"/>
                <a:gd name="T75" fmla="*/ 72 h 228"/>
                <a:gd name="T76" fmla="*/ 163 w 291"/>
                <a:gd name="T77" fmla="*/ 67 h 228"/>
                <a:gd name="T78" fmla="*/ 152 w 291"/>
                <a:gd name="T79" fmla="*/ 60 h 228"/>
                <a:gd name="T80" fmla="*/ 143 w 291"/>
                <a:gd name="T81" fmla="*/ 48 h 228"/>
                <a:gd name="T82" fmla="*/ 130 w 291"/>
                <a:gd name="T83" fmla="*/ 39 h 228"/>
                <a:gd name="T84" fmla="*/ 117 w 291"/>
                <a:gd name="T85" fmla="*/ 39 h 228"/>
                <a:gd name="T86" fmla="*/ 116 w 291"/>
                <a:gd name="T87" fmla="*/ 47 h 228"/>
                <a:gd name="T88" fmla="*/ 107 w 291"/>
                <a:gd name="T89" fmla="*/ 49 h 228"/>
                <a:gd name="T90" fmla="*/ 83 w 291"/>
                <a:gd name="T91" fmla="*/ 59 h 228"/>
                <a:gd name="T92" fmla="*/ 77 w 291"/>
                <a:gd name="T93" fmla="*/ 49 h 228"/>
                <a:gd name="T94" fmla="*/ 77 w 291"/>
                <a:gd name="T95" fmla="*/ 43 h 228"/>
                <a:gd name="T96" fmla="*/ 72 w 291"/>
                <a:gd name="T97" fmla="*/ 39 h 228"/>
                <a:gd name="T98" fmla="*/ 72 w 291"/>
                <a:gd name="T99" fmla="*/ 35 h 228"/>
                <a:gd name="T100" fmla="*/ 69 w 291"/>
                <a:gd name="T101" fmla="*/ 38 h 228"/>
                <a:gd name="T102" fmla="*/ 64 w 291"/>
                <a:gd name="T103" fmla="*/ 39 h 228"/>
                <a:gd name="T104" fmla="*/ 65 w 291"/>
                <a:gd name="T105" fmla="*/ 43 h 228"/>
                <a:gd name="T106" fmla="*/ 53 w 291"/>
                <a:gd name="T107" fmla="*/ 37 h 228"/>
                <a:gd name="T108" fmla="*/ 39 w 291"/>
                <a:gd name="T109" fmla="*/ 33 h 228"/>
                <a:gd name="T110" fmla="*/ 19 w 291"/>
                <a:gd name="T111" fmla="*/ 35 h 228"/>
                <a:gd name="T112" fmla="*/ 7 w 291"/>
                <a:gd name="T113" fmla="*/ 32 h 228"/>
                <a:gd name="T114" fmla="*/ 0 w 291"/>
                <a:gd name="T115" fmla="*/ 20 h 228"/>
                <a:gd name="T116" fmla="*/ 10 w 291"/>
                <a:gd name="T117" fmla="*/ 14 h 228"/>
                <a:gd name="T118" fmla="*/ 98 w 291"/>
                <a:gd name="T119" fmla="*/ 16 h 228"/>
                <a:gd name="T120" fmla="*/ 197 w 291"/>
                <a:gd name="T121" fmla="*/ 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228">
                  <a:moveTo>
                    <a:pt x="194" y="0"/>
                  </a:moveTo>
                  <a:lnTo>
                    <a:pt x="194" y="0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0" y="7"/>
                  </a:lnTo>
                  <a:lnTo>
                    <a:pt x="211" y="10"/>
                  </a:lnTo>
                  <a:lnTo>
                    <a:pt x="215" y="12"/>
                  </a:lnTo>
                  <a:lnTo>
                    <a:pt x="218" y="17"/>
                  </a:lnTo>
                  <a:lnTo>
                    <a:pt x="223" y="30"/>
                  </a:lnTo>
                  <a:lnTo>
                    <a:pt x="229" y="40"/>
                  </a:lnTo>
                  <a:lnTo>
                    <a:pt x="237" y="55"/>
                  </a:lnTo>
                  <a:lnTo>
                    <a:pt x="241" y="62"/>
                  </a:lnTo>
                  <a:lnTo>
                    <a:pt x="251" y="77"/>
                  </a:lnTo>
                  <a:lnTo>
                    <a:pt x="256" y="81"/>
                  </a:lnTo>
                  <a:lnTo>
                    <a:pt x="259" y="84"/>
                  </a:lnTo>
                  <a:lnTo>
                    <a:pt x="259" y="87"/>
                  </a:lnTo>
                  <a:lnTo>
                    <a:pt x="259" y="96"/>
                  </a:lnTo>
                  <a:lnTo>
                    <a:pt x="256" y="86"/>
                  </a:lnTo>
                  <a:lnTo>
                    <a:pt x="255" y="96"/>
                  </a:lnTo>
                  <a:lnTo>
                    <a:pt x="261" y="106"/>
                  </a:lnTo>
                  <a:lnTo>
                    <a:pt x="268" y="116"/>
                  </a:lnTo>
                  <a:lnTo>
                    <a:pt x="275" y="129"/>
                  </a:lnTo>
                  <a:lnTo>
                    <a:pt x="280" y="137"/>
                  </a:lnTo>
                  <a:lnTo>
                    <a:pt x="286" y="144"/>
                  </a:lnTo>
                  <a:lnTo>
                    <a:pt x="289" y="153"/>
                  </a:lnTo>
                  <a:lnTo>
                    <a:pt x="291" y="168"/>
                  </a:lnTo>
                  <a:lnTo>
                    <a:pt x="291" y="176"/>
                  </a:lnTo>
                  <a:lnTo>
                    <a:pt x="291" y="185"/>
                  </a:lnTo>
                  <a:lnTo>
                    <a:pt x="291" y="193"/>
                  </a:lnTo>
                  <a:lnTo>
                    <a:pt x="288" y="196"/>
                  </a:lnTo>
                  <a:lnTo>
                    <a:pt x="286" y="200"/>
                  </a:lnTo>
                  <a:lnTo>
                    <a:pt x="286" y="205"/>
                  </a:lnTo>
                  <a:lnTo>
                    <a:pt x="287" y="211"/>
                  </a:lnTo>
                  <a:lnTo>
                    <a:pt x="286" y="218"/>
                  </a:lnTo>
                  <a:lnTo>
                    <a:pt x="283" y="225"/>
                  </a:lnTo>
                  <a:lnTo>
                    <a:pt x="280" y="227"/>
                  </a:lnTo>
                  <a:lnTo>
                    <a:pt x="277" y="228"/>
                  </a:lnTo>
                  <a:lnTo>
                    <a:pt x="279" y="224"/>
                  </a:lnTo>
                  <a:lnTo>
                    <a:pt x="281" y="222"/>
                  </a:lnTo>
                  <a:lnTo>
                    <a:pt x="281" y="217"/>
                  </a:lnTo>
                  <a:lnTo>
                    <a:pt x="280" y="217"/>
                  </a:lnTo>
                  <a:lnTo>
                    <a:pt x="274" y="221"/>
                  </a:lnTo>
                  <a:lnTo>
                    <a:pt x="270" y="222"/>
                  </a:lnTo>
                  <a:lnTo>
                    <a:pt x="267" y="221"/>
                  </a:lnTo>
                  <a:lnTo>
                    <a:pt x="264" y="222"/>
                  </a:lnTo>
                  <a:lnTo>
                    <a:pt x="261" y="224"/>
                  </a:lnTo>
                  <a:lnTo>
                    <a:pt x="259" y="223"/>
                  </a:lnTo>
                  <a:lnTo>
                    <a:pt x="255" y="222"/>
                  </a:lnTo>
                  <a:lnTo>
                    <a:pt x="253" y="219"/>
                  </a:lnTo>
                  <a:lnTo>
                    <a:pt x="254" y="217"/>
                  </a:lnTo>
                  <a:lnTo>
                    <a:pt x="255" y="217"/>
                  </a:lnTo>
                  <a:lnTo>
                    <a:pt x="262" y="218"/>
                  </a:lnTo>
                  <a:lnTo>
                    <a:pt x="264" y="217"/>
                  </a:lnTo>
                  <a:lnTo>
                    <a:pt x="263" y="216"/>
                  </a:lnTo>
                  <a:lnTo>
                    <a:pt x="260" y="214"/>
                  </a:lnTo>
                  <a:lnTo>
                    <a:pt x="256" y="215"/>
                  </a:lnTo>
                  <a:lnTo>
                    <a:pt x="253" y="212"/>
                  </a:lnTo>
                  <a:lnTo>
                    <a:pt x="250" y="207"/>
                  </a:lnTo>
                  <a:lnTo>
                    <a:pt x="246" y="203"/>
                  </a:lnTo>
                  <a:lnTo>
                    <a:pt x="245" y="200"/>
                  </a:lnTo>
                  <a:lnTo>
                    <a:pt x="242" y="196"/>
                  </a:lnTo>
                  <a:lnTo>
                    <a:pt x="237" y="195"/>
                  </a:lnTo>
                  <a:lnTo>
                    <a:pt x="233" y="193"/>
                  </a:lnTo>
                  <a:lnTo>
                    <a:pt x="229" y="192"/>
                  </a:lnTo>
                  <a:lnTo>
                    <a:pt x="225" y="181"/>
                  </a:lnTo>
                  <a:lnTo>
                    <a:pt x="223" y="177"/>
                  </a:lnTo>
                  <a:lnTo>
                    <a:pt x="220" y="174"/>
                  </a:lnTo>
                  <a:lnTo>
                    <a:pt x="219" y="172"/>
                  </a:lnTo>
                  <a:lnTo>
                    <a:pt x="216" y="169"/>
                  </a:lnTo>
                  <a:lnTo>
                    <a:pt x="213" y="167"/>
                  </a:lnTo>
                  <a:lnTo>
                    <a:pt x="214" y="163"/>
                  </a:lnTo>
                  <a:lnTo>
                    <a:pt x="215" y="161"/>
                  </a:lnTo>
                  <a:lnTo>
                    <a:pt x="212" y="155"/>
                  </a:lnTo>
                  <a:lnTo>
                    <a:pt x="209" y="156"/>
                  </a:lnTo>
                  <a:lnTo>
                    <a:pt x="209" y="158"/>
                  </a:lnTo>
                  <a:lnTo>
                    <a:pt x="209" y="163"/>
                  </a:lnTo>
                  <a:lnTo>
                    <a:pt x="207" y="163"/>
                  </a:lnTo>
                  <a:lnTo>
                    <a:pt x="205" y="161"/>
                  </a:lnTo>
                  <a:lnTo>
                    <a:pt x="202" y="158"/>
                  </a:lnTo>
                  <a:lnTo>
                    <a:pt x="197" y="150"/>
                  </a:lnTo>
                  <a:lnTo>
                    <a:pt x="194" y="147"/>
                  </a:lnTo>
                  <a:lnTo>
                    <a:pt x="193" y="146"/>
                  </a:lnTo>
                  <a:lnTo>
                    <a:pt x="194" y="144"/>
                  </a:lnTo>
                  <a:lnTo>
                    <a:pt x="192" y="140"/>
                  </a:lnTo>
                  <a:lnTo>
                    <a:pt x="189" y="139"/>
                  </a:lnTo>
                  <a:lnTo>
                    <a:pt x="192" y="133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6" y="124"/>
                  </a:lnTo>
                  <a:lnTo>
                    <a:pt x="194" y="121"/>
                  </a:lnTo>
                  <a:lnTo>
                    <a:pt x="193" y="125"/>
                  </a:lnTo>
                  <a:lnTo>
                    <a:pt x="191" y="124"/>
                  </a:lnTo>
                  <a:lnTo>
                    <a:pt x="191" y="122"/>
                  </a:lnTo>
                  <a:lnTo>
                    <a:pt x="188" y="118"/>
                  </a:lnTo>
                  <a:lnTo>
                    <a:pt x="187" y="118"/>
                  </a:lnTo>
                  <a:lnTo>
                    <a:pt x="187" y="119"/>
                  </a:lnTo>
                  <a:lnTo>
                    <a:pt x="188" y="121"/>
                  </a:lnTo>
                  <a:lnTo>
                    <a:pt x="189" y="124"/>
                  </a:lnTo>
                  <a:lnTo>
                    <a:pt x="189" y="127"/>
                  </a:lnTo>
                  <a:lnTo>
                    <a:pt x="189" y="128"/>
                  </a:lnTo>
                  <a:lnTo>
                    <a:pt x="187" y="130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1" y="122"/>
                  </a:lnTo>
                  <a:lnTo>
                    <a:pt x="180" y="120"/>
                  </a:lnTo>
                  <a:lnTo>
                    <a:pt x="180" y="116"/>
                  </a:lnTo>
                  <a:lnTo>
                    <a:pt x="180" y="110"/>
                  </a:lnTo>
                  <a:lnTo>
                    <a:pt x="182" y="106"/>
                  </a:lnTo>
                  <a:lnTo>
                    <a:pt x="183" y="98"/>
                  </a:lnTo>
                  <a:lnTo>
                    <a:pt x="183" y="93"/>
                  </a:lnTo>
                  <a:lnTo>
                    <a:pt x="182" y="86"/>
                  </a:lnTo>
                  <a:lnTo>
                    <a:pt x="180" y="79"/>
                  </a:lnTo>
                  <a:lnTo>
                    <a:pt x="177" y="77"/>
                  </a:lnTo>
                  <a:lnTo>
                    <a:pt x="174" y="72"/>
                  </a:lnTo>
                  <a:lnTo>
                    <a:pt x="168" y="71"/>
                  </a:lnTo>
                  <a:lnTo>
                    <a:pt x="165" y="71"/>
                  </a:lnTo>
                  <a:lnTo>
                    <a:pt x="163" y="67"/>
                  </a:lnTo>
                  <a:lnTo>
                    <a:pt x="160" y="66"/>
                  </a:lnTo>
                  <a:lnTo>
                    <a:pt x="156" y="61"/>
                  </a:lnTo>
                  <a:lnTo>
                    <a:pt x="152" y="60"/>
                  </a:lnTo>
                  <a:lnTo>
                    <a:pt x="151" y="55"/>
                  </a:lnTo>
                  <a:lnTo>
                    <a:pt x="149" y="53"/>
                  </a:lnTo>
                  <a:lnTo>
                    <a:pt x="143" y="48"/>
                  </a:lnTo>
                  <a:lnTo>
                    <a:pt x="138" y="44"/>
                  </a:lnTo>
                  <a:lnTo>
                    <a:pt x="134" y="42"/>
                  </a:lnTo>
                  <a:lnTo>
                    <a:pt x="130" y="39"/>
                  </a:lnTo>
                  <a:lnTo>
                    <a:pt x="127" y="38"/>
                  </a:lnTo>
                  <a:lnTo>
                    <a:pt x="122" y="38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7" y="45"/>
                  </a:lnTo>
                  <a:lnTo>
                    <a:pt x="116" y="47"/>
                  </a:lnTo>
                  <a:lnTo>
                    <a:pt x="114" y="47"/>
                  </a:lnTo>
                  <a:lnTo>
                    <a:pt x="112" y="45"/>
                  </a:lnTo>
                  <a:lnTo>
                    <a:pt x="107" y="49"/>
                  </a:lnTo>
                  <a:lnTo>
                    <a:pt x="101" y="54"/>
                  </a:lnTo>
                  <a:lnTo>
                    <a:pt x="94" y="56"/>
                  </a:lnTo>
                  <a:lnTo>
                    <a:pt x="83" y="59"/>
                  </a:lnTo>
                  <a:lnTo>
                    <a:pt x="83" y="53"/>
                  </a:lnTo>
                  <a:lnTo>
                    <a:pt x="80" y="50"/>
                  </a:lnTo>
                  <a:lnTo>
                    <a:pt x="77" y="49"/>
                  </a:lnTo>
                  <a:lnTo>
                    <a:pt x="72" y="46"/>
                  </a:lnTo>
                  <a:lnTo>
                    <a:pt x="76" y="44"/>
                  </a:lnTo>
                  <a:lnTo>
                    <a:pt x="77" y="43"/>
                  </a:lnTo>
                  <a:lnTo>
                    <a:pt x="70" y="42"/>
                  </a:lnTo>
                  <a:lnTo>
                    <a:pt x="70" y="39"/>
                  </a:lnTo>
                  <a:lnTo>
                    <a:pt x="72" y="39"/>
                  </a:lnTo>
                  <a:lnTo>
                    <a:pt x="73" y="37"/>
                  </a:lnTo>
                  <a:lnTo>
                    <a:pt x="73" y="35"/>
                  </a:lnTo>
                  <a:lnTo>
                    <a:pt x="72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69" y="38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64" y="39"/>
                  </a:lnTo>
                  <a:lnTo>
                    <a:pt x="65" y="39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7" y="38"/>
                  </a:lnTo>
                  <a:lnTo>
                    <a:pt x="53" y="37"/>
                  </a:lnTo>
                  <a:lnTo>
                    <a:pt x="44" y="37"/>
                  </a:lnTo>
                  <a:lnTo>
                    <a:pt x="41" y="35"/>
                  </a:lnTo>
                  <a:lnTo>
                    <a:pt x="39" y="33"/>
                  </a:lnTo>
                  <a:lnTo>
                    <a:pt x="36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8"/>
                  </a:lnTo>
                  <a:lnTo>
                    <a:pt x="11" y="39"/>
                  </a:lnTo>
                  <a:lnTo>
                    <a:pt x="7" y="32"/>
                  </a:lnTo>
                  <a:lnTo>
                    <a:pt x="6" y="27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10" y="14"/>
                  </a:lnTo>
                  <a:lnTo>
                    <a:pt x="18" y="12"/>
                  </a:lnTo>
                  <a:lnTo>
                    <a:pt x="93" y="6"/>
                  </a:lnTo>
                  <a:lnTo>
                    <a:pt x="98" y="16"/>
                  </a:lnTo>
                  <a:lnTo>
                    <a:pt x="189" y="11"/>
                  </a:lnTo>
                  <a:lnTo>
                    <a:pt x="190" y="19"/>
                  </a:lnTo>
                  <a:lnTo>
                    <a:pt x="197" y="19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71" name="Freeform 68698">
              <a:extLst>
                <a:ext uri="{FF2B5EF4-FFF2-40B4-BE49-F238E27FC236}">
                  <a16:creationId xmlns:a16="http://schemas.microsoft.com/office/drawing/2014/main" id="{211ECFB8-DB91-5AD8-E26D-17E04AC6E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6549" y="3987656"/>
              <a:ext cx="586007" cy="518526"/>
            </a:xfrm>
            <a:custGeom>
              <a:avLst/>
              <a:gdLst>
                <a:gd name="T0" fmla="*/ 176 w 182"/>
                <a:gd name="T1" fmla="*/ 147 h 161"/>
                <a:gd name="T2" fmla="*/ 171 w 182"/>
                <a:gd name="T3" fmla="*/ 146 h 161"/>
                <a:gd name="T4" fmla="*/ 160 w 182"/>
                <a:gd name="T5" fmla="*/ 139 h 161"/>
                <a:gd name="T6" fmla="*/ 152 w 182"/>
                <a:gd name="T7" fmla="*/ 134 h 161"/>
                <a:gd name="T8" fmla="*/ 155 w 182"/>
                <a:gd name="T9" fmla="*/ 130 h 161"/>
                <a:gd name="T10" fmla="*/ 166 w 182"/>
                <a:gd name="T11" fmla="*/ 128 h 161"/>
                <a:gd name="T12" fmla="*/ 162 w 182"/>
                <a:gd name="T13" fmla="*/ 118 h 161"/>
                <a:gd name="T14" fmla="*/ 148 w 182"/>
                <a:gd name="T15" fmla="*/ 122 h 161"/>
                <a:gd name="T16" fmla="*/ 148 w 182"/>
                <a:gd name="T17" fmla="*/ 119 h 161"/>
                <a:gd name="T18" fmla="*/ 154 w 182"/>
                <a:gd name="T19" fmla="*/ 114 h 161"/>
                <a:gd name="T20" fmla="*/ 150 w 182"/>
                <a:gd name="T21" fmla="*/ 99 h 161"/>
                <a:gd name="T22" fmla="*/ 84 w 182"/>
                <a:gd name="T23" fmla="*/ 82 h 161"/>
                <a:gd name="T24" fmla="*/ 84 w 182"/>
                <a:gd name="T25" fmla="*/ 73 h 161"/>
                <a:gd name="T26" fmla="*/ 87 w 182"/>
                <a:gd name="T27" fmla="*/ 64 h 161"/>
                <a:gd name="T28" fmla="*/ 90 w 182"/>
                <a:gd name="T29" fmla="*/ 58 h 161"/>
                <a:gd name="T30" fmla="*/ 97 w 182"/>
                <a:gd name="T31" fmla="*/ 43 h 161"/>
                <a:gd name="T32" fmla="*/ 99 w 182"/>
                <a:gd name="T33" fmla="*/ 37 h 161"/>
                <a:gd name="T34" fmla="*/ 102 w 182"/>
                <a:gd name="T35" fmla="*/ 23 h 161"/>
                <a:gd name="T36" fmla="*/ 98 w 182"/>
                <a:gd name="T37" fmla="*/ 14 h 161"/>
                <a:gd name="T38" fmla="*/ 94 w 182"/>
                <a:gd name="T39" fmla="*/ 9 h 161"/>
                <a:gd name="T40" fmla="*/ 97 w 182"/>
                <a:gd name="T41" fmla="*/ 2 h 161"/>
                <a:gd name="T42" fmla="*/ 0 w 182"/>
                <a:gd name="T43" fmla="*/ 47 h 161"/>
                <a:gd name="T44" fmla="*/ 11 w 182"/>
                <a:gd name="T45" fmla="*/ 64 h 161"/>
                <a:gd name="T46" fmla="*/ 13 w 182"/>
                <a:gd name="T47" fmla="*/ 75 h 161"/>
                <a:gd name="T48" fmla="*/ 13 w 182"/>
                <a:gd name="T49" fmla="*/ 94 h 161"/>
                <a:gd name="T50" fmla="*/ 9 w 182"/>
                <a:gd name="T51" fmla="*/ 110 h 161"/>
                <a:gd name="T52" fmla="*/ 9 w 182"/>
                <a:gd name="T53" fmla="*/ 131 h 161"/>
                <a:gd name="T54" fmla="*/ 15 w 182"/>
                <a:gd name="T55" fmla="*/ 136 h 161"/>
                <a:gd name="T56" fmla="*/ 25 w 182"/>
                <a:gd name="T57" fmla="*/ 134 h 161"/>
                <a:gd name="T58" fmla="*/ 44 w 182"/>
                <a:gd name="T59" fmla="*/ 139 h 161"/>
                <a:gd name="T60" fmla="*/ 72 w 182"/>
                <a:gd name="T61" fmla="*/ 142 h 161"/>
                <a:gd name="T62" fmla="*/ 78 w 182"/>
                <a:gd name="T63" fmla="*/ 138 h 161"/>
                <a:gd name="T64" fmla="*/ 70 w 182"/>
                <a:gd name="T65" fmla="*/ 137 h 161"/>
                <a:gd name="T66" fmla="*/ 77 w 182"/>
                <a:gd name="T67" fmla="*/ 132 h 161"/>
                <a:gd name="T68" fmla="*/ 97 w 182"/>
                <a:gd name="T69" fmla="*/ 142 h 161"/>
                <a:gd name="T70" fmla="*/ 98 w 182"/>
                <a:gd name="T71" fmla="*/ 150 h 161"/>
                <a:gd name="T72" fmla="*/ 111 w 182"/>
                <a:gd name="T73" fmla="*/ 155 h 161"/>
                <a:gd name="T74" fmla="*/ 121 w 182"/>
                <a:gd name="T75" fmla="*/ 154 h 161"/>
                <a:gd name="T76" fmla="*/ 132 w 182"/>
                <a:gd name="T77" fmla="*/ 150 h 161"/>
                <a:gd name="T78" fmla="*/ 142 w 182"/>
                <a:gd name="T79" fmla="*/ 153 h 161"/>
                <a:gd name="T80" fmla="*/ 142 w 182"/>
                <a:gd name="T81" fmla="*/ 141 h 161"/>
                <a:gd name="T82" fmla="*/ 150 w 182"/>
                <a:gd name="T83" fmla="*/ 147 h 161"/>
                <a:gd name="T84" fmla="*/ 168 w 182"/>
                <a:gd name="T85" fmla="*/ 154 h 161"/>
                <a:gd name="T86" fmla="*/ 169 w 182"/>
                <a:gd name="T87" fmla="*/ 161 h 161"/>
                <a:gd name="T88" fmla="*/ 176 w 182"/>
                <a:gd name="T89" fmla="*/ 158 h 161"/>
                <a:gd name="T90" fmla="*/ 181 w 182"/>
                <a:gd name="T91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61">
                  <a:moveTo>
                    <a:pt x="181" y="149"/>
                  </a:moveTo>
                  <a:lnTo>
                    <a:pt x="179" y="149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3" y="147"/>
                  </a:lnTo>
                  <a:lnTo>
                    <a:pt x="171" y="146"/>
                  </a:lnTo>
                  <a:lnTo>
                    <a:pt x="166" y="143"/>
                  </a:lnTo>
                  <a:lnTo>
                    <a:pt x="165" y="143"/>
                  </a:lnTo>
                  <a:lnTo>
                    <a:pt x="160" y="139"/>
                  </a:lnTo>
                  <a:lnTo>
                    <a:pt x="158" y="137"/>
                  </a:lnTo>
                  <a:lnTo>
                    <a:pt x="155" y="136"/>
                  </a:lnTo>
                  <a:lnTo>
                    <a:pt x="152" y="134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5" y="130"/>
                  </a:lnTo>
                  <a:lnTo>
                    <a:pt x="160" y="130"/>
                  </a:lnTo>
                  <a:lnTo>
                    <a:pt x="161" y="128"/>
                  </a:lnTo>
                  <a:lnTo>
                    <a:pt x="166" y="128"/>
                  </a:lnTo>
                  <a:lnTo>
                    <a:pt x="168" y="126"/>
                  </a:lnTo>
                  <a:lnTo>
                    <a:pt x="165" y="121"/>
                  </a:lnTo>
                  <a:lnTo>
                    <a:pt x="162" y="118"/>
                  </a:lnTo>
                  <a:lnTo>
                    <a:pt x="161" y="118"/>
                  </a:lnTo>
                  <a:lnTo>
                    <a:pt x="151" y="121"/>
                  </a:lnTo>
                  <a:lnTo>
                    <a:pt x="148" y="122"/>
                  </a:lnTo>
                  <a:lnTo>
                    <a:pt x="145" y="122"/>
                  </a:lnTo>
                  <a:lnTo>
                    <a:pt x="145" y="121"/>
                  </a:lnTo>
                  <a:lnTo>
                    <a:pt x="148" y="119"/>
                  </a:lnTo>
                  <a:lnTo>
                    <a:pt x="151" y="118"/>
                  </a:lnTo>
                  <a:lnTo>
                    <a:pt x="154" y="116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53" y="103"/>
                  </a:lnTo>
                  <a:lnTo>
                    <a:pt x="150" y="99"/>
                  </a:lnTo>
                  <a:lnTo>
                    <a:pt x="148" y="95"/>
                  </a:lnTo>
                  <a:lnTo>
                    <a:pt x="149" y="79"/>
                  </a:lnTo>
                  <a:lnTo>
                    <a:pt x="84" y="82"/>
                  </a:lnTo>
                  <a:lnTo>
                    <a:pt x="83" y="78"/>
                  </a:lnTo>
                  <a:lnTo>
                    <a:pt x="83" y="75"/>
                  </a:lnTo>
                  <a:lnTo>
                    <a:pt x="84" y="73"/>
                  </a:lnTo>
                  <a:lnTo>
                    <a:pt x="87" y="71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1"/>
                  </a:lnTo>
                  <a:lnTo>
                    <a:pt x="93" y="49"/>
                  </a:lnTo>
                  <a:lnTo>
                    <a:pt x="97" y="43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2" y="34"/>
                  </a:lnTo>
                  <a:lnTo>
                    <a:pt x="103" y="26"/>
                  </a:lnTo>
                  <a:lnTo>
                    <a:pt x="102" y="23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7" y="11"/>
                  </a:lnTo>
                  <a:lnTo>
                    <a:pt x="94" y="9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7" y="2"/>
                  </a:lnTo>
                  <a:lnTo>
                    <a:pt x="94" y="0"/>
                  </a:lnTo>
                  <a:lnTo>
                    <a:pt x="0" y="3"/>
                  </a:lnTo>
                  <a:lnTo>
                    <a:pt x="0" y="47"/>
                  </a:lnTo>
                  <a:lnTo>
                    <a:pt x="7" y="53"/>
                  </a:lnTo>
                  <a:lnTo>
                    <a:pt x="7" y="55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3" y="75"/>
                  </a:lnTo>
                  <a:lnTo>
                    <a:pt x="15" y="83"/>
                  </a:lnTo>
                  <a:lnTo>
                    <a:pt x="17" y="89"/>
                  </a:lnTo>
                  <a:lnTo>
                    <a:pt x="13" y="94"/>
                  </a:lnTo>
                  <a:lnTo>
                    <a:pt x="11" y="102"/>
                  </a:lnTo>
                  <a:lnTo>
                    <a:pt x="11" y="105"/>
                  </a:lnTo>
                  <a:lnTo>
                    <a:pt x="9" y="110"/>
                  </a:lnTo>
                  <a:lnTo>
                    <a:pt x="12" y="117"/>
                  </a:lnTo>
                  <a:lnTo>
                    <a:pt x="12" y="121"/>
                  </a:lnTo>
                  <a:lnTo>
                    <a:pt x="9" y="131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5" y="136"/>
                  </a:lnTo>
                  <a:lnTo>
                    <a:pt x="18" y="134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34" y="136"/>
                  </a:lnTo>
                  <a:lnTo>
                    <a:pt x="39" y="137"/>
                  </a:lnTo>
                  <a:lnTo>
                    <a:pt x="44" y="139"/>
                  </a:lnTo>
                  <a:lnTo>
                    <a:pt x="51" y="142"/>
                  </a:lnTo>
                  <a:lnTo>
                    <a:pt x="64" y="142"/>
                  </a:lnTo>
                  <a:lnTo>
                    <a:pt x="72" y="142"/>
                  </a:lnTo>
                  <a:lnTo>
                    <a:pt x="79" y="142"/>
                  </a:lnTo>
                  <a:lnTo>
                    <a:pt x="80" y="141"/>
                  </a:lnTo>
                  <a:lnTo>
                    <a:pt x="78" y="138"/>
                  </a:lnTo>
                  <a:lnTo>
                    <a:pt x="73" y="138"/>
                  </a:lnTo>
                  <a:lnTo>
                    <a:pt x="72" y="138"/>
                  </a:lnTo>
                  <a:lnTo>
                    <a:pt x="70" y="137"/>
                  </a:lnTo>
                  <a:lnTo>
                    <a:pt x="71" y="134"/>
                  </a:lnTo>
                  <a:lnTo>
                    <a:pt x="72" y="132"/>
                  </a:lnTo>
                  <a:lnTo>
                    <a:pt x="77" y="132"/>
                  </a:lnTo>
                  <a:lnTo>
                    <a:pt x="84" y="135"/>
                  </a:lnTo>
                  <a:lnTo>
                    <a:pt x="91" y="141"/>
                  </a:lnTo>
                  <a:lnTo>
                    <a:pt x="97" y="142"/>
                  </a:lnTo>
                  <a:lnTo>
                    <a:pt x="101" y="140"/>
                  </a:lnTo>
                  <a:lnTo>
                    <a:pt x="100" y="144"/>
                  </a:lnTo>
                  <a:lnTo>
                    <a:pt x="98" y="150"/>
                  </a:lnTo>
                  <a:lnTo>
                    <a:pt x="100" y="153"/>
                  </a:lnTo>
                  <a:lnTo>
                    <a:pt x="106" y="155"/>
                  </a:lnTo>
                  <a:lnTo>
                    <a:pt x="111" y="155"/>
                  </a:lnTo>
                  <a:lnTo>
                    <a:pt x="115" y="158"/>
                  </a:lnTo>
                  <a:lnTo>
                    <a:pt x="119" y="158"/>
                  </a:lnTo>
                  <a:lnTo>
                    <a:pt x="121" y="154"/>
                  </a:lnTo>
                  <a:lnTo>
                    <a:pt x="125" y="150"/>
                  </a:lnTo>
                  <a:lnTo>
                    <a:pt x="128" y="149"/>
                  </a:lnTo>
                  <a:lnTo>
                    <a:pt x="132" y="150"/>
                  </a:lnTo>
                  <a:lnTo>
                    <a:pt x="136" y="155"/>
                  </a:lnTo>
                  <a:lnTo>
                    <a:pt x="140" y="155"/>
                  </a:lnTo>
                  <a:lnTo>
                    <a:pt x="142" y="153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146" y="141"/>
                  </a:lnTo>
                  <a:lnTo>
                    <a:pt x="150" y="143"/>
                  </a:lnTo>
                  <a:lnTo>
                    <a:pt x="150" y="147"/>
                  </a:lnTo>
                  <a:lnTo>
                    <a:pt x="158" y="148"/>
                  </a:lnTo>
                  <a:lnTo>
                    <a:pt x="165" y="151"/>
                  </a:lnTo>
                  <a:lnTo>
                    <a:pt x="168" y="154"/>
                  </a:lnTo>
                  <a:lnTo>
                    <a:pt x="166" y="157"/>
                  </a:lnTo>
                  <a:lnTo>
                    <a:pt x="165" y="161"/>
                  </a:lnTo>
                  <a:lnTo>
                    <a:pt x="169" y="161"/>
                  </a:lnTo>
                  <a:lnTo>
                    <a:pt x="171" y="158"/>
                  </a:lnTo>
                  <a:lnTo>
                    <a:pt x="173" y="156"/>
                  </a:lnTo>
                  <a:lnTo>
                    <a:pt x="176" y="158"/>
                  </a:lnTo>
                  <a:lnTo>
                    <a:pt x="176" y="160"/>
                  </a:lnTo>
                  <a:lnTo>
                    <a:pt x="178" y="157"/>
                  </a:lnTo>
                  <a:lnTo>
                    <a:pt x="181" y="154"/>
                  </a:lnTo>
                  <a:lnTo>
                    <a:pt x="182" y="153"/>
                  </a:lnTo>
                  <a:lnTo>
                    <a:pt x="181" y="149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72" name="Freeform 68699">
              <a:extLst>
                <a:ext uri="{FF2B5EF4-FFF2-40B4-BE49-F238E27FC236}">
                  <a16:creationId xmlns:a16="http://schemas.microsoft.com/office/drawing/2014/main" id="{4435F10D-AE4E-17FE-A98C-EDD9F9ABB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5713" y="3523884"/>
              <a:ext cx="524829" cy="473437"/>
            </a:xfrm>
            <a:custGeom>
              <a:avLst/>
              <a:gdLst>
                <a:gd name="T0" fmla="*/ 6 w 163"/>
                <a:gd name="T1" fmla="*/ 123 h 147"/>
                <a:gd name="T2" fmla="*/ 4 w 163"/>
                <a:gd name="T3" fmla="*/ 121 h 147"/>
                <a:gd name="T4" fmla="*/ 7 w 163"/>
                <a:gd name="T5" fmla="*/ 124 h 147"/>
                <a:gd name="T6" fmla="*/ 10 w 163"/>
                <a:gd name="T7" fmla="*/ 125 h 147"/>
                <a:gd name="T8" fmla="*/ 12 w 163"/>
                <a:gd name="T9" fmla="*/ 123 h 147"/>
                <a:gd name="T10" fmla="*/ 22 w 163"/>
                <a:gd name="T11" fmla="*/ 124 h 147"/>
                <a:gd name="T12" fmla="*/ 22 w 163"/>
                <a:gd name="T13" fmla="*/ 147 h 147"/>
                <a:gd name="T14" fmla="*/ 116 w 163"/>
                <a:gd name="T15" fmla="*/ 144 h 147"/>
                <a:gd name="T16" fmla="*/ 117 w 163"/>
                <a:gd name="T17" fmla="*/ 144 h 147"/>
                <a:gd name="T18" fmla="*/ 119 w 163"/>
                <a:gd name="T19" fmla="*/ 139 h 147"/>
                <a:gd name="T20" fmla="*/ 120 w 163"/>
                <a:gd name="T21" fmla="*/ 136 h 147"/>
                <a:gd name="T22" fmla="*/ 119 w 163"/>
                <a:gd name="T23" fmla="*/ 133 h 147"/>
                <a:gd name="T24" fmla="*/ 119 w 163"/>
                <a:gd name="T25" fmla="*/ 127 h 147"/>
                <a:gd name="T26" fmla="*/ 119 w 163"/>
                <a:gd name="T27" fmla="*/ 125 h 147"/>
                <a:gd name="T28" fmla="*/ 117 w 163"/>
                <a:gd name="T29" fmla="*/ 122 h 147"/>
                <a:gd name="T30" fmla="*/ 116 w 163"/>
                <a:gd name="T31" fmla="*/ 121 h 147"/>
                <a:gd name="T32" fmla="*/ 116 w 163"/>
                <a:gd name="T33" fmla="*/ 119 h 147"/>
                <a:gd name="T34" fmla="*/ 117 w 163"/>
                <a:gd name="T35" fmla="*/ 117 h 147"/>
                <a:gd name="T36" fmla="*/ 116 w 163"/>
                <a:gd name="T37" fmla="*/ 116 h 147"/>
                <a:gd name="T38" fmla="*/ 118 w 163"/>
                <a:gd name="T39" fmla="*/ 113 h 147"/>
                <a:gd name="T40" fmla="*/ 121 w 163"/>
                <a:gd name="T41" fmla="*/ 109 h 147"/>
                <a:gd name="T42" fmla="*/ 122 w 163"/>
                <a:gd name="T43" fmla="*/ 109 h 147"/>
                <a:gd name="T44" fmla="*/ 121 w 163"/>
                <a:gd name="T45" fmla="*/ 107 h 147"/>
                <a:gd name="T46" fmla="*/ 123 w 163"/>
                <a:gd name="T47" fmla="*/ 103 h 147"/>
                <a:gd name="T48" fmla="*/ 125 w 163"/>
                <a:gd name="T49" fmla="*/ 100 h 147"/>
                <a:gd name="T50" fmla="*/ 123 w 163"/>
                <a:gd name="T51" fmla="*/ 99 h 147"/>
                <a:gd name="T52" fmla="*/ 124 w 163"/>
                <a:gd name="T53" fmla="*/ 95 h 147"/>
                <a:gd name="T54" fmla="*/ 127 w 163"/>
                <a:gd name="T55" fmla="*/ 92 h 147"/>
                <a:gd name="T56" fmla="*/ 132 w 163"/>
                <a:gd name="T57" fmla="*/ 86 h 147"/>
                <a:gd name="T58" fmla="*/ 135 w 163"/>
                <a:gd name="T59" fmla="*/ 81 h 147"/>
                <a:gd name="T60" fmla="*/ 135 w 163"/>
                <a:gd name="T61" fmla="*/ 77 h 147"/>
                <a:gd name="T62" fmla="*/ 137 w 163"/>
                <a:gd name="T63" fmla="*/ 72 h 147"/>
                <a:gd name="T64" fmla="*/ 138 w 163"/>
                <a:gd name="T65" fmla="*/ 72 h 147"/>
                <a:gd name="T66" fmla="*/ 140 w 163"/>
                <a:gd name="T67" fmla="*/ 70 h 147"/>
                <a:gd name="T68" fmla="*/ 141 w 163"/>
                <a:gd name="T69" fmla="*/ 67 h 147"/>
                <a:gd name="T70" fmla="*/ 143 w 163"/>
                <a:gd name="T71" fmla="*/ 65 h 147"/>
                <a:gd name="T72" fmla="*/ 147 w 163"/>
                <a:gd name="T73" fmla="*/ 63 h 147"/>
                <a:gd name="T74" fmla="*/ 146 w 163"/>
                <a:gd name="T75" fmla="*/ 60 h 147"/>
                <a:gd name="T76" fmla="*/ 148 w 163"/>
                <a:gd name="T77" fmla="*/ 58 h 147"/>
                <a:gd name="T78" fmla="*/ 150 w 163"/>
                <a:gd name="T79" fmla="*/ 54 h 147"/>
                <a:gd name="T80" fmla="*/ 150 w 163"/>
                <a:gd name="T81" fmla="*/ 48 h 147"/>
                <a:gd name="T82" fmla="*/ 150 w 163"/>
                <a:gd name="T83" fmla="*/ 43 h 147"/>
                <a:gd name="T84" fmla="*/ 153 w 163"/>
                <a:gd name="T85" fmla="*/ 39 h 147"/>
                <a:gd name="T86" fmla="*/ 156 w 163"/>
                <a:gd name="T87" fmla="*/ 37 h 147"/>
                <a:gd name="T88" fmla="*/ 156 w 163"/>
                <a:gd name="T89" fmla="*/ 35 h 147"/>
                <a:gd name="T90" fmla="*/ 157 w 163"/>
                <a:gd name="T91" fmla="*/ 33 h 147"/>
                <a:gd name="T92" fmla="*/ 157 w 163"/>
                <a:gd name="T93" fmla="*/ 29 h 147"/>
                <a:gd name="T94" fmla="*/ 160 w 163"/>
                <a:gd name="T95" fmla="*/ 28 h 147"/>
                <a:gd name="T96" fmla="*/ 161 w 163"/>
                <a:gd name="T97" fmla="*/ 26 h 147"/>
                <a:gd name="T98" fmla="*/ 162 w 163"/>
                <a:gd name="T99" fmla="*/ 24 h 147"/>
                <a:gd name="T100" fmla="*/ 163 w 163"/>
                <a:gd name="T101" fmla="*/ 22 h 147"/>
                <a:gd name="T102" fmla="*/ 163 w 163"/>
                <a:gd name="T103" fmla="*/ 19 h 147"/>
                <a:gd name="T104" fmla="*/ 138 w 163"/>
                <a:gd name="T105" fmla="*/ 20 h 147"/>
                <a:gd name="T106" fmla="*/ 148 w 163"/>
                <a:gd name="T107" fmla="*/ 5 h 147"/>
                <a:gd name="T108" fmla="*/ 147 w 163"/>
                <a:gd name="T109" fmla="*/ 0 h 147"/>
                <a:gd name="T110" fmla="*/ 0 w 163"/>
                <a:gd name="T111" fmla="*/ 4 h 147"/>
                <a:gd name="T112" fmla="*/ 7 w 163"/>
                <a:gd name="T113" fmla="*/ 47 h 147"/>
                <a:gd name="T114" fmla="*/ 6 w 163"/>
                <a:gd name="T115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47">
                  <a:moveTo>
                    <a:pt x="6" y="123"/>
                  </a:moveTo>
                  <a:lnTo>
                    <a:pt x="4" y="121"/>
                  </a:lnTo>
                  <a:lnTo>
                    <a:pt x="7" y="124"/>
                  </a:lnTo>
                  <a:lnTo>
                    <a:pt x="10" y="125"/>
                  </a:lnTo>
                  <a:lnTo>
                    <a:pt x="12" y="123"/>
                  </a:lnTo>
                  <a:lnTo>
                    <a:pt x="22" y="124"/>
                  </a:lnTo>
                  <a:lnTo>
                    <a:pt x="22" y="147"/>
                  </a:lnTo>
                  <a:lnTo>
                    <a:pt x="116" y="144"/>
                  </a:lnTo>
                  <a:lnTo>
                    <a:pt x="117" y="144"/>
                  </a:lnTo>
                  <a:lnTo>
                    <a:pt x="119" y="139"/>
                  </a:lnTo>
                  <a:lnTo>
                    <a:pt x="120" y="136"/>
                  </a:lnTo>
                  <a:lnTo>
                    <a:pt x="119" y="133"/>
                  </a:lnTo>
                  <a:lnTo>
                    <a:pt x="119" y="127"/>
                  </a:lnTo>
                  <a:lnTo>
                    <a:pt x="119" y="125"/>
                  </a:lnTo>
                  <a:lnTo>
                    <a:pt x="117" y="122"/>
                  </a:lnTo>
                  <a:lnTo>
                    <a:pt x="116" y="121"/>
                  </a:lnTo>
                  <a:lnTo>
                    <a:pt x="116" y="119"/>
                  </a:lnTo>
                  <a:lnTo>
                    <a:pt x="117" y="117"/>
                  </a:lnTo>
                  <a:lnTo>
                    <a:pt x="116" y="116"/>
                  </a:lnTo>
                  <a:lnTo>
                    <a:pt x="118" y="113"/>
                  </a:lnTo>
                  <a:lnTo>
                    <a:pt x="121" y="109"/>
                  </a:lnTo>
                  <a:lnTo>
                    <a:pt x="122" y="109"/>
                  </a:lnTo>
                  <a:lnTo>
                    <a:pt x="121" y="107"/>
                  </a:lnTo>
                  <a:lnTo>
                    <a:pt x="123" y="103"/>
                  </a:lnTo>
                  <a:lnTo>
                    <a:pt x="125" y="100"/>
                  </a:lnTo>
                  <a:lnTo>
                    <a:pt x="123" y="99"/>
                  </a:lnTo>
                  <a:lnTo>
                    <a:pt x="124" y="95"/>
                  </a:lnTo>
                  <a:lnTo>
                    <a:pt x="127" y="92"/>
                  </a:lnTo>
                  <a:lnTo>
                    <a:pt x="132" y="86"/>
                  </a:lnTo>
                  <a:lnTo>
                    <a:pt x="135" y="81"/>
                  </a:lnTo>
                  <a:lnTo>
                    <a:pt x="135" y="77"/>
                  </a:lnTo>
                  <a:lnTo>
                    <a:pt x="137" y="72"/>
                  </a:lnTo>
                  <a:lnTo>
                    <a:pt x="138" y="72"/>
                  </a:lnTo>
                  <a:lnTo>
                    <a:pt x="140" y="70"/>
                  </a:lnTo>
                  <a:lnTo>
                    <a:pt x="141" y="67"/>
                  </a:lnTo>
                  <a:lnTo>
                    <a:pt x="143" y="65"/>
                  </a:lnTo>
                  <a:lnTo>
                    <a:pt x="147" y="63"/>
                  </a:lnTo>
                  <a:lnTo>
                    <a:pt x="146" y="60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50" y="43"/>
                  </a:lnTo>
                  <a:lnTo>
                    <a:pt x="153" y="39"/>
                  </a:lnTo>
                  <a:lnTo>
                    <a:pt x="156" y="37"/>
                  </a:lnTo>
                  <a:lnTo>
                    <a:pt x="156" y="35"/>
                  </a:lnTo>
                  <a:lnTo>
                    <a:pt x="157" y="33"/>
                  </a:lnTo>
                  <a:lnTo>
                    <a:pt x="157" y="29"/>
                  </a:lnTo>
                  <a:lnTo>
                    <a:pt x="160" y="28"/>
                  </a:lnTo>
                  <a:lnTo>
                    <a:pt x="161" y="26"/>
                  </a:lnTo>
                  <a:lnTo>
                    <a:pt x="162" y="24"/>
                  </a:lnTo>
                  <a:lnTo>
                    <a:pt x="163" y="22"/>
                  </a:lnTo>
                  <a:lnTo>
                    <a:pt x="163" y="19"/>
                  </a:lnTo>
                  <a:lnTo>
                    <a:pt x="138" y="20"/>
                  </a:lnTo>
                  <a:lnTo>
                    <a:pt x="148" y="5"/>
                  </a:lnTo>
                  <a:lnTo>
                    <a:pt x="147" y="0"/>
                  </a:lnTo>
                  <a:lnTo>
                    <a:pt x="0" y="4"/>
                  </a:lnTo>
                  <a:lnTo>
                    <a:pt x="7" y="47"/>
                  </a:lnTo>
                  <a:lnTo>
                    <a:pt x="6" y="123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73" name="Freeform 68700">
              <a:extLst>
                <a:ext uri="{FF2B5EF4-FFF2-40B4-BE49-F238E27FC236}">
                  <a16:creationId xmlns:a16="http://schemas.microsoft.com/office/drawing/2014/main" id="{B85286E2-261E-BA57-8657-6DD330902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806" y="3427265"/>
              <a:ext cx="888668" cy="289857"/>
            </a:xfrm>
            <a:custGeom>
              <a:avLst/>
              <a:gdLst>
                <a:gd name="T0" fmla="*/ 193 w 326"/>
                <a:gd name="T1" fmla="*/ 14 h 107"/>
                <a:gd name="T2" fmla="*/ 83 w 326"/>
                <a:gd name="T3" fmla="*/ 21 h 107"/>
                <a:gd name="T4" fmla="*/ 85 w 326"/>
                <a:gd name="T5" fmla="*/ 31 h 107"/>
                <a:gd name="T6" fmla="*/ 26 w 326"/>
                <a:gd name="T7" fmla="*/ 32 h 107"/>
                <a:gd name="T8" fmla="*/ 24 w 326"/>
                <a:gd name="T9" fmla="*/ 33 h 107"/>
                <a:gd name="T10" fmla="*/ 24 w 326"/>
                <a:gd name="T11" fmla="*/ 36 h 107"/>
                <a:gd name="T12" fmla="*/ 24 w 326"/>
                <a:gd name="T13" fmla="*/ 39 h 107"/>
                <a:gd name="T14" fmla="*/ 23 w 326"/>
                <a:gd name="T15" fmla="*/ 42 h 107"/>
                <a:gd name="T16" fmla="*/ 21 w 326"/>
                <a:gd name="T17" fmla="*/ 43 h 107"/>
                <a:gd name="T18" fmla="*/ 20 w 326"/>
                <a:gd name="T19" fmla="*/ 45 h 107"/>
                <a:gd name="T20" fmla="*/ 21 w 326"/>
                <a:gd name="T21" fmla="*/ 46 h 107"/>
                <a:gd name="T22" fmla="*/ 23 w 326"/>
                <a:gd name="T23" fmla="*/ 50 h 107"/>
                <a:gd name="T24" fmla="*/ 22 w 326"/>
                <a:gd name="T25" fmla="*/ 52 h 107"/>
                <a:gd name="T26" fmla="*/ 20 w 326"/>
                <a:gd name="T27" fmla="*/ 55 h 107"/>
                <a:gd name="T28" fmla="*/ 19 w 326"/>
                <a:gd name="T29" fmla="*/ 58 h 107"/>
                <a:gd name="T30" fmla="*/ 20 w 326"/>
                <a:gd name="T31" fmla="*/ 58 h 107"/>
                <a:gd name="T32" fmla="*/ 20 w 326"/>
                <a:gd name="T33" fmla="*/ 62 h 107"/>
                <a:gd name="T34" fmla="*/ 19 w 326"/>
                <a:gd name="T35" fmla="*/ 64 h 107"/>
                <a:gd name="T36" fmla="*/ 18 w 326"/>
                <a:gd name="T37" fmla="*/ 66 h 107"/>
                <a:gd name="T38" fmla="*/ 16 w 326"/>
                <a:gd name="T39" fmla="*/ 69 h 107"/>
                <a:gd name="T40" fmla="*/ 13 w 326"/>
                <a:gd name="T41" fmla="*/ 70 h 107"/>
                <a:gd name="T42" fmla="*/ 13 w 326"/>
                <a:gd name="T43" fmla="*/ 75 h 107"/>
                <a:gd name="T44" fmla="*/ 12 w 326"/>
                <a:gd name="T45" fmla="*/ 77 h 107"/>
                <a:gd name="T46" fmla="*/ 12 w 326"/>
                <a:gd name="T47" fmla="*/ 79 h 107"/>
                <a:gd name="T48" fmla="*/ 8 w 326"/>
                <a:gd name="T49" fmla="*/ 82 h 107"/>
                <a:gd name="T50" fmla="*/ 5 w 326"/>
                <a:gd name="T51" fmla="*/ 87 h 107"/>
                <a:gd name="T52" fmla="*/ 5 w 326"/>
                <a:gd name="T53" fmla="*/ 92 h 107"/>
                <a:gd name="T54" fmla="*/ 5 w 326"/>
                <a:gd name="T55" fmla="*/ 99 h 107"/>
                <a:gd name="T56" fmla="*/ 2 w 326"/>
                <a:gd name="T57" fmla="*/ 104 h 107"/>
                <a:gd name="T58" fmla="*/ 0 w 326"/>
                <a:gd name="T59" fmla="*/ 107 h 107"/>
                <a:gd name="T60" fmla="*/ 0 w 326"/>
                <a:gd name="T61" fmla="*/ 107 h 107"/>
                <a:gd name="T62" fmla="*/ 232 w 326"/>
                <a:gd name="T63" fmla="*/ 89 h 107"/>
                <a:gd name="T64" fmla="*/ 232 w 326"/>
                <a:gd name="T65" fmla="*/ 89 h 107"/>
                <a:gd name="T66" fmla="*/ 232 w 326"/>
                <a:gd name="T67" fmla="*/ 88 h 107"/>
                <a:gd name="T68" fmla="*/ 233 w 326"/>
                <a:gd name="T69" fmla="*/ 82 h 107"/>
                <a:gd name="T70" fmla="*/ 233 w 326"/>
                <a:gd name="T71" fmla="*/ 79 h 107"/>
                <a:gd name="T72" fmla="*/ 237 w 326"/>
                <a:gd name="T73" fmla="*/ 75 h 107"/>
                <a:gd name="T74" fmla="*/ 240 w 326"/>
                <a:gd name="T75" fmla="*/ 75 h 107"/>
                <a:gd name="T76" fmla="*/ 244 w 326"/>
                <a:gd name="T77" fmla="*/ 72 h 107"/>
                <a:gd name="T78" fmla="*/ 243 w 326"/>
                <a:gd name="T79" fmla="*/ 68 h 107"/>
                <a:gd name="T80" fmla="*/ 246 w 326"/>
                <a:gd name="T81" fmla="*/ 64 h 107"/>
                <a:gd name="T82" fmla="*/ 280 w 326"/>
                <a:gd name="T83" fmla="*/ 44 h 107"/>
                <a:gd name="T84" fmla="*/ 285 w 326"/>
                <a:gd name="T85" fmla="*/ 41 h 107"/>
                <a:gd name="T86" fmla="*/ 287 w 326"/>
                <a:gd name="T87" fmla="*/ 37 h 107"/>
                <a:gd name="T88" fmla="*/ 291 w 326"/>
                <a:gd name="T89" fmla="*/ 31 h 107"/>
                <a:gd name="T90" fmla="*/ 294 w 326"/>
                <a:gd name="T91" fmla="*/ 31 h 107"/>
                <a:gd name="T92" fmla="*/ 297 w 326"/>
                <a:gd name="T93" fmla="*/ 35 h 107"/>
                <a:gd name="T94" fmla="*/ 301 w 326"/>
                <a:gd name="T95" fmla="*/ 31 h 107"/>
                <a:gd name="T96" fmla="*/ 306 w 326"/>
                <a:gd name="T97" fmla="*/ 25 h 107"/>
                <a:gd name="T98" fmla="*/ 317 w 326"/>
                <a:gd name="T99" fmla="*/ 23 h 107"/>
                <a:gd name="T100" fmla="*/ 318 w 326"/>
                <a:gd name="T101" fmla="*/ 19 h 107"/>
                <a:gd name="T102" fmla="*/ 321 w 326"/>
                <a:gd name="T103" fmla="*/ 14 h 107"/>
                <a:gd name="T104" fmla="*/ 325 w 326"/>
                <a:gd name="T105" fmla="*/ 12 h 107"/>
                <a:gd name="T106" fmla="*/ 326 w 326"/>
                <a:gd name="T107" fmla="*/ 12 h 107"/>
                <a:gd name="T108" fmla="*/ 326 w 326"/>
                <a:gd name="T109" fmla="*/ 0 h 107"/>
                <a:gd name="T110" fmla="*/ 193 w 326"/>
                <a:gd name="T111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" h="107">
                  <a:moveTo>
                    <a:pt x="193" y="14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3" y="49"/>
                    <a:pt x="23" y="50"/>
                  </a:cubicBezTo>
                  <a:cubicBezTo>
                    <a:pt x="24" y="51"/>
                    <a:pt x="22" y="52"/>
                    <a:pt x="22" y="52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79"/>
                    <a:pt x="233" y="79"/>
                    <a:pt x="233" y="79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4" y="31"/>
                    <a:pt x="294" y="31"/>
                    <a:pt x="294" y="31"/>
                  </a:cubicBezTo>
                  <a:cubicBezTo>
                    <a:pt x="297" y="35"/>
                    <a:pt x="297" y="35"/>
                    <a:pt x="297" y="35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8" y="19"/>
                    <a:pt x="318" y="19"/>
                    <a:pt x="318" y="19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193" y="14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74" name="Freeform 68701">
              <a:extLst>
                <a:ext uri="{FF2B5EF4-FFF2-40B4-BE49-F238E27FC236}">
                  <a16:creationId xmlns:a16="http://schemas.microsoft.com/office/drawing/2014/main" id="{0537C1E4-835E-86A0-0B0C-AF6D0E7F8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6890" y="3330644"/>
              <a:ext cx="888668" cy="392919"/>
            </a:xfrm>
            <a:custGeom>
              <a:avLst/>
              <a:gdLst>
                <a:gd name="T0" fmla="*/ 320 w 326"/>
                <a:gd name="T1" fmla="*/ 28 h 144"/>
                <a:gd name="T2" fmla="*/ 315 w 326"/>
                <a:gd name="T3" fmla="*/ 38 h 144"/>
                <a:gd name="T4" fmla="*/ 311 w 326"/>
                <a:gd name="T5" fmla="*/ 32 h 144"/>
                <a:gd name="T6" fmla="*/ 300 w 326"/>
                <a:gd name="T7" fmla="*/ 30 h 144"/>
                <a:gd name="T8" fmla="*/ 289 w 326"/>
                <a:gd name="T9" fmla="*/ 35 h 144"/>
                <a:gd name="T10" fmla="*/ 285 w 326"/>
                <a:gd name="T11" fmla="*/ 32 h 144"/>
                <a:gd name="T12" fmla="*/ 282 w 326"/>
                <a:gd name="T13" fmla="*/ 25 h 144"/>
                <a:gd name="T14" fmla="*/ 281 w 326"/>
                <a:gd name="T15" fmla="*/ 18 h 144"/>
                <a:gd name="T16" fmla="*/ 284 w 326"/>
                <a:gd name="T17" fmla="*/ 20 h 144"/>
                <a:gd name="T18" fmla="*/ 290 w 326"/>
                <a:gd name="T19" fmla="*/ 29 h 144"/>
                <a:gd name="T20" fmla="*/ 295 w 326"/>
                <a:gd name="T21" fmla="*/ 26 h 144"/>
                <a:gd name="T22" fmla="*/ 305 w 326"/>
                <a:gd name="T23" fmla="*/ 22 h 144"/>
                <a:gd name="T24" fmla="*/ 306 w 326"/>
                <a:gd name="T25" fmla="*/ 16 h 144"/>
                <a:gd name="T26" fmla="*/ 303 w 326"/>
                <a:gd name="T27" fmla="*/ 12 h 144"/>
                <a:gd name="T28" fmla="*/ 312 w 326"/>
                <a:gd name="T29" fmla="*/ 14 h 144"/>
                <a:gd name="T30" fmla="*/ 308 w 326"/>
                <a:gd name="T31" fmla="*/ 4 h 144"/>
                <a:gd name="T32" fmla="*/ 155 w 326"/>
                <a:gd name="T33" fmla="*/ 28 h 144"/>
                <a:gd name="T34" fmla="*/ 93 w 326"/>
                <a:gd name="T35" fmla="*/ 47 h 144"/>
                <a:gd name="T36" fmla="*/ 85 w 326"/>
                <a:gd name="T37" fmla="*/ 58 h 144"/>
                <a:gd name="T38" fmla="*/ 65 w 326"/>
                <a:gd name="T39" fmla="*/ 70 h 144"/>
                <a:gd name="T40" fmla="*/ 55 w 326"/>
                <a:gd name="T41" fmla="*/ 72 h 144"/>
                <a:gd name="T42" fmla="*/ 14 w 326"/>
                <a:gd name="T43" fmla="*/ 99 h 144"/>
                <a:gd name="T44" fmla="*/ 8 w 326"/>
                <a:gd name="T45" fmla="*/ 110 h 144"/>
                <a:gd name="T46" fmla="*/ 1 w 326"/>
                <a:gd name="T47" fmla="*/ 117 h 144"/>
                <a:gd name="T48" fmla="*/ 0 w 326"/>
                <a:gd name="T49" fmla="*/ 124 h 144"/>
                <a:gd name="T50" fmla="*/ 83 w 326"/>
                <a:gd name="T51" fmla="*/ 104 h 144"/>
                <a:gd name="T52" fmla="*/ 108 w 326"/>
                <a:gd name="T53" fmla="*/ 105 h 144"/>
                <a:gd name="T54" fmla="*/ 123 w 326"/>
                <a:gd name="T55" fmla="*/ 100 h 144"/>
                <a:gd name="T56" fmla="*/ 142 w 326"/>
                <a:gd name="T57" fmla="*/ 114 h 144"/>
                <a:gd name="T58" fmla="*/ 243 w 326"/>
                <a:gd name="T59" fmla="*/ 140 h 144"/>
                <a:gd name="T60" fmla="*/ 256 w 326"/>
                <a:gd name="T61" fmla="*/ 136 h 144"/>
                <a:gd name="T62" fmla="*/ 263 w 326"/>
                <a:gd name="T63" fmla="*/ 117 h 144"/>
                <a:gd name="T64" fmla="*/ 271 w 326"/>
                <a:gd name="T65" fmla="*/ 106 h 144"/>
                <a:gd name="T66" fmla="*/ 270 w 326"/>
                <a:gd name="T67" fmla="*/ 100 h 144"/>
                <a:gd name="T68" fmla="*/ 272 w 326"/>
                <a:gd name="T69" fmla="*/ 97 h 144"/>
                <a:gd name="T70" fmla="*/ 278 w 326"/>
                <a:gd name="T71" fmla="*/ 100 h 144"/>
                <a:gd name="T72" fmla="*/ 281 w 326"/>
                <a:gd name="T73" fmla="*/ 95 h 144"/>
                <a:gd name="T74" fmla="*/ 285 w 326"/>
                <a:gd name="T75" fmla="*/ 95 h 144"/>
                <a:gd name="T76" fmla="*/ 296 w 326"/>
                <a:gd name="T77" fmla="*/ 91 h 144"/>
                <a:gd name="T78" fmla="*/ 301 w 326"/>
                <a:gd name="T79" fmla="*/ 87 h 144"/>
                <a:gd name="T80" fmla="*/ 308 w 326"/>
                <a:gd name="T81" fmla="*/ 81 h 144"/>
                <a:gd name="T82" fmla="*/ 308 w 326"/>
                <a:gd name="T83" fmla="*/ 75 h 144"/>
                <a:gd name="T84" fmla="*/ 301 w 326"/>
                <a:gd name="T85" fmla="*/ 78 h 144"/>
                <a:gd name="T86" fmla="*/ 291 w 326"/>
                <a:gd name="T87" fmla="*/ 83 h 144"/>
                <a:gd name="T88" fmla="*/ 283 w 326"/>
                <a:gd name="T89" fmla="*/ 77 h 144"/>
                <a:gd name="T90" fmla="*/ 288 w 326"/>
                <a:gd name="T91" fmla="*/ 77 h 144"/>
                <a:gd name="T92" fmla="*/ 296 w 326"/>
                <a:gd name="T93" fmla="*/ 73 h 144"/>
                <a:gd name="T94" fmla="*/ 297 w 326"/>
                <a:gd name="T95" fmla="*/ 68 h 144"/>
                <a:gd name="T96" fmla="*/ 296 w 326"/>
                <a:gd name="T97" fmla="*/ 64 h 144"/>
                <a:gd name="T98" fmla="*/ 280 w 326"/>
                <a:gd name="T99" fmla="*/ 58 h 144"/>
                <a:gd name="T100" fmla="*/ 290 w 326"/>
                <a:gd name="T101" fmla="*/ 57 h 144"/>
                <a:gd name="T102" fmla="*/ 294 w 326"/>
                <a:gd name="T103" fmla="*/ 55 h 144"/>
                <a:gd name="T104" fmla="*/ 294 w 326"/>
                <a:gd name="T105" fmla="*/ 51 h 144"/>
                <a:gd name="T106" fmla="*/ 300 w 326"/>
                <a:gd name="T107" fmla="*/ 58 h 144"/>
                <a:gd name="T108" fmla="*/ 306 w 326"/>
                <a:gd name="T109" fmla="*/ 58 h 144"/>
                <a:gd name="T110" fmla="*/ 317 w 326"/>
                <a:gd name="T111" fmla="*/ 57 h 144"/>
                <a:gd name="T112" fmla="*/ 319 w 326"/>
                <a:gd name="T113" fmla="*/ 48 h 144"/>
                <a:gd name="T114" fmla="*/ 322 w 326"/>
                <a:gd name="T115" fmla="*/ 42 h 144"/>
                <a:gd name="T116" fmla="*/ 325 w 326"/>
                <a:gd name="T117" fmla="*/ 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144">
                  <a:moveTo>
                    <a:pt x="324" y="34"/>
                  </a:moveTo>
                  <a:cubicBezTo>
                    <a:pt x="322" y="31"/>
                    <a:pt x="322" y="31"/>
                    <a:pt x="322" y="31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89" y="35"/>
                    <a:pt x="289" y="35"/>
                    <a:pt x="289" y="35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7"/>
                    <a:pt x="283" y="27"/>
                    <a:pt x="283" y="27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4" y="26"/>
                    <a:pt x="294" y="26"/>
                    <a:pt x="294" y="26"/>
                  </a:cubicBezTo>
                  <a:cubicBezTo>
                    <a:pt x="295" y="26"/>
                    <a:pt x="295" y="26"/>
                    <a:pt x="295" y="26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5" y="22"/>
                    <a:pt x="305" y="22"/>
                    <a:pt x="305" y="22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7" y="18"/>
                    <a:pt x="307" y="18"/>
                    <a:pt x="307" y="18"/>
                  </a:cubicBezTo>
                  <a:cubicBezTo>
                    <a:pt x="307" y="18"/>
                    <a:pt x="306" y="17"/>
                    <a:pt x="306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9" y="14"/>
                    <a:pt x="309" y="14"/>
                    <a:pt x="309" y="14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312" y="11"/>
                    <a:pt x="312" y="11"/>
                    <a:pt x="312" y="11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18" y="18"/>
                    <a:pt x="218" y="18"/>
                    <a:pt x="218" y="18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43" y="140"/>
                    <a:pt x="243" y="140"/>
                    <a:pt x="243" y="140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0" y="124"/>
                    <a:pt x="260" y="124"/>
                    <a:pt x="260" y="124"/>
                  </a:cubicBezTo>
                  <a:cubicBezTo>
                    <a:pt x="263" y="117"/>
                    <a:pt x="263" y="117"/>
                    <a:pt x="263" y="117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71" y="108"/>
                    <a:pt x="271" y="108"/>
                    <a:pt x="271" y="108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70" y="100"/>
                    <a:pt x="270" y="100"/>
                    <a:pt x="270" y="100"/>
                  </a:cubicBezTo>
                  <a:cubicBezTo>
                    <a:pt x="270" y="98"/>
                    <a:pt x="270" y="98"/>
                    <a:pt x="270" y="98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102"/>
                    <a:pt x="274" y="102"/>
                    <a:pt x="274" y="102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1" y="97"/>
                    <a:pt x="281" y="97"/>
                    <a:pt x="281" y="97"/>
                  </a:cubicBezTo>
                  <a:cubicBezTo>
                    <a:pt x="281" y="95"/>
                    <a:pt x="281" y="95"/>
                    <a:pt x="281" y="95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6" y="91"/>
                    <a:pt x="296" y="91"/>
                    <a:pt x="296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301" y="88"/>
                    <a:pt x="301" y="88"/>
                    <a:pt x="301" y="88"/>
                  </a:cubicBezTo>
                  <a:cubicBezTo>
                    <a:pt x="301" y="87"/>
                    <a:pt x="301" y="87"/>
                    <a:pt x="301" y="87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79"/>
                    <a:pt x="309" y="79"/>
                    <a:pt x="309" y="79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10" y="77"/>
                    <a:pt x="309" y="74"/>
                    <a:pt x="308" y="75"/>
                  </a:cubicBezTo>
                  <a:cubicBezTo>
                    <a:pt x="307" y="75"/>
                    <a:pt x="304" y="76"/>
                    <a:pt x="304" y="76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9" y="66"/>
                    <a:pt x="299" y="66"/>
                    <a:pt x="299" y="66"/>
                  </a:cubicBezTo>
                  <a:cubicBezTo>
                    <a:pt x="299" y="64"/>
                    <a:pt x="299" y="64"/>
                    <a:pt x="299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4" y="59"/>
                    <a:pt x="294" y="59"/>
                    <a:pt x="294" y="59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4"/>
                    <a:pt x="293" y="54"/>
                    <a:pt x="293" y="54"/>
                  </a:cubicBezTo>
                  <a:cubicBezTo>
                    <a:pt x="292" y="52"/>
                    <a:pt x="292" y="52"/>
                    <a:pt x="292" y="52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300" y="58"/>
                    <a:pt x="300" y="58"/>
                    <a:pt x="300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7"/>
                    <a:pt x="304" y="57"/>
                    <a:pt x="304" y="57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10" y="58"/>
                    <a:pt x="310" y="58"/>
                    <a:pt x="310" y="58"/>
                  </a:cubicBezTo>
                  <a:cubicBezTo>
                    <a:pt x="316" y="58"/>
                    <a:pt x="316" y="58"/>
                    <a:pt x="316" y="58"/>
                  </a:cubicBezTo>
                  <a:cubicBezTo>
                    <a:pt x="317" y="57"/>
                    <a:pt x="317" y="57"/>
                    <a:pt x="317" y="57"/>
                  </a:cubicBezTo>
                  <a:cubicBezTo>
                    <a:pt x="317" y="53"/>
                    <a:pt x="317" y="53"/>
                    <a:pt x="317" y="53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6"/>
                    <a:pt x="319" y="46"/>
                    <a:pt x="319" y="46"/>
                  </a:cubicBezTo>
                  <a:cubicBezTo>
                    <a:pt x="320" y="42"/>
                    <a:pt x="320" y="42"/>
                    <a:pt x="320" y="42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25" y="42"/>
                    <a:pt x="325" y="42"/>
                    <a:pt x="325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6" y="37"/>
                    <a:pt x="326" y="37"/>
                    <a:pt x="326" y="37"/>
                  </a:cubicBezTo>
                  <a:lnTo>
                    <a:pt x="324" y="34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75" name="Freeform 68702">
              <a:extLst>
                <a:ext uri="{FF2B5EF4-FFF2-40B4-BE49-F238E27FC236}">
                  <a16:creationId xmlns:a16="http://schemas.microsoft.com/office/drawing/2014/main" id="{FC15FC9E-4424-FDC9-59CD-C4E562876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8097" y="3652710"/>
              <a:ext cx="547368" cy="589380"/>
            </a:xfrm>
            <a:custGeom>
              <a:avLst/>
              <a:gdLst>
                <a:gd name="T0" fmla="*/ 196 w 201"/>
                <a:gd name="T1" fmla="*/ 127 h 216"/>
                <a:gd name="T2" fmla="*/ 195 w 201"/>
                <a:gd name="T3" fmla="*/ 120 h 216"/>
                <a:gd name="T4" fmla="*/ 191 w 201"/>
                <a:gd name="T5" fmla="*/ 115 h 216"/>
                <a:gd name="T6" fmla="*/ 190 w 201"/>
                <a:gd name="T7" fmla="*/ 110 h 216"/>
                <a:gd name="T8" fmla="*/ 187 w 201"/>
                <a:gd name="T9" fmla="*/ 107 h 216"/>
                <a:gd name="T10" fmla="*/ 183 w 201"/>
                <a:gd name="T11" fmla="*/ 106 h 216"/>
                <a:gd name="T12" fmla="*/ 181 w 201"/>
                <a:gd name="T13" fmla="*/ 101 h 216"/>
                <a:gd name="T14" fmla="*/ 179 w 201"/>
                <a:gd name="T15" fmla="*/ 96 h 216"/>
                <a:gd name="T16" fmla="*/ 174 w 201"/>
                <a:gd name="T17" fmla="*/ 89 h 216"/>
                <a:gd name="T18" fmla="*/ 168 w 201"/>
                <a:gd name="T19" fmla="*/ 84 h 216"/>
                <a:gd name="T20" fmla="*/ 158 w 201"/>
                <a:gd name="T21" fmla="*/ 78 h 216"/>
                <a:gd name="T22" fmla="*/ 147 w 201"/>
                <a:gd name="T23" fmla="*/ 63 h 216"/>
                <a:gd name="T24" fmla="*/ 126 w 201"/>
                <a:gd name="T25" fmla="*/ 46 h 216"/>
                <a:gd name="T26" fmla="*/ 116 w 201"/>
                <a:gd name="T27" fmla="*/ 35 h 216"/>
                <a:gd name="T28" fmla="*/ 111 w 201"/>
                <a:gd name="T29" fmla="*/ 27 h 216"/>
                <a:gd name="T30" fmla="*/ 96 w 201"/>
                <a:gd name="T31" fmla="*/ 19 h 216"/>
                <a:gd name="T32" fmla="*/ 92 w 201"/>
                <a:gd name="T33" fmla="*/ 14 h 216"/>
                <a:gd name="T34" fmla="*/ 97 w 201"/>
                <a:gd name="T35" fmla="*/ 8 h 216"/>
                <a:gd name="T36" fmla="*/ 103 w 201"/>
                <a:gd name="T37" fmla="*/ 4 h 216"/>
                <a:gd name="T38" fmla="*/ 104 w 201"/>
                <a:gd name="T39" fmla="*/ 0 h 216"/>
                <a:gd name="T40" fmla="*/ 48 w 201"/>
                <a:gd name="T41" fmla="*/ 6 h 216"/>
                <a:gd name="T42" fmla="*/ 0 w 201"/>
                <a:gd name="T43" fmla="*/ 10 h 216"/>
                <a:gd name="T44" fmla="*/ 11 w 201"/>
                <a:gd name="T45" fmla="*/ 58 h 216"/>
                <a:gd name="T46" fmla="*/ 25 w 201"/>
                <a:gd name="T47" fmla="*/ 107 h 216"/>
                <a:gd name="T48" fmla="*/ 38 w 201"/>
                <a:gd name="T49" fmla="*/ 128 h 216"/>
                <a:gd name="T50" fmla="*/ 39 w 201"/>
                <a:gd name="T51" fmla="*/ 137 h 216"/>
                <a:gd name="T52" fmla="*/ 40 w 201"/>
                <a:gd name="T53" fmla="*/ 144 h 216"/>
                <a:gd name="T54" fmla="*/ 39 w 201"/>
                <a:gd name="T55" fmla="*/ 150 h 216"/>
                <a:gd name="T56" fmla="*/ 35 w 201"/>
                <a:gd name="T57" fmla="*/ 157 h 216"/>
                <a:gd name="T58" fmla="*/ 37 w 201"/>
                <a:gd name="T59" fmla="*/ 172 h 216"/>
                <a:gd name="T60" fmla="*/ 40 w 201"/>
                <a:gd name="T61" fmla="*/ 182 h 216"/>
                <a:gd name="T62" fmla="*/ 37 w 201"/>
                <a:gd name="T63" fmla="*/ 186 h 216"/>
                <a:gd name="T64" fmla="*/ 41 w 201"/>
                <a:gd name="T65" fmla="*/ 193 h 216"/>
                <a:gd name="T66" fmla="*/ 46 w 201"/>
                <a:gd name="T67" fmla="*/ 201 h 216"/>
                <a:gd name="T68" fmla="*/ 160 w 201"/>
                <a:gd name="T69" fmla="*/ 207 h 216"/>
                <a:gd name="T70" fmla="*/ 169 w 201"/>
                <a:gd name="T71" fmla="*/ 216 h 216"/>
                <a:gd name="T72" fmla="*/ 166 w 201"/>
                <a:gd name="T73" fmla="*/ 193 h 216"/>
                <a:gd name="T74" fmla="*/ 183 w 201"/>
                <a:gd name="T75" fmla="*/ 196 h 216"/>
                <a:gd name="T76" fmla="*/ 185 w 201"/>
                <a:gd name="T77" fmla="*/ 189 h 216"/>
                <a:gd name="T78" fmla="*/ 182 w 201"/>
                <a:gd name="T79" fmla="*/ 187 h 216"/>
                <a:gd name="T80" fmla="*/ 180 w 201"/>
                <a:gd name="T81" fmla="*/ 183 h 216"/>
                <a:gd name="T82" fmla="*/ 185 w 201"/>
                <a:gd name="T83" fmla="*/ 183 h 216"/>
                <a:gd name="T84" fmla="*/ 183 w 201"/>
                <a:gd name="T85" fmla="*/ 177 h 216"/>
                <a:gd name="T86" fmla="*/ 188 w 201"/>
                <a:gd name="T87" fmla="*/ 174 h 216"/>
                <a:gd name="T88" fmla="*/ 187 w 201"/>
                <a:gd name="T89" fmla="*/ 168 h 216"/>
                <a:gd name="T90" fmla="*/ 188 w 201"/>
                <a:gd name="T91" fmla="*/ 165 h 216"/>
                <a:gd name="T92" fmla="*/ 189 w 201"/>
                <a:gd name="T93" fmla="*/ 161 h 216"/>
                <a:gd name="T94" fmla="*/ 189 w 201"/>
                <a:gd name="T95" fmla="*/ 151 h 216"/>
                <a:gd name="T96" fmla="*/ 194 w 201"/>
                <a:gd name="T97" fmla="*/ 152 h 216"/>
                <a:gd name="T98" fmla="*/ 193 w 201"/>
                <a:gd name="T99" fmla="*/ 149 h 216"/>
                <a:gd name="T100" fmla="*/ 189 w 201"/>
                <a:gd name="T101" fmla="*/ 144 h 216"/>
                <a:gd name="T102" fmla="*/ 196 w 201"/>
                <a:gd name="T103" fmla="*/ 144 h 216"/>
                <a:gd name="T104" fmla="*/ 193 w 201"/>
                <a:gd name="T105" fmla="*/ 141 h 216"/>
                <a:gd name="T106" fmla="*/ 192 w 201"/>
                <a:gd name="T107" fmla="*/ 137 h 216"/>
                <a:gd name="T108" fmla="*/ 197 w 201"/>
                <a:gd name="T109" fmla="*/ 138 h 216"/>
                <a:gd name="T110" fmla="*/ 199 w 201"/>
                <a:gd name="T111" fmla="*/ 134 h 216"/>
                <a:gd name="T112" fmla="*/ 201 w 201"/>
                <a:gd name="T113" fmla="*/ 130 h 216"/>
                <a:gd name="T114" fmla="*/ 198 w 201"/>
                <a:gd name="T115" fmla="*/ 1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216">
                  <a:moveTo>
                    <a:pt x="198" y="128"/>
                  </a:moveTo>
                  <a:cubicBezTo>
                    <a:pt x="196" y="127"/>
                    <a:pt x="196" y="127"/>
                    <a:pt x="196" y="127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5" y="119"/>
                    <a:pt x="195" y="119"/>
                    <a:pt x="195" y="119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69" y="216"/>
                    <a:pt x="169" y="216"/>
                    <a:pt x="169" y="216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73" y="194"/>
                    <a:pt x="173" y="194"/>
                    <a:pt x="173" y="194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4" y="193"/>
                    <a:pt x="185" y="189"/>
                    <a:pt x="185" y="189"/>
                  </a:cubicBezTo>
                  <a:cubicBezTo>
                    <a:pt x="185" y="188"/>
                    <a:pt x="184" y="188"/>
                    <a:pt x="184" y="188"/>
                  </a:cubicBezTo>
                  <a:cubicBezTo>
                    <a:pt x="184" y="188"/>
                    <a:pt x="183" y="187"/>
                    <a:pt x="182" y="187"/>
                  </a:cubicBezTo>
                  <a:cubicBezTo>
                    <a:pt x="181" y="186"/>
                    <a:pt x="181" y="185"/>
                    <a:pt x="180" y="184"/>
                  </a:cubicBezTo>
                  <a:cubicBezTo>
                    <a:pt x="179" y="183"/>
                    <a:pt x="180" y="183"/>
                    <a:pt x="180" y="183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5" y="183"/>
                    <a:pt x="184" y="181"/>
                    <a:pt x="184" y="179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87" y="167"/>
                    <a:pt x="187" y="167"/>
                  </a:cubicBezTo>
                  <a:cubicBezTo>
                    <a:pt x="187" y="166"/>
                    <a:pt x="188" y="166"/>
                    <a:pt x="188" y="165"/>
                  </a:cubicBezTo>
                  <a:cubicBezTo>
                    <a:pt x="188" y="165"/>
                    <a:pt x="189" y="164"/>
                    <a:pt x="189" y="164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54"/>
                    <a:pt x="189" y="154"/>
                    <a:pt x="189" y="154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9" y="151"/>
                    <a:pt x="191" y="151"/>
                    <a:pt x="192" y="151"/>
                  </a:cubicBezTo>
                  <a:cubicBezTo>
                    <a:pt x="192" y="151"/>
                    <a:pt x="194" y="152"/>
                    <a:pt x="194" y="152"/>
                  </a:cubicBezTo>
                  <a:cubicBezTo>
                    <a:pt x="194" y="152"/>
                    <a:pt x="195" y="151"/>
                    <a:pt x="195" y="150"/>
                  </a:cubicBezTo>
                  <a:cubicBezTo>
                    <a:pt x="195" y="150"/>
                    <a:pt x="195" y="150"/>
                    <a:pt x="193" y="149"/>
                  </a:cubicBezTo>
                  <a:cubicBezTo>
                    <a:pt x="192" y="148"/>
                    <a:pt x="190" y="147"/>
                    <a:pt x="190" y="147"/>
                  </a:cubicBezTo>
                  <a:cubicBezTo>
                    <a:pt x="190" y="146"/>
                    <a:pt x="189" y="144"/>
                    <a:pt x="189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3" y="141"/>
                    <a:pt x="193" y="141"/>
                  </a:cubicBezTo>
                  <a:cubicBezTo>
                    <a:pt x="193" y="141"/>
                    <a:pt x="191" y="139"/>
                    <a:pt x="191" y="13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0" y="129"/>
                    <a:pt x="200" y="129"/>
                    <a:pt x="200" y="129"/>
                  </a:cubicBezTo>
                  <a:lnTo>
                    <a:pt x="198" y="128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C9E0EE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76" name="Freeform 68703">
              <a:extLst>
                <a:ext uri="{FF2B5EF4-FFF2-40B4-BE49-F238E27FC236}">
                  <a16:creationId xmlns:a16="http://schemas.microsoft.com/office/drawing/2014/main" id="{81B69CBE-E399-41FA-0426-D232127F7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8407" y="2998919"/>
              <a:ext cx="798514" cy="447671"/>
            </a:xfrm>
            <a:custGeom>
              <a:avLst/>
              <a:gdLst>
                <a:gd name="T0" fmla="*/ 169 w 248"/>
                <a:gd name="T1" fmla="*/ 118 h 139"/>
                <a:gd name="T2" fmla="*/ 248 w 248"/>
                <a:gd name="T3" fmla="*/ 101 h 139"/>
                <a:gd name="T4" fmla="*/ 246 w 248"/>
                <a:gd name="T5" fmla="*/ 93 h 139"/>
                <a:gd name="T6" fmla="*/ 239 w 248"/>
                <a:gd name="T7" fmla="*/ 86 h 139"/>
                <a:gd name="T8" fmla="*/ 232 w 248"/>
                <a:gd name="T9" fmla="*/ 83 h 139"/>
                <a:gd name="T10" fmla="*/ 228 w 248"/>
                <a:gd name="T11" fmla="*/ 78 h 139"/>
                <a:gd name="T12" fmla="*/ 224 w 248"/>
                <a:gd name="T13" fmla="*/ 72 h 139"/>
                <a:gd name="T14" fmla="*/ 226 w 248"/>
                <a:gd name="T15" fmla="*/ 68 h 139"/>
                <a:gd name="T16" fmla="*/ 228 w 248"/>
                <a:gd name="T17" fmla="*/ 67 h 139"/>
                <a:gd name="T18" fmla="*/ 224 w 248"/>
                <a:gd name="T19" fmla="*/ 63 h 139"/>
                <a:gd name="T20" fmla="*/ 211 w 248"/>
                <a:gd name="T21" fmla="*/ 54 h 139"/>
                <a:gd name="T22" fmla="*/ 215 w 248"/>
                <a:gd name="T23" fmla="*/ 55 h 139"/>
                <a:gd name="T24" fmla="*/ 221 w 248"/>
                <a:gd name="T25" fmla="*/ 59 h 139"/>
                <a:gd name="T26" fmla="*/ 225 w 248"/>
                <a:gd name="T27" fmla="*/ 56 h 139"/>
                <a:gd name="T28" fmla="*/ 225 w 248"/>
                <a:gd name="T29" fmla="*/ 48 h 139"/>
                <a:gd name="T30" fmla="*/ 215 w 248"/>
                <a:gd name="T31" fmla="*/ 45 h 139"/>
                <a:gd name="T32" fmla="*/ 211 w 248"/>
                <a:gd name="T33" fmla="*/ 41 h 139"/>
                <a:gd name="T34" fmla="*/ 207 w 248"/>
                <a:gd name="T35" fmla="*/ 43 h 139"/>
                <a:gd name="T36" fmla="*/ 199 w 248"/>
                <a:gd name="T37" fmla="*/ 37 h 139"/>
                <a:gd name="T38" fmla="*/ 193 w 248"/>
                <a:gd name="T39" fmla="*/ 37 h 139"/>
                <a:gd name="T40" fmla="*/ 188 w 248"/>
                <a:gd name="T41" fmla="*/ 36 h 139"/>
                <a:gd name="T42" fmla="*/ 191 w 248"/>
                <a:gd name="T43" fmla="*/ 24 h 139"/>
                <a:gd name="T44" fmla="*/ 192 w 248"/>
                <a:gd name="T45" fmla="*/ 17 h 139"/>
                <a:gd name="T46" fmla="*/ 183 w 248"/>
                <a:gd name="T47" fmla="*/ 10 h 139"/>
                <a:gd name="T48" fmla="*/ 171 w 248"/>
                <a:gd name="T49" fmla="*/ 5 h 139"/>
                <a:gd name="T50" fmla="*/ 166 w 248"/>
                <a:gd name="T51" fmla="*/ 8 h 139"/>
                <a:gd name="T52" fmla="*/ 151 w 248"/>
                <a:gd name="T53" fmla="*/ 0 h 139"/>
                <a:gd name="T54" fmla="*/ 149 w 248"/>
                <a:gd name="T55" fmla="*/ 15 h 139"/>
                <a:gd name="T56" fmla="*/ 144 w 248"/>
                <a:gd name="T57" fmla="*/ 21 h 139"/>
                <a:gd name="T58" fmla="*/ 138 w 248"/>
                <a:gd name="T59" fmla="*/ 28 h 139"/>
                <a:gd name="T60" fmla="*/ 134 w 248"/>
                <a:gd name="T61" fmla="*/ 28 h 139"/>
                <a:gd name="T62" fmla="*/ 131 w 248"/>
                <a:gd name="T63" fmla="*/ 36 h 139"/>
                <a:gd name="T64" fmla="*/ 127 w 248"/>
                <a:gd name="T65" fmla="*/ 46 h 139"/>
                <a:gd name="T66" fmla="*/ 120 w 248"/>
                <a:gd name="T67" fmla="*/ 43 h 139"/>
                <a:gd name="T68" fmla="*/ 115 w 248"/>
                <a:gd name="T69" fmla="*/ 48 h 139"/>
                <a:gd name="T70" fmla="*/ 109 w 248"/>
                <a:gd name="T71" fmla="*/ 68 h 139"/>
                <a:gd name="T72" fmla="*/ 103 w 248"/>
                <a:gd name="T73" fmla="*/ 78 h 139"/>
                <a:gd name="T74" fmla="*/ 100 w 248"/>
                <a:gd name="T75" fmla="*/ 89 h 139"/>
                <a:gd name="T76" fmla="*/ 82 w 248"/>
                <a:gd name="T77" fmla="*/ 101 h 139"/>
                <a:gd name="T78" fmla="*/ 69 w 248"/>
                <a:gd name="T79" fmla="*/ 100 h 139"/>
                <a:gd name="T80" fmla="*/ 61 w 248"/>
                <a:gd name="T81" fmla="*/ 107 h 139"/>
                <a:gd name="T82" fmla="*/ 50 w 248"/>
                <a:gd name="T83" fmla="*/ 100 h 139"/>
                <a:gd name="T84" fmla="*/ 46 w 248"/>
                <a:gd name="T85" fmla="*/ 97 h 139"/>
                <a:gd name="T86" fmla="*/ 43 w 248"/>
                <a:gd name="T87" fmla="*/ 103 h 139"/>
                <a:gd name="T88" fmla="*/ 28 w 248"/>
                <a:gd name="T89" fmla="*/ 113 h 139"/>
                <a:gd name="T90" fmla="*/ 22 w 248"/>
                <a:gd name="T91" fmla="*/ 127 h 139"/>
                <a:gd name="T92" fmla="*/ 15 w 248"/>
                <a:gd name="T93" fmla="*/ 130 h 139"/>
                <a:gd name="T94" fmla="*/ 6 w 248"/>
                <a:gd name="T95" fmla="*/ 136 h 139"/>
                <a:gd name="T96" fmla="*/ 64 w 248"/>
                <a:gd name="T97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139">
                  <a:moveTo>
                    <a:pt x="116" y="127"/>
                  </a:moveTo>
                  <a:lnTo>
                    <a:pt x="169" y="118"/>
                  </a:lnTo>
                  <a:lnTo>
                    <a:pt x="243" y="103"/>
                  </a:lnTo>
                  <a:lnTo>
                    <a:pt x="248" y="101"/>
                  </a:lnTo>
                  <a:lnTo>
                    <a:pt x="248" y="98"/>
                  </a:lnTo>
                  <a:lnTo>
                    <a:pt x="246" y="93"/>
                  </a:lnTo>
                  <a:lnTo>
                    <a:pt x="243" y="89"/>
                  </a:lnTo>
                  <a:lnTo>
                    <a:pt x="239" y="86"/>
                  </a:lnTo>
                  <a:lnTo>
                    <a:pt x="237" y="86"/>
                  </a:lnTo>
                  <a:lnTo>
                    <a:pt x="232" y="83"/>
                  </a:lnTo>
                  <a:lnTo>
                    <a:pt x="231" y="80"/>
                  </a:lnTo>
                  <a:lnTo>
                    <a:pt x="228" y="78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4" y="70"/>
                  </a:lnTo>
                  <a:lnTo>
                    <a:pt x="226" y="68"/>
                  </a:lnTo>
                  <a:lnTo>
                    <a:pt x="230" y="70"/>
                  </a:lnTo>
                  <a:lnTo>
                    <a:pt x="228" y="67"/>
                  </a:lnTo>
                  <a:lnTo>
                    <a:pt x="226" y="64"/>
                  </a:lnTo>
                  <a:lnTo>
                    <a:pt x="224" y="63"/>
                  </a:lnTo>
                  <a:lnTo>
                    <a:pt x="215" y="60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5" y="55"/>
                  </a:lnTo>
                  <a:lnTo>
                    <a:pt x="220" y="56"/>
                  </a:lnTo>
                  <a:lnTo>
                    <a:pt x="221" y="59"/>
                  </a:lnTo>
                  <a:lnTo>
                    <a:pt x="227" y="60"/>
                  </a:lnTo>
                  <a:lnTo>
                    <a:pt x="225" y="56"/>
                  </a:lnTo>
                  <a:lnTo>
                    <a:pt x="225" y="51"/>
                  </a:lnTo>
                  <a:lnTo>
                    <a:pt x="225" y="48"/>
                  </a:lnTo>
                  <a:lnTo>
                    <a:pt x="221" y="49"/>
                  </a:lnTo>
                  <a:lnTo>
                    <a:pt x="215" y="45"/>
                  </a:lnTo>
                  <a:lnTo>
                    <a:pt x="212" y="41"/>
                  </a:lnTo>
                  <a:lnTo>
                    <a:pt x="211" y="41"/>
                  </a:lnTo>
                  <a:lnTo>
                    <a:pt x="210" y="43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5" y="36"/>
                  </a:lnTo>
                  <a:lnTo>
                    <a:pt x="193" y="37"/>
                  </a:lnTo>
                  <a:lnTo>
                    <a:pt x="190" y="38"/>
                  </a:lnTo>
                  <a:lnTo>
                    <a:pt x="188" y="36"/>
                  </a:lnTo>
                  <a:lnTo>
                    <a:pt x="188" y="25"/>
                  </a:lnTo>
                  <a:lnTo>
                    <a:pt x="191" y="24"/>
                  </a:lnTo>
                  <a:lnTo>
                    <a:pt x="193" y="21"/>
                  </a:lnTo>
                  <a:lnTo>
                    <a:pt x="192" y="17"/>
                  </a:lnTo>
                  <a:lnTo>
                    <a:pt x="188" y="14"/>
                  </a:lnTo>
                  <a:lnTo>
                    <a:pt x="183" y="10"/>
                  </a:lnTo>
                  <a:lnTo>
                    <a:pt x="173" y="4"/>
                  </a:lnTo>
                  <a:lnTo>
                    <a:pt x="171" y="5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0" y="5"/>
                  </a:lnTo>
                  <a:lnTo>
                    <a:pt x="151" y="0"/>
                  </a:lnTo>
                  <a:lnTo>
                    <a:pt x="151" y="8"/>
                  </a:lnTo>
                  <a:lnTo>
                    <a:pt x="149" y="15"/>
                  </a:lnTo>
                  <a:lnTo>
                    <a:pt x="147" y="18"/>
                  </a:lnTo>
                  <a:lnTo>
                    <a:pt x="144" y="21"/>
                  </a:lnTo>
                  <a:lnTo>
                    <a:pt x="139" y="30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4" y="28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28" y="44"/>
                  </a:lnTo>
                  <a:lnTo>
                    <a:pt x="127" y="46"/>
                  </a:lnTo>
                  <a:lnTo>
                    <a:pt x="125" y="45"/>
                  </a:lnTo>
                  <a:lnTo>
                    <a:pt x="120" y="43"/>
                  </a:lnTo>
                  <a:lnTo>
                    <a:pt x="116" y="41"/>
                  </a:lnTo>
                  <a:lnTo>
                    <a:pt x="115" y="48"/>
                  </a:lnTo>
                  <a:lnTo>
                    <a:pt x="112" y="60"/>
                  </a:lnTo>
                  <a:lnTo>
                    <a:pt x="109" y="68"/>
                  </a:lnTo>
                  <a:lnTo>
                    <a:pt x="104" y="73"/>
                  </a:lnTo>
                  <a:lnTo>
                    <a:pt x="103" y="78"/>
                  </a:lnTo>
                  <a:lnTo>
                    <a:pt x="104" y="86"/>
                  </a:lnTo>
                  <a:lnTo>
                    <a:pt x="100" y="89"/>
                  </a:lnTo>
                  <a:lnTo>
                    <a:pt x="89" y="95"/>
                  </a:lnTo>
                  <a:lnTo>
                    <a:pt x="82" y="101"/>
                  </a:lnTo>
                  <a:lnTo>
                    <a:pt x="73" y="103"/>
                  </a:lnTo>
                  <a:lnTo>
                    <a:pt x="69" y="100"/>
                  </a:lnTo>
                  <a:lnTo>
                    <a:pt x="63" y="107"/>
                  </a:lnTo>
                  <a:lnTo>
                    <a:pt x="61" y="107"/>
                  </a:lnTo>
                  <a:lnTo>
                    <a:pt x="56" y="105"/>
                  </a:lnTo>
                  <a:lnTo>
                    <a:pt x="50" y="100"/>
                  </a:lnTo>
                  <a:lnTo>
                    <a:pt x="49" y="97"/>
                  </a:lnTo>
                  <a:lnTo>
                    <a:pt x="46" y="97"/>
                  </a:lnTo>
                  <a:lnTo>
                    <a:pt x="45" y="99"/>
                  </a:lnTo>
                  <a:lnTo>
                    <a:pt x="43" y="103"/>
                  </a:lnTo>
                  <a:lnTo>
                    <a:pt x="39" y="109"/>
                  </a:lnTo>
                  <a:lnTo>
                    <a:pt x="28" y="113"/>
                  </a:lnTo>
                  <a:lnTo>
                    <a:pt x="25" y="118"/>
                  </a:lnTo>
                  <a:lnTo>
                    <a:pt x="22" y="127"/>
                  </a:lnTo>
                  <a:lnTo>
                    <a:pt x="18" y="128"/>
                  </a:lnTo>
                  <a:lnTo>
                    <a:pt x="15" y="130"/>
                  </a:lnTo>
                  <a:lnTo>
                    <a:pt x="10" y="133"/>
                  </a:lnTo>
                  <a:lnTo>
                    <a:pt x="6" y="136"/>
                  </a:lnTo>
                  <a:lnTo>
                    <a:pt x="0" y="139"/>
                  </a:lnTo>
                  <a:lnTo>
                    <a:pt x="64" y="133"/>
                  </a:lnTo>
                  <a:lnTo>
                    <a:pt x="116" y="127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77" name="Freeform 68704">
              <a:extLst>
                <a:ext uri="{FF2B5EF4-FFF2-40B4-BE49-F238E27FC236}">
                  <a16:creationId xmlns:a16="http://schemas.microsoft.com/office/drawing/2014/main" id="{180DF79B-FF31-8DE5-4875-F0A007ADB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9242" y="3604400"/>
              <a:ext cx="515171" cy="399360"/>
            </a:xfrm>
            <a:custGeom>
              <a:avLst/>
              <a:gdLst>
                <a:gd name="T0" fmla="*/ 94 w 189"/>
                <a:gd name="T1" fmla="*/ 4 h 147"/>
                <a:gd name="T2" fmla="*/ 79 w 189"/>
                <a:gd name="T3" fmla="*/ 0 h 147"/>
                <a:gd name="T4" fmla="*/ 67 w 189"/>
                <a:gd name="T5" fmla="*/ 4 h 147"/>
                <a:gd name="T6" fmla="*/ 58 w 189"/>
                <a:gd name="T7" fmla="*/ 6 h 147"/>
                <a:gd name="T8" fmla="*/ 39 w 189"/>
                <a:gd name="T9" fmla="*/ 4 h 147"/>
                <a:gd name="T10" fmla="*/ 26 w 189"/>
                <a:gd name="T11" fmla="*/ 7 h 147"/>
                <a:gd name="T12" fmla="*/ 12 w 189"/>
                <a:gd name="T13" fmla="*/ 18 h 147"/>
                <a:gd name="T14" fmla="*/ 11 w 189"/>
                <a:gd name="T15" fmla="*/ 22 h 147"/>
                <a:gd name="T16" fmla="*/ 5 w 189"/>
                <a:gd name="T17" fmla="*/ 26 h 147"/>
                <a:gd name="T18" fmla="*/ 0 w 189"/>
                <a:gd name="T19" fmla="*/ 32 h 147"/>
                <a:gd name="T20" fmla="*/ 4 w 189"/>
                <a:gd name="T21" fmla="*/ 37 h 147"/>
                <a:gd name="T22" fmla="*/ 19 w 189"/>
                <a:gd name="T23" fmla="*/ 45 h 147"/>
                <a:gd name="T24" fmla="*/ 24 w 189"/>
                <a:gd name="T25" fmla="*/ 53 h 147"/>
                <a:gd name="T26" fmla="*/ 34 w 189"/>
                <a:gd name="T27" fmla="*/ 64 h 147"/>
                <a:gd name="T28" fmla="*/ 55 w 189"/>
                <a:gd name="T29" fmla="*/ 81 h 147"/>
                <a:gd name="T30" fmla="*/ 66 w 189"/>
                <a:gd name="T31" fmla="*/ 96 h 147"/>
                <a:gd name="T32" fmla="*/ 76 w 189"/>
                <a:gd name="T33" fmla="*/ 102 h 147"/>
                <a:gd name="T34" fmla="*/ 82 w 189"/>
                <a:gd name="T35" fmla="*/ 107 h 147"/>
                <a:gd name="T36" fmla="*/ 87 w 189"/>
                <a:gd name="T37" fmla="*/ 114 h 147"/>
                <a:gd name="T38" fmla="*/ 89 w 189"/>
                <a:gd name="T39" fmla="*/ 119 h 147"/>
                <a:gd name="T40" fmla="*/ 91 w 189"/>
                <a:gd name="T41" fmla="*/ 124 h 147"/>
                <a:gd name="T42" fmla="*/ 95 w 189"/>
                <a:gd name="T43" fmla="*/ 125 h 147"/>
                <a:gd name="T44" fmla="*/ 98 w 189"/>
                <a:gd name="T45" fmla="*/ 128 h 147"/>
                <a:gd name="T46" fmla="*/ 99 w 189"/>
                <a:gd name="T47" fmla="*/ 133 h 147"/>
                <a:gd name="T48" fmla="*/ 103 w 189"/>
                <a:gd name="T49" fmla="*/ 138 h 147"/>
                <a:gd name="T50" fmla="*/ 104 w 189"/>
                <a:gd name="T51" fmla="*/ 145 h 147"/>
                <a:gd name="T52" fmla="*/ 108 w 189"/>
                <a:gd name="T53" fmla="*/ 147 h 147"/>
                <a:gd name="T54" fmla="*/ 110 w 189"/>
                <a:gd name="T55" fmla="*/ 140 h 147"/>
                <a:gd name="T56" fmla="*/ 116 w 189"/>
                <a:gd name="T57" fmla="*/ 140 h 147"/>
                <a:gd name="T58" fmla="*/ 117 w 189"/>
                <a:gd name="T59" fmla="*/ 137 h 147"/>
                <a:gd name="T60" fmla="*/ 112 w 189"/>
                <a:gd name="T61" fmla="*/ 136 h 147"/>
                <a:gd name="T62" fmla="*/ 110 w 189"/>
                <a:gd name="T63" fmla="*/ 133 h 147"/>
                <a:gd name="T64" fmla="*/ 115 w 189"/>
                <a:gd name="T65" fmla="*/ 132 h 147"/>
                <a:gd name="T66" fmla="*/ 119 w 189"/>
                <a:gd name="T67" fmla="*/ 135 h 147"/>
                <a:gd name="T68" fmla="*/ 124 w 189"/>
                <a:gd name="T69" fmla="*/ 128 h 147"/>
                <a:gd name="T70" fmla="*/ 123 w 189"/>
                <a:gd name="T71" fmla="*/ 123 h 147"/>
                <a:gd name="T72" fmla="*/ 130 w 189"/>
                <a:gd name="T73" fmla="*/ 123 h 147"/>
                <a:gd name="T74" fmla="*/ 135 w 189"/>
                <a:gd name="T75" fmla="*/ 119 h 147"/>
                <a:gd name="T76" fmla="*/ 131 w 189"/>
                <a:gd name="T77" fmla="*/ 118 h 147"/>
                <a:gd name="T78" fmla="*/ 129 w 189"/>
                <a:gd name="T79" fmla="*/ 115 h 147"/>
                <a:gd name="T80" fmla="*/ 133 w 189"/>
                <a:gd name="T81" fmla="*/ 115 h 147"/>
                <a:gd name="T82" fmla="*/ 138 w 189"/>
                <a:gd name="T83" fmla="*/ 117 h 147"/>
                <a:gd name="T84" fmla="*/ 145 w 189"/>
                <a:gd name="T85" fmla="*/ 110 h 147"/>
                <a:gd name="T86" fmla="*/ 141 w 189"/>
                <a:gd name="T87" fmla="*/ 105 h 147"/>
                <a:gd name="T88" fmla="*/ 143 w 189"/>
                <a:gd name="T89" fmla="*/ 103 h 147"/>
                <a:gd name="T90" fmla="*/ 149 w 189"/>
                <a:gd name="T91" fmla="*/ 103 h 147"/>
                <a:gd name="T92" fmla="*/ 155 w 189"/>
                <a:gd name="T93" fmla="*/ 93 h 147"/>
                <a:gd name="T94" fmla="*/ 164 w 189"/>
                <a:gd name="T95" fmla="*/ 89 h 147"/>
                <a:gd name="T96" fmla="*/ 169 w 189"/>
                <a:gd name="T97" fmla="*/ 81 h 147"/>
                <a:gd name="T98" fmla="*/ 165 w 189"/>
                <a:gd name="T99" fmla="*/ 75 h 147"/>
                <a:gd name="T100" fmla="*/ 169 w 189"/>
                <a:gd name="T101" fmla="*/ 75 h 147"/>
                <a:gd name="T102" fmla="*/ 170 w 189"/>
                <a:gd name="T103" fmla="*/ 70 h 147"/>
                <a:gd name="T104" fmla="*/ 175 w 189"/>
                <a:gd name="T105" fmla="*/ 60 h 147"/>
                <a:gd name="T106" fmla="*/ 178 w 189"/>
                <a:gd name="T107" fmla="*/ 54 h 147"/>
                <a:gd name="T108" fmla="*/ 187 w 189"/>
                <a:gd name="T109" fmla="*/ 46 h 147"/>
                <a:gd name="T110" fmla="*/ 138 w 189"/>
                <a:gd name="T111" fmla="*/ 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47">
                  <a:moveTo>
                    <a:pt x="98" y="1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8" y="139"/>
                    <a:pt x="118" y="139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7"/>
                    <a:pt x="112" y="136"/>
                    <a:pt x="112" y="136"/>
                  </a:cubicBezTo>
                  <a:cubicBezTo>
                    <a:pt x="111" y="136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38" y="6"/>
                    <a:pt x="138" y="6"/>
                    <a:pt x="138" y="6"/>
                  </a:cubicBezTo>
                  <a:lnTo>
                    <a:pt x="98" y="14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78" name="Freeform 68705">
              <a:extLst>
                <a:ext uri="{FF2B5EF4-FFF2-40B4-BE49-F238E27FC236}">
                  <a16:creationId xmlns:a16="http://schemas.microsoft.com/office/drawing/2014/main" id="{A77C17D7-061B-02C9-6AA5-95865022B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7973" y="3678474"/>
              <a:ext cx="405697" cy="650570"/>
            </a:xfrm>
            <a:custGeom>
              <a:avLst/>
              <a:gdLst>
                <a:gd name="T0" fmla="*/ 39 w 126"/>
                <a:gd name="T1" fmla="*/ 183 h 202"/>
                <a:gd name="T2" fmla="*/ 33 w 126"/>
                <a:gd name="T3" fmla="*/ 176 h 202"/>
                <a:gd name="T4" fmla="*/ 36 w 126"/>
                <a:gd name="T5" fmla="*/ 172 h 202"/>
                <a:gd name="T6" fmla="*/ 51 w 126"/>
                <a:gd name="T7" fmla="*/ 168 h 202"/>
                <a:gd name="T8" fmla="*/ 125 w 126"/>
                <a:gd name="T9" fmla="*/ 161 h 202"/>
                <a:gd name="T10" fmla="*/ 120 w 126"/>
                <a:gd name="T11" fmla="*/ 153 h 202"/>
                <a:gd name="T12" fmla="*/ 119 w 126"/>
                <a:gd name="T13" fmla="*/ 148 h 202"/>
                <a:gd name="T14" fmla="*/ 120 w 126"/>
                <a:gd name="T15" fmla="*/ 141 h 202"/>
                <a:gd name="T16" fmla="*/ 116 w 126"/>
                <a:gd name="T17" fmla="*/ 130 h 202"/>
                <a:gd name="T18" fmla="*/ 119 w 126"/>
                <a:gd name="T19" fmla="*/ 123 h 202"/>
                <a:gd name="T20" fmla="*/ 116 w 126"/>
                <a:gd name="T21" fmla="*/ 117 h 202"/>
                <a:gd name="T22" fmla="*/ 122 w 126"/>
                <a:gd name="T23" fmla="*/ 110 h 202"/>
                <a:gd name="T24" fmla="*/ 119 w 126"/>
                <a:gd name="T25" fmla="*/ 104 h 202"/>
                <a:gd name="T26" fmla="*/ 115 w 126"/>
                <a:gd name="T27" fmla="*/ 95 h 202"/>
                <a:gd name="T28" fmla="*/ 106 w 126"/>
                <a:gd name="T29" fmla="*/ 75 h 202"/>
                <a:gd name="T30" fmla="*/ 89 w 126"/>
                <a:gd name="T31" fmla="*/ 12 h 202"/>
                <a:gd name="T32" fmla="*/ 94 w 126"/>
                <a:gd name="T33" fmla="*/ 0 h 202"/>
                <a:gd name="T34" fmla="*/ 1 w 126"/>
                <a:gd name="T35" fmla="*/ 7 h 202"/>
                <a:gd name="T36" fmla="*/ 0 w 126"/>
                <a:gd name="T37" fmla="*/ 106 h 202"/>
                <a:gd name="T38" fmla="*/ 6 w 126"/>
                <a:gd name="T39" fmla="*/ 196 h 202"/>
                <a:gd name="T40" fmla="*/ 11 w 126"/>
                <a:gd name="T41" fmla="*/ 197 h 202"/>
                <a:gd name="T42" fmla="*/ 16 w 126"/>
                <a:gd name="T43" fmla="*/ 195 h 202"/>
                <a:gd name="T44" fmla="*/ 16 w 126"/>
                <a:gd name="T45" fmla="*/ 187 h 202"/>
                <a:gd name="T46" fmla="*/ 21 w 126"/>
                <a:gd name="T47" fmla="*/ 184 h 202"/>
                <a:gd name="T48" fmla="*/ 22 w 126"/>
                <a:gd name="T49" fmla="*/ 189 h 202"/>
                <a:gd name="T50" fmla="*/ 22 w 126"/>
                <a:gd name="T51" fmla="*/ 193 h 202"/>
                <a:gd name="T52" fmla="*/ 25 w 126"/>
                <a:gd name="T53" fmla="*/ 195 h 202"/>
                <a:gd name="T54" fmla="*/ 27 w 126"/>
                <a:gd name="T55" fmla="*/ 199 h 202"/>
                <a:gd name="T56" fmla="*/ 25 w 126"/>
                <a:gd name="T57" fmla="*/ 202 h 202"/>
                <a:gd name="T58" fmla="*/ 31 w 126"/>
                <a:gd name="T59" fmla="*/ 200 h 202"/>
                <a:gd name="T60" fmla="*/ 38 w 126"/>
                <a:gd name="T61" fmla="*/ 197 h 202"/>
                <a:gd name="T62" fmla="*/ 43 w 126"/>
                <a:gd name="T63" fmla="*/ 196 h 202"/>
                <a:gd name="T64" fmla="*/ 44 w 126"/>
                <a:gd name="T65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02">
                  <a:moveTo>
                    <a:pt x="40" y="188"/>
                  </a:moveTo>
                  <a:lnTo>
                    <a:pt x="39" y="183"/>
                  </a:lnTo>
                  <a:lnTo>
                    <a:pt x="35" y="178"/>
                  </a:lnTo>
                  <a:lnTo>
                    <a:pt x="33" y="176"/>
                  </a:lnTo>
                  <a:lnTo>
                    <a:pt x="33" y="173"/>
                  </a:lnTo>
                  <a:lnTo>
                    <a:pt x="36" y="172"/>
                  </a:lnTo>
                  <a:lnTo>
                    <a:pt x="43" y="170"/>
                  </a:lnTo>
                  <a:lnTo>
                    <a:pt x="51" y="168"/>
                  </a:lnTo>
                  <a:lnTo>
                    <a:pt x="126" y="162"/>
                  </a:lnTo>
                  <a:lnTo>
                    <a:pt x="125" y="161"/>
                  </a:lnTo>
                  <a:lnTo>
                    <a:pt x="121" y="156"/>
                  </a:lnTo>
                  <a:lnTo>
                    <a:pt x="120" y="153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6"/>
                  </a:lnTo>
                  <a:lnTo>
                    <a:pt x="120" y="141"/>
                  </a:lnTo>
                  <a:lnTo>
                    <a:pt x="118" y="138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9" y="123"/>
                  </a:lnTo>
                  <a:lnTo>
                    <a:pt x="120" y="119"/>
                  </a:lnTo>
                  <a:lnTo>
                    <a:pt x="116" y="117"/>
                  </a:lnTo>
                  <a:lnTo>
                    <a:pt x="121" y="114"/>
                  </a:lnTo>
                  <a:lnTo>
                    <a:pt x="122" y="110"/>
                  </a:lnTo>
                  <a:lnTo>
                    <a:pt x="120" y="108"/>
                  </a:lnTo>
                  <a:lnTo>
                    <a:pt x="119" y="104"/>
                  </a:lnTo>
                  <a:lnTo>
                    <a:pt x="119" y="100"/>
                  </a:lnTo>
                  <a:lnTo>
                    <a:pt x="115" y="95"/>
                  </a:lnTo>
                  <a:lnTo>
                    <a:pt x="108" y="83"/>
                  </a:lnTo>
                  <a:lnTo>
                    <a:pt x="106" y="75"/>
                  </a:lnTo>
                  <a:lnTo>
                    <a:pt x="96" y="41"/>
                  </a:lnTo>
                  <a:lnTo>
                    <a:pt x="89" y="12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" y="7"/>
                  </a:lnTo>
                  <a:lnTo>
                    <a:pt x="1" y="14"/>
                  </a:lnTo>
                  <a:lnTo>
                    <a:pt x="0" y="106"/>
                  </a:lnTo>
                  <a:lnTo>
                    <a:pt x="0" y="155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11" y="197"/>
                  </a:lnTo>
                  <a:lnTo>
                    <a:pt x="15" y="198"/>
                  </a:lnTo>
                  <a:lnTo>
                    <a:pt x="16" y="195"/>
                  </a:lnTo>
                  <a:lnTo>
                    <a:pt x="15" y="191"/>
                  </a:lnTo>
                  <a:lnTo>
                    <a:pt x="16" y="187"/>
                  </a:lnTo>
                  <a:lnTo>
                    <a:pt x="18" y="185"/>
                  </a:lnTo>
                  <a:lnTo>
                    <a:pt x="21" y="184"/>
                  </a:lnTo>
                  <a:lnTo>
                    <a:pt x="22" y="186"/>
                  </a:lnTo>
                  <a:lnTo>
                    <a:pt x="22" y="189"/>
                  </a:lnTo>
                  <a:lnTo>
                    <a:pt x="21" y="191"/>
                  </a:lnTo>
                  <a:lnTo>
                    <a:pt x="22" y="193"/>
                  </a:lnTo>
                  <a:lnTo>
                    <a:pt x="23" y="194"/>
                  </a:lnTo>
                  <a:lnTo>
                    <a:pt x="25" y="195"/>
                  </a:lnTo>
                  <a:lnTo>
                    <a:pt x="27" y="197"/>
                  </a:lnTo>
                  <a:lnTo>
                    <a:pt x="27" y="199"/>
                  </a:lnTo>
                  <a:lnTo>
                    <a:pt x="27" y="200"/>
                  </a:lnTo>
                  <a:lnTo>
                    <a:pt x="25" y="202"/>
                  </a:lnTo>
                  <a:lnTo>
                    <a:pt x="27" y="201"/>
                  </a:lnTo>
                  <a:lnTo>
                    <a:pt x="31" y="200"/>
                  </a:lnTo>
                  <a:lnTo>
                    <a:pt x="36" y="199"/>
                  </a:lnTo>
                  <a:lnTo>
                    <a:pt x="38" y="197"/>
                  </a:lnTo>
                  <a:lnTo>
                    <a:pt x="39" y="197"/>
                  </a:lnTo>
                  <a:lnTo>
                    <a:pt x="43" y="196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0" y="188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79" name="Freeform 68706">
              <a:extLst>
                <a:ext uri="{FF2B5EF4-FFF2-40B4-BE49-F238E27FC236}">
                  <a16:creationId xmlns:a16="http://schemas.microsoft.com/office/drawing/2014/main" id="{A2A6C1D0-21D4-B7DF-6F2B-3D00D3DAD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3792" y="3701019"/>
              <a:ext cx="373500" cy="653792"/>
            </a:xfrm>
            <a:custGeom>
              <a:avLst/>
              <a:gdLst>
                <a:gd name="T0" fmla="*/ 110 w 116"/>
                <a:gd name="T1" fmla="*/ 99 h 203"/>
                <a:gd name="T2" fmla="*/ 111 w 116"/>
                <a:gd name="T3" fmla="*/ 0 h 203"/>
                <a:gd name="T4" fmla="*/ 41 w 116"/>
                <a:gd name="T5" fmla="*/ 5 h 203"/>
                <a:gd name="T6" fmla="*/ 38 w 116"/>
                <a:gd name="T7" fmla="*/ 10 h 203"/>
                <a:gd name="T8" fmla="*/ 35 w 116"/>
                <a:gd name="T9" fmla="*/ 15 h 203"/>
                <a:gd name="T10" fmla="*/ 32 w 116"/>
                <a:gd name="T11" fmla="*/ 17 h 203"/>
                <a:gd name="T12" fmla="*/ 30 w 116"/>
                <a:gd name="T13" fmla="*/ 26 h 203"/>
                <a:gd name="T14" fmla="*/ 22 w 116"/>
                <a:gd name="T15" fmla="*/ 37 h 203"/>
                <a:gd name="T16" fmla="*/ 18 w 116"/>
                <a:gd name="T17" fmla="*/ 44 h 203"/>
                <a:gd name="T18" fmla="*/ 18 w 116"/>
                <a:gd name="T19" fmla="*/ 48 h 203"/>
                <a:gd name="T20" fmla="*/ 17 w 116"/>
                <a:gd name="T21" fmla="*/ 54 h 203"/>
                <a:gd name="T22" fmla="*/ 13 w 116"/>
                <a:gd name="T23" fmla="*/ 58 h 203"/>
                <a:gd name="T24" fmla="*/ 12 w 116"/>
                <a:gd name="T25" fmla="*/ 62 h 203"/>
                <a:gd name="T26" fmla="*/ 11 w 116"/>
                <a:gd name="T27" fmla="*/ 66 h 203"/>
                <a:gd name="T28" fmla="*/ 14 w 116"/>
                <a:gd name="T29" fmla="*/ 70 h 203"/>
                <a:gd name="T30" fmla="*/ 14 w 116"/>
                <a:gd name="T31" fmla="*/ 78 h 203"/>
                <a:gd name="T32" fmla="*/ 14 w 116"/>
                <a:gd name="T33" fmla="*/ 84 h 203"/>
                <a:gd name="T34" fmla="*/ 11 w 116"/>
                <a:gd name="T35" fmla="*/ 89 h 203"/>
                <a:gd name="T36" fmla="*/ 15 w 116"/>
                <a:gd name="T37" fmla="*/ 94 h 203"/>
                <a:gd name="T38" fmla="*/ 11 w 116"/>
                <a:gd name="T39" fmla="*/ 98 h 203"/>
                <a:gd name="T40" fmla="*/ 15 w 116"/>
                <a:gd name="T41" fmla="*/ 102 h 203"/>
                <a:gd name="T42" fmla="*/ 16 w 116"/>
                <a:gd name="T43" fmla="*/ 108 h 203"/>
                <a:gd name="T44" fmla="*/ 19 w 116"/>
                <a:gd name="T45" fmla="*/ 112 h 203"/>
                <a:gd name="T46" fmla="*/ 19 w 116"/>
                <a:gd name="T47" fmla="*/ 123 h 203"/>
                <a:gd name="T48" fmla="*/ 15 w 116"/>
                <a:gd name="T49" fmla="*/ 126 h 203"/>
                <a:gd name="T50" fmla="*/ 14 w 116"/>
                <a:gd name="T51" fmla="*/ 132 h 203"/>
                <a:gd name="T52" fmla="*/ 8 w 116"/>
                <a:gd name="T53" fmla="*/ 140 h 203"/>
                <a:gd name="T54" fmla="*/ 6 w 116"/>
                <a:gd name="T55" fmla="*/ 149 h 203"/>
                <a:gd name="T56" fmla="*/ 4 w 116"/>
                <a:gd name="T57" fmla="*/ 153 h 203"/>
                <a:gd name="T58" fmla="*/ 4 w 116"/>
                <a:gd name="T59" fmla="*/ 160 h 203"/>
                <a:gd name="T60" fmla="*/ 0 w 116"/>
                <a:gd name="T61" fmla="*/ 164 h 203"/>
                <a:gd name="T62" fmla="*/ 1 w 116"/>
                <a:gd name="T63" fmla="*/ 171 h 203"/>
                <a:gd name="T64" fmla="*/ 65 w 116"/>
                <a:gd name="T65" fmla="*/ 184 h 203"/>
                <a:gd name="T66" fmla="*/ 70 w 116"/>
                <a:gd name="T67" fmla="*/ 192 h 203"/>
                <a:gd name="T68" fmla="*/ 71 w 116"/>
                <a:gd name="T69" fmla="*/ 203 h 203"/>
                <a:gd name="T70" fmla="*/ 72 w 116"/>
                <a:gd name="T71" fmla="*/ 203 h 203"/>
                <a:gd name="T72" fmla="*/ 79 w 116"/>
                <a:gd name="T73" fmla="*/ 199 h 203"/>
                <a:gd name="T74" fmla="*/ 82 w 116"/>
                <a:gd name="T75" fmla="*/ 193 h 203"/>
                <a:gd name="T76" fmla="*/ 89 w 116"/>
                <a:gd name="T77" fmla="*/ 193 h 203"/>
                <a:gd name="T78" fmla="*/ 98 w 116"/>
                <a:gd name="T79" fmla="*/ 190 h 203"/>
                <a:gd name="T80" fmla="*/ 104 w 116"/>
                <a:gd name="T81" fmla="*/ 190 h 203"/>
                <a:gd name="T82" fmla="*/ 109 w 116"/>
                <a:gd name="T83" fmla="*/ 190 h 203"/>
                <a:gd name="T84" fmla="*/ 115 w 116"/>
                <a:gd name="T85" fmla="*/ 190 h 203"/>
                <a:gd name="T86" fmla="*/ 116 w 116"/>
                <a:gd name="T87" fmla="*/ 189 h 203"/>
                <a:gd name="T88" fmla="*/ 110 w 116"/>
                <a:gd name="T89" fmla="*/ 14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" h="203">
                  <a:moveTo>
                    <a:pt x="110" y="148"/>
                  </a:moveTo>
                  <a:lnTo>
                    <a:pt x="110" y="99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7" y="31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3" y="58"/>
                  </a:lnTo>
                  <a:lnTo>
                    <a:pt x="11" y="61"/>
                  </a:lnTo>
                  <a:lnTo>
                    <a:pt x="12" y="62"/>
                  </a:lnTo>
                  <a:lnTo>
                    <a:pt x="11" y="64"/>
                  </a:lnTo>
                  <a:lnTo>
                    <a:pt x="11" y="66"/>
                  </a:lnTo>
                  <a:lnTo>
                    <a:pt x="12" y="67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8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2" y="89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5" y="94"/>
                  </a:lnTo>
                  <a:lnTo>
                    <a:pt x="15" y="96"/>
                  </a:lnTo>
                  <a:lnTo>
                    <a:pt x="11" y="98"/>
                  </a:lnTo>
                  <a:lnTo>
                    <a:pt x="14" y="100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9" y="112"/>
                  </a:lnTo>
                  <a:lnTo>
                    <a:pt x="20" y="115"/>
                  </a:lnTo>
                  <a:lnTo>
                    <a:pt x="19" y="123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4" y="132"/>
                  </a:lnTo>
                  <a:lnTo>
                    <a:pt x="10" y="138"/>
                  </a:lnTo>
                  <a:lnTo>
                    <a:pt x="8" y="140"/>
                  </a:lnTo>
                  <a:lnTo>
                    <a:pt x="7" y="147"/>
                  </a:lnTo>
                  <a:lnTo>
                    <a:pt x="6" y="149"/>
                  </a:lnTo>
                  <a:lnTo>
                    <a:pt x="5" y="150"/>
                  </a:lnTo>
                  <a:lnTo>
                    <a:pt x="4" y="153"/>
                  </a:lnTo>
                  <a:lnTo>
                    <a:pt x="4" y="155"/>
                  </a:lnTo>
                  <a:lnTo>
                    <a:pt x="4" y="160"/>
                  </a:lnTo>
                  <a:lnTo>
                    <a:pt x="1" y="162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66" y="168"/>
                  </a:lnTo>
                  <a:lnTo>
                    <a:pt x="65" y="184"/>
                  </a:lnTo>
                  <a:lnTo>
                    <a:pt x="67" y="188"/>
                  </a:lnTo>
                  <a:lnTo>
                    <a:pt x="70" y="192"/>
                  </a:lnTo>
                  <a:lnTo>
                    <a:pt x="71" y="199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7" y="200"/>
                  </a:lnTo>
                  <a:lnTo>
                    <a:pt x="79" y="199"/>
                  </a:lnTo>
                  <a:lnTo>
                    <a:pt x="82" y="197"/>
                  </a:lnTo>
                  <a:lnTo>
                    <a:pt x="82" y="193"/>
                  </a:lnTo>
                  <a:lnTo>
                    <a:pt x="86" y="193"/>
                  </a:lnTo>
                  <a:lnTo>
                    <a:pt x="89" y="193"/>
                  </a:lnTo>
                  <a:lnTo>
                    <a:pt x="93" y="192"/>
                  </a:lnTo>
                  <a:lnTo>
                    <a:pt x="98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7" y="190"/>
                  </a:lnTo>
                  <a:lnTo>
                    <a:pt x="109" y="190"/>
                  </a:lnTo>
                  <a:lnTo>
                    <a:pt x="113" y="192"/>
                  </a:lnTo>
                  <a:lnTo>
                    <a:pt x="115" y="190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0" y="148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80" name="Freeform 68707">
              <a:extLst>
                <a:ext uri="{FF2B5EF4-FFF2-40B4-BE49-F238E27FC236}">
                  <a16:creationId xmlns:a16="http://schemas.microsoft.com/office/drawing/2014/main" id="{2821724B-B5D1-573C-A235-5E5792E85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246" y="2911961"/>
              <a:ext cx="463654" cy="338169"/>
            </a:xfrm>
            <a:custGeom>
              <a:avLst/>
              <a:gdLst>
                <a:gd name="T0" fmla="*/ 0 w 170"/>
                <a:gd name="T1" fmla="*/ 24 h 123"/>
                <a:gd name="T2" fmla="*/ 3 w 170"/>
                <a:gd name="T3" fmla="*/ 44 h 123"/>
                <a:gd name="T4" fmla="*/ 16 w 170"/>
                <a:gd name="T5" fmla="*/ 33 h 123"/>
                <a:gd name="T6" fmla="*/ 28 w 170"/>
                <a:gd name="T7" fmla="*/ 25 h 123"/>
                <a:gd name="T8" fmla="*/ 31 w 170"/>
                <a:gd name="T9" fmla="*/ 27 h 123"/>
                <a:gd name="T10" fmla="*/ 41 w 170"/>
                <a:gd name="T11" fmla="*/ 22 h 123"/>
                <a:gd name="T12" fmla="*/ 63 w 170"/>
                <a:gd name="T13" fmla="*/ 22 h 123"/>
                <a:gd name="T14" fmla="*/ 70 w 170"/>
                <a:gd name="T15" fmla="*/ 36 h 123"/>
                <a:gd name="T16" fmla="*/ 83 w 170"/>
                <a:gd name="T17" fmla="*/ 43 h 123"/>
                <a:gd name="T18" fmla="*/ 93 w 170"/>
                <a:gd name="T19" fmla="*/ 51 h 123"/>
                <a:gd name="T20" fmla="*/ 92 w 170"/>
                <a:gd name="T21" fmla="*/ 60 h 123"/>
                <a:gd name="T22" fmla="*/ 89 w 170"/>
                <a:gd name="T23" fmla="*/ 74 h 123"/>
                <a:gd name="T24" fmla="*/ 94 w 170"/>
                <a:gd name="T25" fmla="*/ 75 h 123"/>
                <a:gd name="T26" fmla="*/ 101 w 170"/>
                <a:gd name="T27" fmla="*/ 75 h 123"/>
                <a:gd name="T28" fmla="*/ 106 w 170"/>
                <a:gd name="T29" fmla="*/ 75 h 123"/>
                <a:gd name="T30" fmla="*/ 122 w 170"/>
                <a:gd name="T31" fmla="*/ 78 h 123"/>
                <a:gd name="T32" fmla="*/ 129 w 170"/>
                <a:gd name="T33" fmla="*/ 79 h 123"/>
                <a:gd name="T34" fmla="*/ 124 w 170"/>
                <a:gd name="T35" fmla="*/ 72 h 123"/>
                <a:gd name="T36" fmla="*/ 124 w 170"/>
                <a:gd name="T37" fmla="*/ 68 h 123"/>
                <a:gd name="T38" fmla="*/ 116 w 170"/>
                <a:gd name="T39" fmla="*/ 57 h 123"/>
                <a:gd name="T40" fmla="*/ 115 w 170"/>
                <a:gd name="T41" fmla="*/ 43 h 123"/>
                <a:gd name="T42" fmla="*/ 113 w 170"/>
                <a:gd name="T43" fmla="*/ 31 h 123"/>
                <a:gd name="T44" fmla="*/ 115 w 170"/>
                <a:gd name="T45" fmla="*/ 28 h 123"/>
                <a:gd name="T46" fmla="*/ 124 w 170"/>
                <a:gd name="T47" fmla="*/ 18 h 123"/>
                <a:gd name="T48" fmla="*/ 129 w 170"/>
                <a:gd name="T49" fmla="*/ 13 h 123"/>
                <a:gd name="T50" fmla="*/ 125 w 170"/>
                <a:gd name="T51" fmla="*/ 21 h 123"/>
                <a:gd name="T52" fmla="*/ 123 w 170"/>
                <a:gd name="T53" fmla="*/ 31 h 123"/>
                <a:gd name="T54" fmla="*/ 122 w 170"/>
                <a:gd name="T55" fmla="*/ 36 h 123"/>
                <a:gd name="T56" fmla="*/ 126 w 170"/>
                <a:gd name="T57" fmla="*/ 41 h 123"/>
                <a:gd name="T58" fmla="*/ 131 w 170"/>
                <a:gd name="T59" fmla="*/ 46 h 123"/>
                <a:gd name="T60" fmla="*/ 134 w 170"/>
                <a:gd name="T61" fmla="*/ 51 h 123"/>
                <a:gd name="T62" fmla="*/ 130 w 170"/>
                <a:gd name="T63" fmla="*/ 57 h 123"/>
                <a:gd name="T64" fmla="*/ 128 w 170"/>
                <a:gd name="T65" fmla="*/ 61 h 123"/>
                <a:gd name="T66" fmla="*/ 129 w 170"/>
                <a:gd name="T67" fmla="*/ 65 h 123"/>
                <a:gd name="T68" fmla="*/ 139 w 170"/>
                <a:gd name="T69" fmla="*/ 66 h 123"/>
                <a:gd name="T70" fmla="*/ 146 w 170"/>
                <a:gd name="T71" fmla="*/ 75 h 123"/>
                <a:gd name="T72" fmla="*/ 147 w 170"/>
                <a:gd name="T73" fmla="*/ 81 h 123"/>
                <a:gd name="T74" fmla="*/ 152 w 170"/>
                <a:gd name="T75" fmla="*/ 89 h 123"/>
                <a:gd name="T76" fmla="*/ 148 w 170"/>
                <a:gd name="T77" fmla="*/ 104 h 123"/>
                <a:gd name="T78" fmla="*/ 149 w 170"/>
                <a:gd name="T79" fmla="*/ 120 h 123"/>
                <a:gd name="T80" fmla="*/ 153 w 170"/>
                <a:gd name="T81" fmla="*/ 116 h 123"/>
                <a:gd name="T82" fmla="*/ 157 w 170"/>
                <a:gd name="T83" fmla="*/ 102 h 123"/>
                <a:gd name="T84" fmla="*/ 157 w 170"/>
                <a:gd name="T85" fmla="*/ 97 h 123"/>
                <a:gd name="T86" fmla="*/ 163 w 170"/>
                <a:gd name="T87" fmla="*/ 91 h 123"/>
                <a:gd name="T88" fmla="*/ 163 w 170"/>
                <a:gd name="T89" fmla="*/ 79 h 123"/>
                <a:gd name="T90" fmla="*/ 167 w 170"/>
                <a:gd name="T91" fmla="*/ 71 h 123"/>
                <a:gd name="T92" fmla="*/ 167 w 170"/>
                <a:gd name="T93" fmla="*/ 77 h 123"/>
                <a:gd name="T94" fmla="*/ 168 w 170"/>
                <a:gd name="T95" fmla="*/ 82 h 123"/>
                <a:gd name="T96" fmla="*/ 170 w 170"/>
                <a:gd name="T97" fmla="*/ 68 h 123"/>
                <a:gd name="T98" fmla="*/ 169 w 170"/>
                <a:gd name="T99" fmla="*/ 54 h 123"/>
                <a:gd name="T100" fmla="*/ 134 w 170"/>
                <a:gd name="T10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123">
                  <a:moveTo>
                    <a:pt x="134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74"/>
                    <a:pt x="168" y="74"/>
                    <a:pt x="168" y="74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7"/>
                    <a:pt x="165" y="80"/>
                    <a:pt x="165" y="80"/>
                  </a:cubicBezTo>
                  <a:cubicBezTo>
                    <a:pt x="166" y="81"/>
                    <a:pt x="168" y="82"/>
                    <a:pt x="168" y="82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48" y="57"/>
                    <a:pt x="148" y="57"/>
                    <a:pt x="148" y="57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81" name="Freeform 68708">
              <a:extLst>
                <a:ext uri="{FF2B5EF4-FFF2-40B4-BE49-F238E27FC236}">
                  <a16:creationId xmlns:a16="http://schemas.microsoft.com/office/drawing/2014/main" id="{7B75567E-76D7-076F-3ED2-F1E059A2E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8901" y="2873314"/>
              <a:ext cx="476533" cy="470215"/>
            </a:xfrm>
            <a:custGeom>
              <a:avLst/>
              <a:gdLst>
                <a:gd name="T0" fmla="*/ 24 w 148"/>
                <a:gd name="T1" fmla="*/ 136 h 146"/>
                <a:gd name="T2" fmla="*/ 31 w 148"/>
                <a:gd name="T3" fmla="*/ 144 h 146"/>
                <a:gd name="T4" fmla="*/ 38 w 148"/>
                <a:gd name="T5" fmla="*/ 146 h 146"/>
                <a:gd name="T6" fmla="*/ 48 w 148"/>
                <a:gd name="T7" fmla="*/ 142 h 146"/>
                <a:gd name="T8" fmla="*/ 64 w 148"/>
                <a:gd name="T9" fmla="*/ 134 h 146"/>
                <a:gd name="T10" fmla="*/ 79 w 148"/>
                <a:gd name="T11" fmla="*/ 125 h 146"/>
                <a:gd name="T12" fmla="*/ 79 w 148"/>
                <a:gd name="T13" fmla="*/ 112 h 146"/>
                <a:gd name="T14" fmla="*/ 87 w 148"/>
                <a:gd name="T15" fmla="*/ 99 h 146"/>
                <a:gd name="T16" fmla="*/ 91 w 148"/>
                <a:gd name="T17" fmla="*/ 80 h 146"/>
                <a:gd name="T18" fmla="*/ 100 w 148"/>
                <a:gd name="T19" fmla="*/ 84 h 146"/>
                <a:gd name="T20" fmla="*/ 103 w 148"/>
                <a:gd name="T21" fmla="*/ 83 h 146"/>
                <a:gd name="T22" fmla="*/ 108 w 148"/>
                <a:gd name="T23" fmla="*/ 71 h 146"/>
                <a:gd name="T24" fmla="*/ 110 w 148"/>
                <a:gd name="T25" fmla="*/ 67 h 146"/>
                <a:gd name="T26" fmla="*/ 114 w 148"/>
                <a:gd name="T27" fmla="*/ 69 h 146"/>
                <a:gd name="T28" fmla="*/ 122 w 148"/>
                <a:gd name="T29" fmla="*/ 57 h 146"/>
                <a:gd name="T30" fmla="*/ 126 w 148"/>
                <a:gd name="T31" fmla="*/ 47 h 146"/>
                <a:gd name="T32" fmla="*/ 135 w 148"/>
                <a:gd name="T33" fmla="*/ 44 h 146"/>
                <a:gd name="T34" fmla="*/ 143 w 148"/>
                <a:gd name="T35" fmla="*/ 47 h 146"/>
                <a:gd name="T36" fmla="*/ 148 w 148"/>
                <a:gd name="T37" fmla="*/ 43 h 146"/>
                <a:gd name="T38" fmla="*/ 145 w 148"/>
                <a:gd name="T39" fmla="*/ 36 h 146"/>
                <a:gd name="T40" fmla="*/ 130 w 148"/>
                <a:gd name="T41" fmla="*/ 28 h 146"/>
                <a:gd name="T42" fmla="*/ 120 w 148"/>
                <a:gd name="T43" fmla="*/ 31 h 146"/>
                <a:gd name="T44" fmla="*/ 113 w 148"/>
                <a:gd name="T45" fmla="*/ 34 h 146"/>
                <a:gd name="T46" fmla="*/ 107 w 148"/>
                <a:gd name="T47" fmla="*/ 40 h 146"/>
                <a:gd name="T48" fmla="*/ 94 w 148"/>
                <a:gd name="T49" fmla="*/ 50 h 146"/>
                <a:gd name="T50" fmla="*/ 88 w 148"/>
                <a:gd name="T51" fmla="*/ 33 h 146"/>
                <a:gd name="T52" fmla="*/ 51 w 148"/>
                <a:gd name="T53" fmla="*/ 0 h 146"/>
                <a:gd name="T54" fmla="*/ 47 w 148"/>
                <a:gd name="T55" fmla="*/ 3 h 146"/>
                <a:gd name="T56" fmla="*/ 48 w 148"/>
                <a:gd name="T57" fmla="*/ 7 h 146"/>
                <a:gd name="T58" fmla="*/ 48 w 148"/>
                <a:gd name="T59" fmla="*/ 19 h 146"/>
                <a:gd name="T60" fmla="*/ 47 w 148"/>
                <a:gd name="T61" fmla="*/ 28 h 146"/>
                <a:gd name="T62" fmla="*/ 46 w 148"/>
                <a:gd name="T63" fmla="*/ 39 h 146"/>
                <a:gd name="T64" fmla="*/ 36 w 148"/>
                <a:gd name="T65" fmla="*/ 51 h 146"/>
                <a:gd name="T66" fmla="*/ 28 w 148"/>
                <a:gd name="T67" fmla="*/ 55 h 146"/>
                <a:gd name="T68" fmla="*/ 21 w 148"/>
                <a:gd name="T69" fmla="*/ 65 h 146"/>
                <a:gd name="T70" fmla="*/ 19 w 148"/>
                <a:gd name="T71" fmla="*/ 76 h 146"/>
                <a:gd name="T72" fmla="*/ 12 w 148"/>
                <a:gd name="T73" fmla="*/ 76 h 146"/>
                <a:gd name="T74" fmla="*/ 9 w 148"/>
                <a:gd name="T75" fmla="*/ 91 h 146"/>
                <a:gd name="T76" fmla="*/ 3 w 148"/>
                <a:gd name="T77" fmla="*/ 98 h 146"/>
                <a:gd name="T78" fmla="*/ 3 w 148"/>
                <a:gd name="T79" fmla="*/ 114 h 146"/>
                <a:gd name="T80" fmla="*/ 10 w 148"/>
                <a:gd name="T81" fmla="*/ 127 h 146"/>
                <a:gd name="T82" fmla="*/ 19 w 148"/>
                <a:gd name="T83" fmla="*/ 138 h 146"/>
                <a:gd name="T84" fmla="*/ 21 w 148"/>
                <a:gd name="T85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6">
                  <a:moveTo>
                    <a:pt x="21" y="136"/>
                  </a:moveTo>
                  <a:lnTo>
                    <a:pt x="24" y="136"/>
                  </a:lnTo>
                  <a:lnTo>
                    <a:pt x="25" y="139"/>
                  </a:lnTo>
                  <a:lnTo>
                    <a:pt x="31" y="144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4" y="139"/>
                  </a:lnTo>
                  <a:lnTo>
                    <a:pt x="48" y="142"/>
                  </a:lnTo>
                  <a:lnTo>
                    <a:pt x="57" y="140"/>
                  </a:lnTo>
                  <a:lnTo>
                    <a:pt x="64" y="134"/>
                  </a:lnTo>
                  <a:lnTo>
                    <a:pt x="75" y="128"/>
                  </a:lnTo>
                  <a:lnTo>
                    <a:pt x="79" y="125"/>
                  </a:lnTo>
                  <a:lnTo>
                    <a:pt x="78" y="117"/>
                  </a:lnTo>
                  <a:lnTo>
                    <a:pt x="79" y="112"/>
                  </a:lnTo>
                  <a:lnTo>
                    <a:pt x="84" y="107"/>
                  </a:lnTo>
                  <a:lnTo>
                    <a:pt x="87" y="99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5" y="82"/>
                  </a:lnTo>
                  <a:lnTo>
                    <a:pt x="100" y="84"/>
                  </a:lnTo>
                  <a:lnTo>
                    <a:pt x="102" y="85"/>
                  </a:lnTo>
                  <a:lnTo>
                    <a:pt x="103" y="83"/>
                  </a:lnTo>
                  <a:lnTo>
                    <a:pt x="106" y="75"/>
                  </a:lnTo>
                  <a:lnTo>
                    <a:pt x="108" y="71"/>
                  </a:lnTo>
                  <a:lnTo>
                    <a:pt x="109" y="67"/>
                  </a:lnTo>
                  <a:lnTo>
                    <a:pt x="110" y="67"/>
                  </a:lnTo>
                  <a:lnTo>
                    <a:pt x="113" y="67"/>
                  </a:lnTo>
                  <a:lnTo>
                    <a:pt x="114" y="69"/>
                  </a:lnTo>
                  <a:lnTo>
                    <a:pt x="119" y="60"/>
                  </a:lnTo>
                  <a:lnTo>
                    <a:pt x="122" y="57"/>
                  </a:lnTo>
                  <a:lnTo>
                    <a:pt x="124" y="54"/>
                  </a:lnTo>
                  <a:lnTo>
                    <a:pt x="126" y="47"/>
                  </a:lnTo>
                  <a:lnTo>
                    <a:pt x="126" y="39"/>
                  </a:lnTo>
                  <a:lnTo>
                    <a:pt x="135" y="44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6" y="44"/>
                  </a:lnTo>
                  <a:lnTo>
                    <a:pt x="148" y="43"/>
                  </a:lnTo>
                  <a:lnTo>
                    <a:pt x="147" y="43"/>
                  </a:lnTo>
                  <a:lnTo>
                    <a:pt x="145" y="36"/>
                  </a:lnTo>
                  <a:lnTo>
                    <a:pt x="141" y="31"/>
                  </a:lnTo>
                  <a:lnTo>
                    <a:pt x="130" y="28"/>
                  </a:lnTo>
                  <a:lnTo>
                    <a:pt x="123" y="31"/>
                  </a:lnTo>
                  <a:lnTo>
                    <a:pt x="120" y="31"/>
                  </a:lnTo>
                  <a:lnTo>
                    <a:pt x="114" y="35"/>
                  </a:lnTo>
                  <a:lnTo>
                    <a:pt x="113" y="34"/>
                  </a:lnTo>
                  <a:lnTo>
                    <a:pt x="112" y="34"/>
                  </a:lnTo>
                  <a:lnTo>
                    <a:pt x="107" y="40"/>
                  </a:lnTo>
                  <a:lnTo>
                    <a:pt x="102" y="40"/>
                  </a:lnTo>
                  <a:lnTo>
                    <a:pt x="94" y="50"/>
                  </a:lnTo>
                  <a:lnTo>
                    <a:pt x="91" y="50"/>
                  </a:lnTo>
                  <a:lnTo>
                    <a:pt x="88" y="33"/>
                  </a:lnTo>
                  <a:lnTo>
                    <a:pt x="57" y="3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7" y="22"/>
                  </a:lnTo>
                  <a:lnTo>
                    <a:pt x="47" y="28"/>
                  </a:lnTo>
                  <a:lnTo>
                    <a:pt x="46" y="36"/>
                  </a:lnTo>
                  <a:lnTo>
                    <a:pt x="46" y="39"/>
                  </a:lnTo>
                  <a:lnTo>
                    <a:pt x="44" y="44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61"/>
                  </a:lnTo>
                  <a:lnTo>
                    <a:pt x="21" y="65"/>
                  </a:lnTo>
                  <a:lnTo>
                    <a:pt x="20" y="75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2" y="76"/>
                  </a:lnTo>
                  <a:lnTo>
                    <a:pt x="9" y="87"/>
                  </a:lnTo>
                  <a:lnTo>
                    <a:pt x="9" y="91"/>
                  </a:lnTo>
                  <a:lnTo>
                    <a:pt x="7" y="94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3" y="114"/>
                  </a:lnTo>
                  <a:lnTo>
                    <a:pt x="5" y="120"/>
                  </a:lnTo>
                  <a:lnTo>
                    <a:pt x="10" y="127"/>
                  </a:lnTo>
                  <a:lnTo>
                    <a:pt x="15" y="132"/>
                  </a:lnTo>
                  <a:lnTo>
                    <a:pt x="19" y="138"/>
                  </a:lnTo>
                  <a:lnTo>
                    <a:pt x="20" y="138"/>
                  </a:lnTo>
                  <a:lnTo>
                    <a:pt x="21" y="136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82" name="Freeform 68709">
              <a:extLst>
                <a:ext uri="{FF2B5EF4-FFF2-40B4-BE49-F238E27FC236}">
                  <a16:creationId xmlns:a16="http://schemas.microsoft.com/office/drawing/2014/main" id="{903F13BB-288B-3327-A54E-98BBAC3C2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203" y="3124523"/>
              <a:ext cx="759875" cy="392919"/>
            </a:xfrm>
            <a:custGeom>
              <a:avLst/>
              <a:gdLst>
                <a:gd name="T0" fmla="*/ 207 w 236"/>
                <a:gd name="T1" fmla="*/ 91 h 122"/>
                <a:gd name="T2" fmla="*/ 214 w 236"/>
                <a:gd name="T3" fmla="*/ 88 h 122"/>
                <a:gd name="T4" fmla="*/ 220 w 236"/>
                <a:gd name="T5" fmla="*/ 74 h 122"/>
                <a:gd name="T6" fmla="*/ 235 w 236"/>
                <a:gd name="T7" fmla="*/ 64 h 122"/>
                <a:gd name="T8" fmla="*/ 232 w 236"/>
                <a:gd name="T9" fmla="*/ 54 h 122"/>
                <a:gd name="T10" fmla="*/ 222 w 236"/>
                <a:gd name="T11" fmla="*/ 42 h 122"/>
                <a:gd name="T12" fmla="*/ 217 w 236"/>
                <a:gd name="T13" fmla="*/ 23 h 122"/>
                <a:gd name="T14" fmla="*/ 215 w 236"/>
                <a:gd name="T15" fmla="*/ 22 h 122"/>
                <a:gd name="T16" fmla="*/ 207 w 236"/>
                <a:gd name="T17" fmla="*/ 13 h 122"/>
                <a:gd name="T18" fmla="*/ 203 w 236"/>
                <a:gd name="T19" fmla="*/ 11 h 122"/>
                <a:gd name="T20" fmla="*/ 199 w 236"/>
                <a:gd name="T21" fmla="*/ 15 h 122"/>
                <a:gd name="T22" fmla="*/ 192 w 236"/>
                <a:gd name="T23" fmla="*/ 17 h 122"/>
                <a:gd name="T24" fmla="*/ 184 w 236"/>
                <a:gd name="T25" fmla="*/ 13 h 122"/>
                <a:gd name="T26" fmla="*/ 181 w 236"/>
                <a:gd name="T27" fmla="*/ 16 h 122"/>
                <a:gd name="T28" fmla="*/ 178 w 236"/>
                <a:gd name="T29" fmla="*/ 18 h 122"/>
                <a:gd name="T30" fmla="*/ 174 w 236"/>
                <a:gd name="T31" fmla="*/ 15 h 122"/>
                <a:gd name="T32" fmla="*/ 166 w 236"/>
                <a:gd name="T33" fmla="*/ 13 h 122"/>
                <a:gd name="T34" fmla="*/ 163 w 236"/>
                <a:gd name="T35" fmla="*/ 7 h 122"/>
                <a:gd name="T36" fmla="*/ 154 w 236"/>
                <a:gd name="T37" fmla="*/ 0 h 122"/>
                <a:gd name="T38" fmla="*/ 148 w 236"/>
                <a:gd name="T39" fmla="*/ 3 h 122"/>
                <a:gd name="T40" fmla="*/ 141 w 236"/>
                <a:gd name="T41" fmla="*/ 2 h 122"/>
                <a:gd name="T42" fmla="*/ 144 w 236"/>
                <a:gd name="T43" fmla="*/ 7 h 122"/>
                <a:gd name="T44" fmla="*/ 144 w 236"/>
                <a:gd name="T45" fmla="*/ 15 h 122"/>
                <a:gd name="T46" fmla="*/ 138 w 236"/>
                <a:gd name="T47" fmla="*/ 17 h 122"/>
                <a:gd name="T48" fmla="*/ 126 w 236"/>
                <a:gd name="T49" fmla="*/ 20 h 122"/>
                <a:gd name="T50" fmla="*/ 125 w 236"/>
                <a:gd name="T51" fmla="*/ 23 h 122"/>
                <a:gd name="T52" fmla="*/ 124 w 236"/>
                <a:gd name="T53" fmla="*/ 29 h 122"/>
                <a:gd name="T54" fmla="*/ 120 w 236"/>
                <a:gd name="T55" fmla="*/ 37 h 122"/>
                <a:gd name="T56" fmla="*/ 115 w 236"/>
                <a:gd name="T57" fmla="*/ 39 h 122"/>
                <a:gd name="T58" fmla="*/ 112 w 236"/>
                <a:gd name="T59" fmla="*/ 47 h 122"/>
                <a:gd name="T60" fmla="*/ 104 w 236"/>
                <a:gd name="T61" fmla="*/ 52 h 122"/>
                <a:gd name="T62" fmla="*/ 100 w 236"/>
                <a:gd name="T63" fmla="*/ 48 h 122"/>
                <a:gd name="T64" fmla="*/ 97 w 236"/>
                <a:gd name="T65" fmla="*/ 44 h 122"/>
                <a:gd name="T66" fmla="*/ 93 w 236"/>
                <a:gd name="T67" fmla="*/ 51 h 122"/>
                <a:gd name="T68" fmla="*/ 92 w 236"/>
                <a:gd name="T69" fmla="*/ 58 h 122"/>
                <a:gd name="T70" fmla="*/ 86 w 236"/>
                <a:gd name="T71" fmla="*/ 55 h 122"/>
                <a:gd name="T72" fmla="*/ 80 w 236"/>
                <a:gd name="T73" fmla="*/ 56 h 122"/>
                <a:gd name="T74" fmla="*/ 76 w 236"/>
                <a:gd name="T75" fmla="*/ 61 h 122"/>
                <a:gd name="T76" fmla="*/ 71 w 236"/>
                <a:gd name="T77" fmla="*/ 60 h 122"/>
                <a:gd name="T78" fmla="*/ 63 w 236"/>
                <a:gd name="T79" fmla="*/ 57 h 122"/>
                <a:gd name="T80" fmla="*/ 57 w 236"/>
                <a:gd name="T81" fmla="*/ 61 h 122"/>
                <a:gd name="T82" fmla="*/ 49 w 236"/>
                <a:gd name="T83" fmla="*/ 66 h 122"/>
                <a:gd name="T84" fmla="*/ 43 w 236"/>
                <a:gd name="T85" fmla="*/ 67 h 122"/>
                <a:gd name="T86" fmla="*/ 43 w 236"/>
                <a:gd name="T87" fmla="*/ 72 h 122"/>
                <a:gd name="T88" fmla="*/ 44 w 236"/>
                <a:gd name="T89" fmla="*/ 78 h 122"/>
                <a:gd name="T90" fmla="*/ 36 w 236"/>
                <a:gd name="T91" fmla="*/ 81 h 122"/>
                <a:gd name="T92" fmla="*/ 33 w 236"/>
                <a:gd name="T93" fmla="*/ 88 h 122"/>
                <a:gd name="T94" fmla="*/ 33 w 236"/>
                <a:gd name="T95" fmla="*/ 94 h 122"/>
                <a:gd name="T96" fmla="*/ 27 w 236"/>
                <a:gd name="T97" fmla="*/ 94 h 122"/>
                <a:gd name="T98" fmla="*/ 19 w 236"/>
                <a:gd name="T99" fmla="*/ 89 h 122"/>
                <a:gd name="T100" fmla="*/ 14 w 236"/>
                <a:gd name="T101" fmla="*/ 93 h 122"/>
                <a:gd name="T102" fmla="*/ 10 w 236"/>
                <a:gd name="T103" fmla="*/ 97 h 122"/>
                <a:gd name="T104" fmla="*/ 14 w 236"/>
                <a:gd name="T105" fmla="*/ 102 h 122"/>
                <a:gd name="T106" fmla="*/ 14 w 236"/>
                <a:gd name="T107" fmla="*/ 107 h 122"/>
                <a:gd name="T108" fmla="*/ 12 w 236"/>
                <a:gd name="T109" fmla="*/ 115 h 122"/>
                <a:gd name="T110" fmla="*/ 7 w 236"/>
                <a:gd name="T111" fmla="*/ 116 h 122"/>
                <a:gd name="T112" fmla="*/ 5 w 236"/>
                <a:gd name="T113" fmla="*/ 117 h 122"/>
                <a:gd name="T114" fmla="*/ 0 w 236"/>
                <a:gd name="T115" fmla="*/ 117 h 122"/>
                <a:gd name="T116" fmla="*/ 0 w 236"/>
                <a:gd name="T117" fmla="*/ 121 h 122"/>
                <a:gd name="T118" fmla="*/ 2 w 236"/>
                <a:gd name="T119" fmla="*/ 121 h 122"/>
                <a:gd name="T120" fmla="*/ 50 w 236"/>
                <a:gd name="T121" fmla="*/ 111 h 122"/>
                <a:gd name="T122" fmla="*/ 192 w 236"/>
                <a:gd name="T123" fmla="*/ 100 h 122"/>
                <a:gd name="T124" fmla="*/ 202 w 236"/>
                <a:gd name="T125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" h="122">
                  <a:moveTo>
                    <a:pt x="202" y="94"/>
                  </a:moveTo>
                  <a:lnTo>
                    <a:pt x="207" y="91"/>
                  </a:lnTo>
                  <a:lnTo>
                    <a:pt x="210" y="89"/>
                  </a:lnTo>
                  <a:lnTo>
                    <a:pt x="214" y="88"/>
                  </a:lnTo>
                  <a:lnTo>
                    <a:pt x="217" y="79"/>
                  </a:lnTo>
                  <a:lnTo>
                    <a:pt x="220" y="74"/>
                  </a:lnTo>
                  <a:lnTo>
                    <a:pt x="231" y="70"/>
                  </a:lnTo>
                  <a:lnTo>
                    <a:pt x="235" y="64"/>
                  </a:lnTo>
                  <a:lnTo>
                    <a:pt x="236" y="60"/>
                  </a:lnTo>
                  <a:lnTo>
                    <a:pt x="232" y="54"/>
                  </a:lnTo>
                  <a:lnTo>
                    <a:pt x="227" y="49"/>
                  </a:lnTo>
                  <a:lnTo>
                    <a:pt x="222" y="42"/>
                  </a:lnTo>
                  <a:lnTo>
                    <a:pt x="220" y="36"/>
                  </a:lnTo>
                  <a:lnTo>
                    <a:pt x="217" y="23"/>
                  </a:lnTo>
                  <a:lnTo>
                    <a:pt x="218" y="22"/>
                  </a:lnTo>
                  <a:lnTo>
                    <a:pt x="215" y="22"/>
                  </a:lnTo>
                  <a:lnTo>
                    <a:pt x="211" y="18"/>
                  </a:lnTo>
                  <a:lnTo>
                    <a:pt x="207" y="13"/>
                  </a:lnTo>
                  <a:lnTo>
                    <a:pt x="204" y="10"/>
                  </a:lnTo>
                  <a:lnTo>
                    <a:pt x="203" y="11"/>
                  </a:lnTo>
                  <a:lnTo>
                    <a:pt x="201" y="12"/>
                  </a:lnTo>
                  <a:lnTo>
                    <a:pt x="199" y="15"/>
                  </a:lnTo>
                  <a:lnTo>
                    <a:pt x="198" y="16"/>
                  </a:lnTo>
                  <a:lnTo>
                    <a:pt x="192" y="17"/>
                  </a:lnTo>
                  <a:lnTo>
                    <a:pt x="187" y="15"/>
                  </a:lnTo>
                  <a:lnTo>
                    <a:pt x="184" y="13"/>
                  </a:lnTo>
                  <a:lnTo>
                    <a:pt x="183" y="14"/>
                  </a:lnTo>
                  <a:lnTo>
                    <a:pt x="181" y="16"/>
                  </a:lnTo>
                  <a:lnTo>
                    <a:pt x="181" y="17"/>
                  </a:lnTo>
                  <a:lnTo>
                    <a:pt x="178" y="18"/>
                  </a:lnTo>
                  <a:lnTo>
                    <a:pt x="176" y="16"/>
                  </a:lnTo>
                  <a:lnTo>
                    <a:pt x="174" y="15"/>
                  </a:lnTo>
                  <a:lnTo>
                    <a:pt x="171" y="14"/>
                  </a:lnTo>
                  <a:lnTo>
                    <a:pt x="166" y="13"/>
                  </a:lnTo>
                  <a:lnTo>
                    <a:pt x="165" y="11"/>
                  </a:lnTo>
                  <a:lnTo>
                    <a:pt x="163" y="7"/>
                  </a:lnTo>
                  <a:lnTo>
                    <a:pt x="159" y="4"/>
                  </a:lnTo>
                  <a:lnTo>
                    <a:pt x="154" y="0"/>
                  </a:lnTo>
                  <a:lnTo>
                    <a:pt x="153" y="1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1" y="2"/>
                  </a:lnTo>
                  <a:lnTo>
                    <a:pt x="142" y="6"/>
                  </a:lnTo>
                  <a:lnTo>
                    <a:pt x="144" y="7"/>
                  </a:lnTo>
                  <a:lnTo>
                    <a:pt x="143" y="9"/>
                  </a:lnTo>
                  <a:lnTo>
                    <a:pt x="144" y="15"/>
                  </a:lnTo>
                  <a:lnTo>
                    <a:pt x="142" y="17"/>
                  </a:lnTo>
                  <a:lnTo>
                    <a:pt x="138" y="17"/>
                  </a:lnTo>
                  <a:lnTo>
                    <a:pt x="134" y="19"/>
                  </a:lnTo>
                  <a:lnTo>
                    <a:pt x="126" y="20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4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20" y="37"/>
                  </a:lnTo>
                  <a:lnTo>
                    <a:pt x="118" y="39"/>
                  </a:lnTo>
                  <a:lnTo>
                    <a:pt x="115" y="39"/>
                  </a:lnTo>
                  <a:lnTo>
                    <a:pt x="112" y="44"/>
                  </a:lnTo>
                  <a:lnTo>
                    <a:pt x="112" y="47"/>
                  </a:lnTo>
                  <a:lnTo>
                    <a:pt x="110" y="51"/>
                  </a:lnTo>
                  <a:lnTo>
                    <a:pt x="104" y="52"/>
                  </a:lnTo>
                  <a:lnTo>
                    <a:pt x="103" y="51"/>
                  </a:lnTo>
                  <a:lnTo>
                    <a:pt x="100" y="48"/>
                  </a:lnTo>
                  <a:lnTo>
                    <a:pt x="99" y="44"/>
                  </a:lnTo>
                  <a:lnTo>
                    <a:pt x="97" y="44"/>
                  </a:lnTo>
                  <a:lnTo>
                    <a:pt x="96" y="48"/>
                  </a:lnTo>
                  <a:lnTo>
                    <a:pt x="93" y="51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8" y="57"/>
                  </a:lnTo>
                  <a:lnTo>
                    <a:pt x="86" y="55"/>
                  </a:lnTo>
                  <a:lnTo>
                    <a:pt x="82" y="55"/>
                  </a:lnTo>
                  <a:lnTo>
                    <a:pt x="80" y="56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5" y="62"/>
                  </a:lnTo>
                  <a:lnTo>
                    <a:pt x="71" y="60"/>
                  </a:lnTo>
                  <a:lnTo>
                    <a:pt x="68" y="57"/>
                  </a:lnTo>
                  <a:lnTo>
                    <a:pt x="63" y="57"/>
                  </a:lnTo>
                  <a:lnTo>
                    <a:pt x="60" y="57"/>
                  </a:lnTo>
                  <a:lnTo>
                    <a:pt x="57" y="61"/>
                  </a:lnTo>
                  <a:lnTo>
                    <a:pt x="49" y="61"/>
                  </a:lnTo>
                  <a:lnTo>
                    <a:pt x="49" y="66"/>
                  </a:lnTo>
                  <a:lnTo>
                    <a:pt x="46" y="66"/>
                  </a:lnTo>
                  <a:lnTo>
                    <a:pt x="43" y="67"/>
                  </a:lnTo>
                  <a:lnTo>
                    <a:pt x="43" y="71"/>
                  </a:lnTo>
                  <a:lnTo>
                    <a:pt x="43" y="72"/>
                  </a:lnTo>
                  <a:lnTo>
                    <a:pt x="43" y="75"/>
                  </a:lnTo>
                  <a:lnTo>
                    <a:pt x="44" y="78"/>
                  </a:lnTo>
                  <a:lnTo>
                    <a:pt x="42" y="79"/>
                  </a:lnTo>
                  <a:lnTo>
                    <a:pt x="36" y="81"/>
                  </a:lnTo>
                  <a:lnTo>
                    <a:pt x="33" y="83"/>
                  </a:lnTo>
                  <a:lnTo>
                    <a:pt x="33" y="88"/>
                  </a:lnTo>
                  <a:lnTo>
                    <a:pt x="35" y="93"/>
                  </a:lnTo>
                  <a:lnTo>
                    <a:pt x="33" y="94"/>
                  </a:lnTo>
                  <a:lnTo>
                    <a:pt x="30" y="94"/>
                  </a:lnTo>
                  <a:lnTo>
                    <a:pt x="27" y="94"/>
                  </a:lnTo>
                  <a:lnTo>
                    <a:pt x="23" y="91"/>
                  </a:lnTo>
                  <a:lnTo>
                    <a:pt x="19" y="89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1" y="94"/>
                  </a:lnTo>
                  <a:lnTo>
                    <a:pt x="10" y="97"/>
                  </a:lnTo>
                  <a:lnTo>
                    <a:pt x="10" y="100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7"/>
                  </a:lnTo>
                  <a:lnTo>
                    <a:pt x="14" y="112"/>
                  </a:lnTo>
                  <a:lnTo>
                    <a:pt x="12" y="115"/>
                  </a:lnTo>
                  <a:lnTo>
                    <a:pt x="10" y="116"/>
                  </a:lnTo>
                  <a:lnTo>
                    <a:pt x="7" y="116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4" y="117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1"/>
                  </a:lnTo>
                  <a:lnTo>
                    <a:pt x="52" y="120"/>
                  </a:lnTo>
                  <a:lnTo>
                    <a:pt x="50" y="111"/>
                  </a:lnTo>
                  <a:lnTo>
                    <a:pt x="143" y="105"/>
                  </a:lnTo>
                  <a:lnTo>
                    <a:pt x="192" y="100"/>
                  </a:lnTo>
                  <a:lnTo>
                    <a:pt x="198" y="97"/>
                  </a:lnTo>
                  <a:lnTo>
                    <a:pt x="202" y="94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83" name="Freeform 68710">
              <a:extLst>
                <a:ext uri="{FF2B5EF4-FFF2-40B4-BE49-F238E27FC236}">
                  <a16:creationId xmlns:a16="http://schemas.microsoft.com/office/drawing/2014/main" id="{40BD2CBF-F4F6-9283-6D22-15818C239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018" y="2986036"/>
              <a:ext cx="692260" cy="602261"/>
            </a:xfrm>
            <a:custGeom>
              <a:avLst/>
              <a:gdLst>
                <a:gd name="T0" fmla="*/ 238 w 254"/>
                <a:gd name="T1" fmla="*/ 190 h 221"/>
                <a:gd name="T2" fmla="*/ 242 w 254"/>
                <a:gd name="T3" fmla="*/ 189 h 221"/>
                <a:gd name="T4" fmla="*/ 244 w 254"/>
                <a:gd name="T5" fmla="*/ 188 h 221"/>
                <a:gd name="T6" fmla="*/ 249 w 254"/>
                <a:gd name="T7" fmla="*/ 187 h 221"/>
                <a:gd name="T8" fmla="*/ 254 w 254"/>
                <a:gd name="T9" fmla="*/ 183 h 221"/>
                <a:gd name="T10" fmla="*/ 254 w 254"/>
                <a:gd name="T11" fmla="*/ 173 h 221"/>
                <a:gd name="T12" fmla="*/ 250 w 254"/>
                <a:gd name="T13" fmla="*/ 168 h 221"/>
                <a:gd name="T14" fmla="*/ 251 w 254"/>
                <a:gd name="T15" fmla="*/ 161 h 221"/>
                <a:gd name="T16" fmla="*/ 243 w 254"/>
                <a:gd name="T17" fmla="*/ 166 h 221"/>
                <a:gd name="T18" fmla="*/ 238 w 254"/>
                <a:gd name="T19" fmla="*/ 156 h 221"/>
                <a:gd name="T20" fmla="*/ 240 w 254"/>
                <a:gd name="T21" fmla="*/ 146 h 221"/>
                <a:gd name="T22" fmla="*/ 232 w 254"/>
                <a:gd name="T23" fmla="*/ 131 h 221"/>
                <a:gd name="T24" fmla="*/ 216 w 254"/>
                <a:gd name="T25" fmla="*/ 124 h 221"/>
                <a:gd name="T26" fmla="*/ 202 w 254"/>
                <a:gd name="T27" fmla="*/ 112 h 221"/>
                <a:gd name="T28" fmla="*/ 204 w 254"/>
                <a:gd name="T29" fmla="*/ 100 h 221"/>
                <a:gd name="T30" fmla="*/ 206 w 254"/>
                <a:gd name="T31" fmla="*/ 91 h 221"/>
                <a:gd name="T32" fmla="*/ 206 w 254"/>
                <a:gd name="T33" fmla="*/ 80 h 221"/>
                <a:gd name="T34" fmla="*/ 196 w 254"/>
                <a:gd name="T35" fmla="*/ 76 h 221"/>
                <a:gd name="T36" fmla="*/ 191 w 254"/>
                <a:gd name="T37" fmla="*/ 81 h 221"/>
                <a:gd name="T38" fmla="*/ 186 w 254"/>
                <a:gd name="T39" fmla="*/ 67 h 221"/>
                <a:gd name="T40" fmla="*/ 163 w 254"/>
                <a:gd name="T41" fmla="*/ 45 h 221"/>
                <a:gd name="T42" fmla="*/ 156 w 254"/>
                <a:gd name="T43" fmla="*/ 22 h 221"/>
                <a:gd name="T44" fmla="*/ 158 w 254"/>
                <a:gd name="T45" fmla="*/ 10 h 221"/>
                <a:gd name="T46" fmla="*/ 0 w 254"/>
                <a:gd name="T47" fmla="*/ 2 h 221"/>
                <a:gd name="T48" fmla="*/ 4 w 254"/>
                <a:gd name="T49" fmla="*/ 6 h 221"/>
                <a:gd name="T50" fmla="*/ 3 w 254"/>
                <a:gd name="T51" fmla="*/ 13 h 221"/>
                <a:gd name="T52" fmla="*/ 5 w 254"/>
                <a:gd name="T53" fmla="*/ 17 h 221"/>
                <a:gd name="T54" fmla="*/ 12 w 254"/>
                <a:gd name="T55" fmla="*/ 25 h 221"/>
                <a:gd name="T56" fmla="*/ 14 w 254"/>
                <a:gd name="T57" fmla="*/ 29 h 221"/>
                <a:gd name="T58" fmla="*/ 20 w 254"/>
                <a:gd name="T59" fmla="*/ 39 h 221"/>
                <a:gd name="T60" fmla="*/ 31 w 254"/>
                <a:gd name="T61" fmla="*/ 39 h 221"/>
                <a:gd name="T62" fmla="*/ 28 w 254"/>
                <a:gd name="T63" fmla="*/ 50 h 221"/>
                <a:gd name="T64" fmla="*/ 31 w 254"/>
                <a:gd name="T65" fmla="*/ 61 h 221"/>
                <a:gd name="T66" fmla="*/ 36 w 254"/>
                <a:gd name="T67" fmla="*/ 69 h 221"/>
                <a:gd name="T68" fmla="*/ 42 w 254"/>
                <a:gd name="T69" fmla="*/ 176 h 221"/>
                <a:gd name="T70" fmla="*/ 215 w 254"/>
                <a:gd name="T71" fmla="*/ 197 h 221"/>
                <a:gd name="T72" fmla="*/ 205 w 254"/>
                <a:gd name="T73" fmla="*/ 221 h 221"/>
                <a:gd name="T74" fmla="*/ 234 w 254"/>
                <a:gd name="T75" fmla="*/ 216 h 221"/>
                <a:gd name="T76" fmla="*/ 237 w 254"/>
                <a:gd name="T77" fmla="*/ 211 h 221"/>
                <a:gd name="T78" fmla="*/ 234 w 254"/>
                <a:gd name="T79" fmla="*/ 206 h 221"/>
                <a:gd name="T80" fmla="*/ 237 w 254"/>
                <a:gd name="T81" fmla="*/ 203 h 221"/>
                <a:gd name="T82" fmla="*/ 238 w 254"/>
                <a:gd name="T83" fmla="*/ 197 h 221"/>
                <a:gd name="T84" fmla="*/ 238 w 254"/>
                <a:gd name="T85" fmla="*/ 1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" h="221">
                  <a:moveTo>
                    <a:pt x="238" y="193"/>
                  </a:moveTo>
                  <a:cubicBezTo>
                    <a:pt x="238" y="190"/>
                    <a:pt x="238" y="190"/>
                    <a:pt x="238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6" y="187"/>
                    <a:pt x="246" y="187"/>
                    <a:pt x="246" y="187"/>
                  </a:cubicBezTo>
                  <a:cubicBezTo>
                    <a:pt x="249" y="187"/>
                    <a:pt x="249" y="187"/>
                    <a:pt x="249" y="187"/>
                  </a:cubicBezTo>
                  <a:cubicBezTo>
                    <a:pt x="252" y="186"/>
                    <a:pt x="252" y="186"/>
                    <a:pt x="252" y="186"/>
                  </a:cubicBezTo>
                  <a:cubicBezTo>
                    <a:pt x="254" y="183"/>
                    <a:pt x="254" y="183"/>
                    <a:pt x="254" y="183"/>
                  </a:cubicBezTo>
                  <a:cubicBezTo>
                    <a:pt x="254" y="177"/>
                    <a:pt x="254" y="177"/>
                    <a:pt x="254" y="177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3" y="161"/>
                    <a:pt x="243" y="161"/>
                    <a:pt x="243" y="161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9" y="152"/>
                    <a:pt x="239" y="152"/>
                    <a:pt x="239" y="152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6" y="135"/>
                    <a:pt x="236" y="135"/>
                    <a:pt x="236" y="135"/>
                  </a:cubicBezTo>
                  <a:cubicBezTo>
                    <a:pt x="232" y="131"/>
                    <a:pt x="232" y="131"/>
                    <a:pt x="232" y="131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6" y="91"/>
                    <a:pt x="206" y="91"/>
                    <a:pt x="206" y="91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1" y="81"/>
                    <a:pt x="191" y="81"/>
                    <a:pt x="191" y="81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5" y="17"/>
                  </a:cubicBezTo>
                  <a:cubicBezTo>
                    <a:pt x="6" y="18"/>
                    <a:pt x="11" y="19"/>
                    <a:pt x="11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6" y="203"/>
                    <a:pt x="216" y="203"/>
                    <a:pt x="216" y="203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4" y="216"/>
                    <a:pt x="234" y="216"/>
                    <a:pt x="234" y="216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3"/>
                    <a:pt x="238" y="212"/>
                    <a:pt x="237" y="211"/>
                  </a:cubicBezTo>
                  <a:cubicBezTo>
                    <a:pt x="237" y="210"/>
                    <a:pt x="235" y="207"/>
                    <a:pt x="235" y="207"/>
                  </a:cubicBezTo>
                  <a:cubicBezTo>
                    <a:pt x="234" y="206"/>
                    <a:pt x="234" y="206"/>
                    <a:pt x="234" y="206"/>
                  </a:cubicBezTo>
                  <a:cubicBezTo>
                    <a:pt x="235" y="204"/>
                    <a:pt x="235" y="204"/>
                    <a:pt x="235" y="20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8" y="200"/>
                    <a:pt x="238" y="200"/>
                    <a:pt x="238" y="200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4"/>
                    <a:pt x="238" y="194"/>
                    <a:pt x="238" y="194"/>
                  </a:cubicBezTo>
                  <a:lnTo>
                    <a:pt x="238" y="193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84" name="Freeform 68711">
              <a:extLst>
                <a:ext uri="{FF2B5EF4-FFF2-40B4-BE49-F238E27FC236}">
                  <a16:creationId xmlns:a16="http://schemas.microsoft.com/office/drawing/2014/main" id="{2D685D9A-6268-D906-BE8C-B4419862D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65" y="1829823"/>
              <a:ext cx="669721" cy="779396"/>
            </a:xfrm>
            <a:custGeom>
              <a:avLst/>
              <a:gdLst>
                <a:gd name="T0" fmla="*/ 139 w 208"/>
                <a:gd name="T1" fmla="*/ 135 h 242"/>
                <a:gd name="T2" fmla="*/ 144 w 208"/>
                <a:gd name="T3" fmla="*/ 107 h 242"/>
                <a:gd name="T4" fmla="*/ 169 w 208"/>
                <a:gd name="T5" fmla="*/ 80 h 242"/>
                <a:gd name="T6" fmla="*/ 208 w 208"/>
                <a:gd name="T7" fmla="*/ 55 h 242"/>
                <a:gd name="T8" fmla="*/ 183 w 208"/>
                <a:gd name="T9" fmla="*/ 52 h 242"/>
                <a:gd name="T10" fmla="*/ 166 w 208"/>
                <a:gd name="T11" fmla="*/ 52 h 242"/>
                <a:gd name="T12" fmla="*/ 154 w 208"/>
                <a:gd name="T13" fmla="*/ 55 h 242"/>
                <a:gd name="T14" fmla="*/ 147 w 208"/>
                <a:gd name="T15" fmla="*/ 48 h 242"/>
                <a:gd name="T16" fmla="*/ 133 w 208"/>
                <a:gd name="T17" fmla="*/ 45 h 242"/>
                <a:gd name="T18" fmla="*/ 128 w 208"/>
                <a:gd name="T19" fmla="*/ 42 h 242"/>
                <a:gd name="T20" fmla="*/ 114 w 208"/>
                <a:gd name="T21" fmla="*/ 36 h 242"/>
                <a:gd name="T22" fmla="*/ 123 w 208"/>
                <a:gd name="T23" fmla="*/ 36 h 242"/>
                <a:gd name="T24" fmla="*/ 114 w 208"/>
                <a:gd name="T25" fmla="*/ 35 h 242"/>
                <a:gd name="T26" fmla="*/ 105 w 208"/>
                <a:gd name="T27" fmla="*/ 35 h 242"/>
                <a:gd name="T28" fmla="*/ 97 w 208"/>
                <a:gd name="T29" fmla="*/ 39 h 242"/>
                <a:gd name="T30" fmla="*/ 87 w 208"/>
                <a:gd name="T31" fmla="*/ 34 h 242"/>
                <a:gd name="T32" fmla="*/ 80 w 208"/>
                <a:gd name="T33" fmla="*/ 34 h 242"/>
                <a:gd name="T34" fmla="*/ 68 w 208"/>
                <a:gd name="T35" fmla="*/ 24 h 242"/>
                <a:gd name="T36" fmla="*/ 66 w 208"/>
                <a:gd name="T37" fmla="*/ 20 h 242"/>
                <a:gd name="T38" fmla="*/ 58 w 208"/>
                <a:gd name="T39" fmla="*/ 20 h 242"/>
                <a:gd name="T40" fmla="*/ 54 w 208"/>
                <a:gd name="T41" fmla="*/ 16 h 242"/>
                <a:gd name="T42" fmla="*/ 58 w 208"/>
                <a:gd name="T43" fmla="*/ 8 h 242"/>
                <a:gd name="T44" fmla="*/ 60 w 208"/>
                <a:gd name="T45" fmla="*/ 2 h 242"/>
                <a:gd name="T46" fmla="*/ 56 w 208"/>
                <a:gd name="T47" fmla="*/ 0 h 242"/>
                <a:gd name="T48" fmla="*/ 54 w 208"/>
                <a:gd name="T49" fmla="*/ 12 h 242"/>
                <a:gd name="T50" fmla="*/ 0 w 208"/>
                <a:gd name="T51" fmla="*/ 16 h 242"/>
                <a:gd name="T52" fmla="*/ 1 w 208"/>
                <a:gd name="T53" fmla="*/ 23 h 242"/>
                <a:gd name="T54" fmla="*/ 4 w 208"/>
                <a:gd name="T55" fmla="*/ 26 h 242"/>
                <a:gd name="T56" fmla="*/ 3 w 208"/>
                <a:gd name="T57" fmla="*/ 31 h 242"/>
                <a:gd name="T58" fmla="*/ 1 w 208"/>
                <a:gd name="T59" fmla="*/ 34 h 242"/>
                <a:gd name="T60" fmla="*/ 2 w 208"/>
                <a:gd name="T61" fmla="*/ 40 h 242"/>
                <a:gd name="T62" fmla="*/ 1 w 208"/>
                <a:gd name="T63" fmla="*/ 51 h 242"/>
                <a:gd name="T64" fmla="*/ 6 w 208"/>
                <a:gd name="T65" fmla="*/ 64 h 242"/>
                <a:gd name="T66" fmla="*/ 9 w 208"/>
                <a:gd name="T67" fmla="*/ 78 h 242"/>
                <a:gd name="T68" fmla="*/ 10 w 208"/>
                <a:gd name="T69" fmla="*/ 104 h 242"/>
                <a:gd name="T70" fmla="*/ 12 w 208"/>
                <a:gd name="T71" fmla="*/ 114 h 242"/>
                <a:gd name="T72" fmla="*/ 12 w 208"/>
                <a:gd name="T73" fmla="*/ 122 h 242"/>
                <a:gd name="T74" fmla="*/ 17 w 208"/>
                <a:gd name="T75" fmla="*/ 127 h 242"/>
                <a:gd name="T76" fmla="*/ 18 w 208"/>
                <a:gd name="T77" fmla="*/ 136 h 242"/>
                <a:gd name="T78" fmla="*/ 16 w 208"/>
                <a:gd name="T79" fmla="*/ 142 h 242"/>
                <a:gd name="T80" fmla="*/ 17 w 208"/>
                <a:gd name="T81" fmla="*/ 144 h 242"/>
                <a:gd name="T82" fmla="*/ 11 w 208"/>
                <a:gd name="T83" fmla="*/ 150 h 242"/>
                <a:gd name="T84" fmla="*/ 8 w 208"/>
                <a:gd name="T85" fmla="*/ 154 h 242"/>
                <a:gd name="T86" fmla="*/ 9 w 208"/>
                <a:gd name="T87" fmla="*/ 158 h 242"/>
                <a:gd name="T88" fmla="*/ 12 w 208"/>
                <a:gd name="T89" fmla="*/ 163 h 242"/>
                <a:gd name="T90" fmla="*/ 18 w 208"/>
                <a:gd name="T91" fmla="*/ 167 h 242"/>
                <a:gd name="T92" fmla="*/ 18 w 208"/>
                <a:gd name="T93" fmla="*/ 242 h 242"/>
                <a:gd name="T94" fmla="*/ 173 w 208"/>
                <a:gd name="T95" fmla="*/ 233 h 242"/>
                <a:gd name="T96" fmla="*/ 166 w 208"/>
                <a:gd name="T97" fmla="*/ 220 h 242"/>
                <a:gd name="T98" fmla="*/ 157 w 208"/>
                <a:gd name="T99" fmla="*/ 213 h 242"/>
                <a:gd name="T100" fmla="*/ 138 w 208"/>
                <a:gd name="T101" fmla="*/ 197 h 242"/>
                <a:gd name="T102" fmla="*/ 125 w 208"/>
                <a:gd name="T103" fmla="*/ 189 h 242"/>
                <a:gd name="T104" fmla="*/ 128 w 208"/>
                <a:gd name="T105" fmla="*/ 159 h 242"/>
                <a:gd name="T106" fmla="*/ 122 w 208"/>
                <a:gd name="T107" fmla="*/ 154 h 242"/>
                <a:gd name="T108" fmla="*/ 128 w 208"/>
                <a:gd name="T109" fmla="*/ 1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42">
                  <a:moveTo>
                    <a:pt x="128" y="141"/>
                  </a:moveTo>
                  <a:lnTo>
                    <a:pt x="139" y="135"/>
                  </a:lnTo>
                  <a:lnTo>
                    <a:pt x="139" y="111"/>
                  </a:lnTo>
                  <a:lnTo>
                    <a:pt x="144" y="107"/>
                  </a:lnTo>
                  <a:lnTo>
                    <a:pt x="161" y="91"/>
                  </a:lnTo>
                  <a:lnTo>
                    <a:pt x="169" y="80"/>
                  </a:lnTo>
                  <a:lnTo>
                    <a:pt x="185" y="69"/>
                  </a:lnTo>
                  <a:lnTo>
                    <a:pt x="208" y="55"/>
                  </a:lnTo>
                  <a:lnTo>
                    <a:pt x="200" y="53"/>
                  </a:lnTo>
                  <a:lnTo>
                    <a:pt x="183" y="52"/>
                  </a:lnTo>
                  <a:lnTo>
                    <a:pt x="169" y="49"/>
                  </a:lnTo>
                  <a:lnTo>
                    <a:pt x="166" y="52"/>
                  </a:lnTo>
                  <a:lnTo>
                    <a:pt x="162" y="55"/>
                  </a:lnTo>
                  <a:lnTo>
                    <a:pt x="154" y="55"/>
                  </a:lnTo>
                  <a:lnTo>
                    <a:pt x="151" y="51"/>
                  </a:lnTo>
                  <a:lnTo>
                    <a:pt x="147" y="48"/>
                  </a:lnTo>
                  <a:lnTo>
                    <a:pt x="136" y="45"/>
                  </a:lnTo>
                  <a:lnTo>
                    <a:pt x="133" y="45"/>
                  </a:lnTo>
                  <a:lnTo>
                    <a:pt x="129" y="43"/>
                  </a:lnTo>
                  <a:lnTo>
                    <a:pt x="128" y="42"/>
                  </a:lnTo>
                  <a:lnTo>
                    <a:pt x="119" y="41"/>
                  </a:lnTo>
                  <a:lnTo>
                    <a:pt x="114" y="36"/>
                  </a:lnTo>
                  <a:lnTo>
                    <a:pt x="120" y="39"/>
                  </a:lnTo>
                  <a:lnTo>
                    <a:pt x="123" y="36"/>
                  </a:lnTo>
                  <a:lnTo>
                    <a:pt x="119" y="35"/>
                  </a:lnTo>
                  <a:lnTo>
                    <a:pt x="114" y="35"/>
                  </a:lnTo>
                  <a:lnTo>
                    <a:pt x="109" y="35"/>
                  </a:lnTo>
                  <a:lnTo>
                    <a:pt x="105" y="35"/>
                  </a:lnTo>
                  <a:lnTo>
                    <a:pt x="100" y="35"/>
                  </a:lnTo>
                  <a:lnTo>
                    <a:pt x="97" y="39"/>
                  </a:lnTo>
                  <a:lnTo>
                    <a:pt x="93" y="39"/>
                  </a:lnTo>
                  <a:lnTo>
                    <a:pt x="87" y="34"/>
                  </a:lnTo>
                  <a:lnTo>
                    <a:pt x="84" y="34"/>
                  </a:lnTo>
                  <a:lnTo>
                    <a:pt x="80" y="34"/>
                  </a:lnTo>
                  <a:lnTo>
                    <a:pt x="73" y="3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16"/>
                  </a:lnTo>
                  <a:lnTo>
                    <a:pt x="57" y="12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3" y="45"/>
                  </a:lnTo>
                  <a:lnTo>
                    <a:pt x="1" y="51"/>
                  </a:lnTo>
                  <a:lnTo>
                    <a:pt x="3" y="56"/>
                  </a:lnTo>
                  <a:lnTo>
                    <a:pt x="6" y="64"/>
                  </a:lnTo>
                  <a:lnTo>
                    <a:pt x="9" y="70"/>
                  </a:lnTo>
                  <a:lnTo>
                    <a:pt x="9" y="78"/>
                  </a:lnTo>
                  <a:lnTo>
                    <a:pt x="10" y="92"/>
                  </a:lnTo>
                  <a:lnTo>
                    <a:pt x="10" y="104"/>
                  </a:lnTo>
                  <a:lnTo>
                    <a:pt x="10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22"/>
                  </a:lnTo>
                  <a:lnTo>
                    <a:pt x="15" y="124"/>
                  </a:lnTo>
                  <a:lnTo>
                    <a:pt x="17" y="127"/>
                  </a:lnTo>
                  <a:lnTo>
                    <a:pt x="18" y="132"/>
                  </a:lnTo>
                  <a:lnTo>
                    <a:pt x="18" y="136"/>
                  </a:lnTo>
                  <a:lnTo>
                    <a:pt x="18" y="141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7" y="144"/>
                  </a:lnTo>
                  <a:lnTo>
                    <a:pt x="13" y="147"/>
                  </a:lnTo>
                  <a:lnTo>
                    <a:pt x="11" y="150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8" y="156"/>
                  </a:lnTo>
                  <a:lnTo>
                    <a:pt x="9" y="158"/>
                  </a:lnTo>
                  <a:lnTo>
                    <a:pt x="12" y="160"/>
                  </a:lnTo>
                  <a:lnTo>
                    <a:pt x="12" y="163"/>
                  </a:lnTo>
                  <a:lnTo>
                    <a:pt x="17" y="164"/>
                  </a:lnTo>
                  <a:lnTo>
                    <a:pt x="18" y="167"/>
                  </a:lnTo>
                  <a:lnTo>
                    <a:pt x="21" y="169"/>
                  </a:lnTo>
                  <a:lnTo>
                    <a:pt x="18" y="242"/>
                  </a:lnTo>
                  <a:lnTo>
                    <a:pt x="172" y="239"/>
                  </a:lnTo>
                  <a:lnTo>
                    <a:pt x="173" y="233"/>
                  </a:lnTo>
                  <a:lnTo>
                    <a:pt x="172" y="227"/>
                  </a:lnTo>
                  <a:lnTo>
                    <a:pt x="166" y="220"/>
                  </a:lnTo>
                  <a:lnTo>
                    <a:pt x="160" y="216"/>
                  </a:lnTo>
                  <a:lnTo>
                    <a:pt x="157" y="213"/>
                  </a:lnTo>
                  <a:lnTo>
                    <a:pt x="150" y="204"/>
                  </a:lnTo>
                  <a:lnTo>
                    <a:pt x="138" y="197"/>
                  </a:lnTo>
                  <a:lnTo>
                    <a:pt x="130" y="193"/>
                  </a:lnTo>
                  <a:lnTo>
                    <a:pt x="125" y="189"/>
                  </a:lnTo>
                  <a:lnTo>
                    <a:pt x="126" y="174"/>
                  </a:lnTo>
                  <a:lnTo>
                    <a:pt x="128" y="159"/>
                  </a:lnTo>
                  <a:lnTo>
                    <a:pt x="126" y="159"/>
                  </a:lnTo>
                  <a:lnTo>
                    <a:pt x="122" y="154"/>
                  </a:lnTo>
                  <a:lnTo>
                    <a:pt x="126" y="145"/>
                  </a:lnTo>
                  <a:lnTo>
                    <a:pt x="128" y="141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85" name="Line 48">
              <a:extLst>
                <a:ext uri="{FF2B5EF4-FFF2-40B4-BE49-F238E27FC236}">
                  <a16:creationId xmlns:a16="http://schemas.microsoft.com/office/drawing/2014/main" id="{B635052B-7003-8C07-EC4F-D778C5EF5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7881" y="2200198"/>
              <a:ext cx="0" cy="0"/>
            </a:xfrm>
            <a:prstGeom prst="lin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86" name="Line 49">
              <a:extLst>
                <a:ext uri="{FF2B5EF4-FFF2-40B4-BE49-F238E27FC236}">
                  <a16:creationId xmlns:a16="http://schemas.microsoft.com/office/drawing/2014/main" id="{E6AFAE7B-A3A9-B4ED-81B4-3A0B5857E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7881" y="2200198"/>
              <a:ext cx="0" cy="0"/>
            </a:xfrm>
            <a:prstGeom prst="line">
              <a:avLst/>
            </a:prstGeom>
            <a:solidFill>
              <a:schemeClr val="bg1">
                <a:lumMod val="8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87" name="Freeform 68714">
              <a:extLst>
                <a:ext uri="{FF2B5EF4-FFF2-40B4-BE49-F238E27FC236}">
                  <a16:creationId xmlns:a16="http://schemas.microsoft.com/office/drawing/2014/main" id="{E83D99D6-4FDD-3A17-82B5-611926A2D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652" y="2058490"/>
              <a:ext cx="782414" cy="737529"/>
            </a:xfrm>
            <a:custGeom>
              <a:avLst/>
              <a:gdLst>
                <a:gd name="T0" fmla="*/ 12 w 287"/>
                <a:gd name="T1" fmla="*/ 44 h 270"/>
                <a:gd name="T2" fmla="*/ 29 w 287"/>
                <a:gd name="T3" fmla="*/ 36 h 270"/>
                <a:gd name="T4" fmla="*/ 52 w 287"/>
                <a:gd name="T5" fmla="*/ 17 h 270"/>
                <a:gd name="T6" fmla="*/ 77 w 287"/>
                <a:gd name="T7" fmla="*/ 0 h 270"/>
                <a:gd name="T8" fmla="*/ 75 w 287"/>
                <a:gd name="T9" fmla="*/ 6 h 270"/>
                <a:gd name="T10" fmla="*/ 65 w 287"/>
                <a:gd name="T11" fmla="*/ 19 h 270"/>
                <a:gd name="T12" fmla="*/ 67 w 287"/>
                <a:gd name="T13" fmla="*/ 29 h 270"/>
                <a:gd name="T14" fmla="*/ 77 w 287"/>
                <a:gd name="T15" fmla="*/ 28 h 270"/>
                <a:gd name="T16" fmla="*/ 111 w 287"/>
                <a:gd name="T17" fmla="*/ 45 h 270"/>
                <a:gd name="T18" fmla="*/ 135 w 287"/>
                <a:gd name="T19" fmla="*/ 39 h 270"/>
                <a:gd name="T20" fmla="*/ 169 w 287"/>
                <a:gd name="T21" fmla="*/ 28 h 270"/>
                <a:gd name="T22" fmla="*/ 198 w 287"/>
                <a:gd name="T23" fmla="*/ 38 h 270"/>
                <a:gd name="T24" fmla="*/ 217 w 287"/>
                <a:gd name="T25" fmla="*/ 55 h 270"/>
                <a:gd name="T26" fmla="*/ 232 w 287"/>
                <a:gd name="T27" fmla="*/ 56 h 270"/>
                <a:gd name="T28" fmla="*/ 219 w 287"/>
                <a:gd name="T29" fmla="*/ 62 h 270"/>
                <a:gd name="T30" fmla="*/ 193 w 287"/>
                <a:gd name="T31" fmla="*/ 64 h 270"/>
                <a:gd name="T32" fmla="*/ 201 w 287"/>
                <a:gd name="T33" fmla="*/ 74 h 270"/>
                <a:gd name="T34" fmla="*/ 204 w 287"/>
                <a:gd name="T35" fmla="*/ 75 h 270"/>
                <a:gd name="T36" fmla="*/ 234 w 287"/>
                <a:gd name="T37" fmla="*/ 88 h 270"/>
                <a:gd name="T38" fmla="*/ 246 w 287"/>
                <a:gd name="T39" fmla="*/ 109 h 270"/>
                <a:gd name="T40" fmla="*/ 245 w 287"/>
                <a:gd name="T41" fmla="*/ 141 h 270"/>
                <a:gd name="T42" fmla="*/ 233 w 287"/>
                <a:gd name="T43" fmla="*/ 168 h 270"/>
                <a:gd name="T44" fmla="*/ 246 w 287"/>
                <a:gd name="T45" fmla="*/ 166 h 270"/>
                <a:gd name="T46" fmla="*/ 255 w 287"/>
                <a:gd name="T47" fmla="*/ 153 h 270"/>
                <a:gd name="T48" fmla="*/ 275 w 287"/>
                <a:gd name="T49" fmla="*/ 154 h 270"/>
                <a:gd name="T50" fmla="*/ 287 w 287"/>
                <a:gd name="T51" fmla="*/ 197 h 270"/>
                <a:gd name="T52" fmla="*/ 275 w 287"/>
                <a:gd name="T53" fmla="*/ 220 h 270"/>
                <a:gd name="T54" fmla="*/ 266 w 287"/>
                <a:gd name="T55" fmla="*/ 249 h 270"/>
                <a:gd name="T56" fmla="*/ 141 w 287"/>
                <a:gd name="T57" fmla="*/ 270 h 270"/>
                <a:gd name="T58" fmla="*/ 158 w 287"/>
                <a:gd name="T59" fmla="*/ 235 h 270"/>
                <a:gd name="T60" fmla="*/ 145 w 287"/>
                <a:gd name="T61" fmla="*/ 191 h 270"/>
                <a:gd name="T62" fmla="*/ 144 w 287"/>
                <a:gd name="T63" fmla="*/ 165 h 270"/>
                <a:gd name="T64" fmla="*/ 148 w 287"/>
                <a:gd name="T65" fmla="*/ 147 h 270"/>
                <a:gd name="T66" fmla="*/ 153 w 287"/>
                <a:gd name="T67" fmla="*/ 122 h 270"/>
                <a:gd name="T68" fmla="*/ 166 w 287"/>
                <a:gd name="T69" fmla="*/ 106 h 270"/>
                <a:gd name="T70" fmla="*/ 169 w 287"/>
                <a:gd name="T71" fmla="*/ 122 h 270"/>
                <a:gd name="T72" fmla="*/ 175 w 287"/>
                <a:gd name="T73" fmla="*/ 111 h 270"/>
                <a:gd name="T74" fmla="*/ 180 w 287"/>
                <a:gd name="T75" fmla="*/ 94 h 270"/>
                <a:gd name="T76" fmla="*/ 184 w 287"/>
                <a:gd name="T77" fmla="*/ 81 h 270"/>
                <a:gd name="T78" fmla="*/ 189 w 287"/>
                <a:gd name="T79" fmla="*/ 74 h 270"/>
                <a:gd name="T80" fmla="*/ 187 w 287"/>
                <a:gd name="T81" fmla="*/ 65 h 270"/>
                <a:gd name="T82" fmla="*/ 159 w 287"/>
                <a:gd name="T83" fmla="*/ 68 h 270"/>
                <a:gd name="T84" fmla="*/ 129 w 287"/>
                <a:gd name="T85" fmla="*/ 85 h 270"/>
                <a:gd name="T86" fmla="*/ 127 w 287"/>
                <a:gd name="T87" fmla="*/ 76 h 270"/>
                <a:gd name="T88" fmla="*/ 118 w 287"/>
                <a:gd name="T89" fmla="*/ 75 h 270"/>
                <a:gd name="T90" fmla="*/ 107 w 287"/>
                <a:gd name="T91" fmla="*/ 101 h 270"/>
                <a:gd name="T92" fmla="*/ 95 w 287"/>
                <a:gd name="T93" fmla="*/ 100 h 270"/>
                <a:gd name="T94" fmla="*/ 84 w 287"/>
                <a:gd name="T95" fmla="*/ 81 h 270"/>
                <a:gd name="T96" fmla="*/ 58 w 287"/>
                <a:gd name="T97" fmla="*/ 74 h 270"/>
                <a:gd name="T98" fmla="*/ 29 w 287"/>
                <a:gd name="T99" fmla="*/ 65 h 270"/>
                <a:gd name="T100" fmla="*/ 9 w 287"/>
                <a:gd name="T101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270">
                  <a:moveTo>
                    <a:pt x="0" y="51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8" y="14"/>
                    <a:pt x="68" y="15"/>
                  </a:cubicBezTo>
                  <a:cubicBezTo>
                    <a:pt x="68" y="16"/>
                    <a:pt x="65" y="23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6" y="54"/>
                    <a:pt x="217" y="55"/>
                  </a:cubicBezTo>
                  <a:cubicBezTo>
                    <a:pt x="218" y="56"/>
                    <a:pt x="219" y="58"/>
                    <a:pt x="219" y="58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4" y="59"/>
                    <a:pt x="226" y="57"/>
                    <a:pt x="226" y="57"/>
                  </a:cubicBezTo>
                  <a:cubicBezTo>
                    <a:pt x="226" y="56"/>
                    <a:pt x="230" y="54"/>
                    <a:pt x="230" y="54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2" y="56"/>
                    <a:pt x="234" y="57"/>
                    <a:pt x="232" y="58"/>
                  </a:cubicBezTo>
                  <a:cubicBezTo>
                    <a:pt x="231" y="58"/>
                    <a:pt x="230" y="60"/>
                    <a:pt x="229" y="60"/>
                  </a:cubicBezTo>
                  <a:cubicBezTo>
                    <a:pt x="227" y="60"/>
                    <a:pt x="225" y="60"/>
                    <a:pt x="225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69"/>
                    <a:pt x="194" y="71"/>
                    <a:pt x="195" y="71"/>
                  </a:cubicBezTo>
                  <a:cubicBezTo>
                    <a:pt x="195" y="71"/>
                    <a:pt x="196" y="72"/>
                    <a:pt x="196" y="72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2"/>
                    <a:pt x="200" y="70"/>
                    <a:pt x="201" y="70"/>
                  </a:cubicBezTo>
                  <a:cubicBezTo>
                    <a:pt x="202" y="70"/>
                    <a:pt x="206" y="72"/>
                    <a:pt x="206" y="72"/>
                  </a:cubicBezTo>
                  <a:cubicBezTo>
                    <a:pt x="206" y="72"/>
                    <a:pt x="205" y="74"/>
                    <a:pt x="205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5" y="76"/>
                    <a:pt x="210" y="77"/>
                    <a:pt x="210" y="77"/>
                  </a:cubicBezTo>
                  <a:cubicBezTo>
                    <a:pt x="211" y="77"/>
                    <a:pt x="214" y="79"/>
                    <a:pt x="214" y="79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4" y="103"/>
                    <a:pt x="243" y="103"/>
                    <a:pt x="243" y="104"/>
                  </a:cubicBezTo>
                  <a:cubicBezTo>
                    <a:pt x="244" y="105"/>
                    <a:pt x="246" y="109"/>
                    <a:pt x="246" y="109"/>
                  </a:cubicBezTo>
                  <a:cubicBezTo>
                    <a:pt x="245" y="110"/>
                    <a:pt x="247" y="113"/>
                    <a:pt x="247" y="113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49" y="136"/>
                    <a:pt x="249" y="136"/>
                    <a:pt x="249" y="136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0" y="151"/>
                    <a:pt x="239" y="152"/>
                  </a:cubicBezTo>
                  <a:cubicBezTo>
                    <a:pt x="239" y="152"/>
                    <a:pt x="235" y="155"/>
                    <a:pt x="235" y="156"/>
                  </a:cubicBezTo>
                  <a:cubicBezTo>
                    <a:pt x="235" y="156"/>
                    <a:pt x="233" y="160"/>
                    <a:pt x="233" y="160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2" y="170"/>
                    <a:pt x="242" y="170"/>
                    <a:pt x="242" y="170"/>
                  </a:cubicBezTo>
                  <a:cubicBezTo>
                    <a:pt x="242" y="170"/>
                    <a:pt x="244" y="169"/>
                    <a:pt x="244" y="168"/>
                  </a:cubicBezTo>
                  <a:cubicBezTo>
                    <a:pt x="245" y="168"/>
                    <a:pt x="246" y="166"/>
                    <a:pt x="246" y="166"/>
                  </a:cubicBezTo>
                  <a:cubicBezTo>
                    <a:pt x="246" y="166"/>
                    <a:pt x="249" y="164"/>
                    <a:pt x="249" y="164"/>
                  </a:cubicBezTo>
                  <a:cubicBezTo>
                    <a:pt x="249" y="164"/>
                    <a:pt x="249" y="161"/>
                    <a:pt x="249" y="161"/>
                  </a:cubicBezTo>
                  <a:cubicBezTo>
                    <a:pt x="249" y="161"/>
                    <a:pt x="250" y="157"/>
                    <a:pt x="250" y="157"/>
                  </a:cubicBezTo>
                  <a:cubicBezTo>
                    <a:pt x="250" y="157"/>
                    <a:pt x="252" y="156"/>
                    <a:pt x="252" y="156"/>
                  </a:cubicBezTo>
                  <a:cubicBezTo>
                    <a:pt x="252" y="155"/>
                    <a:pt x="255" y="153"/>
                    <a:pt x="255" y="153"/>
                  </a:cubicBezTo>
                  <a:cubicBezTo>
                    <a:pt x="255" y="153"/>
                    <a:pt x="259" y="150"/>
                    <a:pt x="259" y="150"/>
                  </a:cubicBezTo>
                  <a:cubicBezTo>
                    <a:pt x="260" y="150"/>
                    <a:pt x="262" y="147"/>
                    <a:pt x="262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6" y="189"/>
                    <a:pt x="286" y="189"/>
                    <a:pt x="286" y="189"/>
                  </a:cubicBezTo>
                  <a:cubicBezTo>
                    <a:pt x="286" y="193"/>
                    <a:pt x="286" y="193"/>
                    <a:pt x="286" y="193"/>
                  </a:cubicBezTo>
                  <a:cubicBezTo>
                    <a:pt x="286" y="193"/>
                    <a:pt x="287" y="196"/>
                    <a:pt x="287" y="197"/>
                  </a:cubicBezTo>
                  <a:cubicBezTo>
                    <a:pt x="287" y="198"/>
                    <a:pt x="287" y="213"/>
                    <a:pt x="287" y="213"/>
                  </a:cubicBezTo>
                  <a:cubicBezTo>
                    <a:pt x="280" y="213"/>
                    <a:pt x="280" y="213"/>
                    <a:pt x="280" y="213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4" y="225"/>
                    <a:pt x="274" y="225"/>
                    <a:pt x="274" y="225"/>
                  </a:cubicBezTo>
                  <a:cubicBezTo>
                    <a:pt x="272" y="229"/>
                    <a:pt x="272" y="229"/>
                    <a:pt x="272" y="229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13" y="267"/>
                    <a:pt x="213" y="267"/>
                    <a:pt x="213" y="267"/>
                  </a:cubicBezTo>
                  <a:cubicBezTo>
                    <a:pt x="212" y="265"/>
                    <a:pt x="212" y="265"/>
                    <a:pt x="212" y="265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8" y="261"/>
                    <a:pt x="148" y="261"/>
                    <a:pt x="148" y="261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57" y="217"/>
                    <a:pt x="157" y="217"/>
                    <a:pt x="157" y="217"/>
                  </a:cubicBezTo>
                  <a:cubicBezTo>
                    <a:pt x="157" y="209"/>
                    <a:pt x="157" y="209"/>
                    <a:pt x="157" y="209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1" y="162"/>
                    <a:pt x="141" y="162"/>
                    <a:pt x="141" y="162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7" y="121"/>
                    <a:pt x="168" y="122"/>
                    <a:pt x="169" y="122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2"/>
                    <a:pt x="172" y="121"/>
                    <a:pt x="172" y="121"/>
                  </a:cubicBezTo>
                  <a:cubicBezTo>
                    <a:pt x="172" y="120"/>
                    <a:pt x="173" y="117"/>
                    <a:pt x="173" y="117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8" y="74"/>
                    <a:pt x="188" y="74"/>
                    <a:pt x="189" y="74"/>
                  </a:cubicBezTo>
                  <a:cubicBezTo>
                    <a:pt x="189" y="74"/>
                    <a:pt x="193" y="73"/>
                    <a:pt x="193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88" name="Freeform 68715">
              <a:extLst>
                <a:ext uri="{FF2B5EF4-FFF2-40B4-BE49-F238E27FC236}">
                  <a16:creationId xmlns:a16="http://schemas.microsoft.com/office/drawing/2014/main" id="{2D2ED71E-931E-68AB-F73C-F96365840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3484" y="2145448"/>
              <a:ext cx="547368" cy="582939"/>
            </a:xfrm>
            <a:custGeom>
              <a:avLst/>
              <a:gdLst>
                <a:gd name="T0" fmla="*/ 175 w 201"/>
                <a:gd name="T1" fmla="*/ 65 h 213"/>
                <a:gd name="T2" fmla="*/ 172 w 201"/>
                <a:gd name="T3" fmla="*/ 53 h 213"/>
                <a:gd name="T4" fmla="*/ 157 w 201"/>
                <a:gd name="T5" fmla="*/ 44 h 213"/>
                <a:gd name="T6" fmla="*/ 140 w 201"/>
                <a:gd name="T7" fmla="*/ 42 h 213"/>
                <a:gd name="T8" fmla="*/ 125 w 201"/>
                <a:gd name="T9" fmla="*/ 36 h 213"/>
                <a:gd name="T10" fmla="*/ 103 w 201"/>
                <a:gd name="T11" fmla="*/ 30 h 213"/>
                <a:gd name="T12" fmla="*/ 93 w 201"/>
                <a:gd name="T13" fmla="*/ 27 h 213"/>
                <a:gd name="T14" fmla="*/ 82 w 201"/>
                <a:gd name="T15" fmla="*/ 20 h 213"/>
                <a:gd name="T16" fmla="*/ 78 w 201"/>
                <a:gd name="T17" fmla="*/ 18 h 213"/>
                <a:gd name="T18" fmla="*/ 70 w 201"/>
                <a:gd name="T19" fmla="*/ 17 h 213"/>
                <a:gd name="T20" fmla="*/ 67 w 201"/>
                <a:gd name="T21" fmla="*/ 15 h 213"/>
                <a:gd name="T22" fmla="*/ 70 w 201"/>
                <a:gd name="T23" fmla="*/ 2 h 213"/>
                <a:gd name="T24" fmla="*/ 61 w 201"/>
                <a:gd name="T25" fmla="*/ 3 h 213"/>
                <a:gd name="T26" fmla="*/ 47 w 201"/>
                <a:gd name="T27" fmla="*/ 9 h 213"/>
                <a:gd name="T28" fmla="*/ 33 w 201"/>
                <a:gd name="T29" fmla="*/ 16 h 213"/>
                <a:gd name="T30" fmla="*/ 21 w 201"/>
                <a:gd name="T31" fmla="*/ 15 h 213"/>
                <a:gd name="T32" fmla="*/ 5 w 201"/>
                <a:gd name="T33" fmla="*/ 55 h 213"/>
                <a:gd name="T34" fmla="*/ 7 w 201"/>
                <a:gd name="T35" fmla="*/ 72 h 213"/>
                <a:gd name="T36" fmla="*/ 10 w 201"/>
                <a:gd name="T37" fmla="*/ 112 h 213"/>
                <a:gd name="T38" fmla="*/ 42 w 201"/>
                <a:gd name="T39" fmla="*/ 135 h 213"/>
                <a:gd name="T40" fmla="*/ 60 w 201"/>
                <a:gd name="T41" fmla="*/ 152 h 213"/>
                <a:gd name="T42" fmla="*/ 63 w 201"/>
                <a:gd name="T43" fmla="*/ 173 h 213"/>
                <a:gd name="T44" fmla="*/ 65 w 201"/>
                <a:gd name="T45" fmla="*/ 187 h 213"/>
                <a:gd name="T46" fmla="*/ 67 w 201"/>
                <a:gd name="T47" fmla="*/ 203 h 213"/>
                <a:gd name="T48" fmla="*/ 82 w 201"/>
                <a:gd name="T49" fmla="*/ 209 h 213"/>
                <a:gd name="T50" fmla="*/ 184 w 201"/>
                <a:gd name="T51" fmla="*/ 195 h 213"/>
                <a:gd name="T52" fmla="*/ 178 w 201"/>
                <a:gd name="T53" fmla="*/ 172 h 213"/>
                <a:gd name="T54" fmla="*/ 182 w 201"/>
                <a:gd name="T55" fmla="*/ 155 h 213"/>
                <a:gd name="T56" fmla="*/ 182 w 201"/>
                <a:gd name="T57" fmla="*/ 140 h 213"/>
                <a:gd name="T58" fmla="*/ 184 w 201"/>
                <a:gd name="T59" fmla="*/ 131 h 213"/>
                <a:gd name="T60" fmla="*/ 186 w 201"/>
                <a:gd name="T61" fmla="*/ 121 h 213"/>
                <a:gd name="T62" fmla="*/ 188 w 201"/>
                <a:gd name="T63" fmla="*/ 105 h 213"/>
                <a:gd name="T64" fmla="*/ 197 w 201"/>
                <a:gd name="T65" fmla="*/ 85 h 213"/>
                <a:gd name="T66" fmla="*/ 201 w 201"/>
                <a:gd name="T67" fmla="*/ 79 h 213"/>
                <a:gd name="T68" fmla="*/ 201 w 201"/>
                <a:gd name="T69" fmla="*/ 73 h 213"/>
                <a:gd name="T70" fmla="*/ 194 w 201"/>
                <a:gd name="T71" fmla="*/ 79 h 213"/>
                <a:gd name="T72" fmla="*/ 187 w 201"/>
                <a:gd name="T73" fmla="*/ 92 h 213"/>
                <a:gd name="T74" fmla="*/ 177 w 201"/>
                <a:gd name="T75" fmla="*/ 101 h 213"/>
                <a:gd name="T76" fmla="*/ 168 w 201"/>
                <a:gd name="T77" fmla="*/ 107 h 213"/>
                <a:gd name="T78" fmla="*/ 174 w 201"/>
                <a:gd name="T79" fmla="*/ 93 h 213"/>
                <a:gd name="T80" fmla="*/ 179 w 201"/>
                <a:gd name="T81" fmla="*/ 87 h 213"/>
                <a:gd name="T82" fmla="*/ 180 w 201"/>
                <a:gd name="T83" fmla="*/ 7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213">
                  <a:moveTo>
                    <a:pt x="178" y="69"/>
                  </a:moveTo>
                  <a:cubicBezTo>
                    <a:pt x="177" y="68"/>
                    <a:pt x="177" y="68"/>
                    <a:pt x="177" y="68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203"/>
                    <a:pt x="67" y="203"/>
                    <a:pt x="6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3"/>
                    <a:pt x="76" y="207"/>
                    <a:pt x="77" y="207"/>
                  </a:cubicBezTo>
                  <a:cubicBezTo>
                    <a:pt x="78" y="207"/>
                    <a:pt x="82" y="209"/>
                    <a:pt x="82" y="209"/>
                  </a:cubicBezTo>
                  <a:cubicBezTo>
                    <a:pt x="85" y="213"/>
                    <a:pt x="85" y="213"/>
                    <a:pt x="85" y="213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191"/>
                    <a:pt x="184" y="191"/>
                    <a:pt x="184" y="191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8" y="172"/>
                    <a:pt x="178" y="172"/>
                    <a:pt x="178" y="172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97" y="75"/>
                    <a:pt x="197" y="75"/>
                    <a:pt x="197" y="75"/>
                  </a:cubicBezTo>
                  <a:cubicBezTo>
                    <a:pt x="194" y="79"/>
                    <a:pt x="194" y="79"/>
                    <a:pt x="194" y="79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9" y="76"/>
                    <a:pt x="179" y="76"/>
                    <a:pt x="179" y="76"/>
                  </a:cubicBezTo>
                  <a:lnTo>
                    <a:pt x="178" y="69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89" name="Freeform 68716">
              <a:extLst>
                <a:ext uri="{FF2B5EF4-FFF2-40B4-BE49-F238E27FC236}">
                  <a16:creationId xmlns:a16="http://schemas.microsoft.com/office/drawing/2014/main" id="{48336885-D027-92EE-131F-279802F8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5218" y="2696177"/>
              <a:ext cx="437896" cy="502421"/>
            </a:xfrm>
            <a:custGeom>
              <a:avLst/>
              <a:gdLst>
                <a:gd name="T0" fmla="*/ 114 w 136"/>
                <a:gd name="T1" fmla="*/ 8 h 156"/>
                <a:gd name="T2" fmla="*/ 101 w 136"/>
                <a:gd name="T3" fmla="*/ 17 h 156"/>
                <a:gd name="T4" fmla="*/ 93 w 136"/>
                <a:gd name="T5" fmla="*/ 22 h 156"/>
                <a:gd name="T6" fmla="*/ 88 w 136"/>
                <a:gd name="T7" fmla="*/ 27 h 156"/>
                <a:gd name="T8" fmla="*/ 82 w 136"/>
                <a:gd name="T9" fmla="*/ 27 h 156"/>
                <a:gd name="T10" fmla="*/ 74 w 136"/>
                <a:gd name="T11" fmla="*/ 33 h 156"/>
                <a:gd name="T12" fmla="*/ 69 w 136"/>
                <a:gd name="T13" fmla="*/ 33 h 156"/>
                <a:gd name="T14" fmla="*/ 65 w 136"/>
                <a:gd name="T15" fmla="*/ 31 h 156"/>
                <a:gd name="T16" fmla="*/ 60 w 136"/>
                <a:gd name="T17" fmla="*/ 29 h 156"/>
                <a:gd name="T18" fmla="*/ 55 w 136"/>
                <a:gd name="T19" fmla="*/ 27 h 156"/>
                <a:gd name="T20" fmla="*/ 47 w 136"/>
                <a:gd name="T21" fmla="*/ 23 h 156"/>
                <a:gd name="T22" fmla="*/ 0 w 136"/>
                <a:gd name="T23" fmla="*/ 28 h 156"/>
                <a:gd name="T24" fmla="*/ 16 w 136"/>
                <a:gd name="T25" fmla="*/ 136 h 156"/>
                <a:gd name="T26" fmla="*/ 22 w 136"/>
                <a:gd name="T27" fmla="*/ 133 h 156"/>
                <a:gd name="T28" fmla="*/ 31 w 136"/>
                <a:gd name="T29" fmla="*/ 140 h 156"/>
                <a:gd name="T30" fmla="*/ 34 w 136"/>
                <a:gd name="T31" fmla="*/ 146 h 156"/>
                <a:gd name="T32" fmla="*/ 42 w 136"/>
                <a:gd name="T33" fmla="*/ 148 h 156"/>
                <a:gd name="T34" fmla="*/ 46 w 136"/>
                <a:gd name="T35" fmla="*/ 151 h 156"/>
                <a:gd name="T36" fmla="*/ 49 w 136"/>
                <a:gd name="T37" fmla="*/ 149 h 156"/>
                <a:gd name="T38" fmla="*/ 52 w 136"/>
                <a:gd name="T39" fmla="*/ 146 h 156"/>
                <a:gd name="T40" fmla="*/ 60 w 136"/>
                <a:gd name="T41" fmla="*/ 150 h 156"/>
                <a:gd name="T42" fmla="*/ 67 w 136"/>
                <a:gd name="T43" fmla="*/ 148 h 156"/>
                <a:gd name="T44" fmla="*/ 71 w 136"/>
                <a:gd name="T45" fmla="*/ 144 h 156"/>
                <a:gd name="T46" fmla="*/ 75 w 136"/>
                <a:gd name="T47" fmla="*/ 146 h 156"/>
                <a:gd name="T48" fmla="*/ 83 w 136"/>
                <a:gd name="T49" fmla="*/ 155 h 156"/>
                <a:gd name="T50" fmla="*/ 85 w 136"/>
                <a:gd name="T51" fmla="*/ 156 h 156"/>
                <a:gd name="T52" fmla="*/ 92 w 136"/>
                <a:gd name="T53" fmla="*/ 149 h 156"/>
                <a:gd name="T54" fmla="*/ 94 w 136"/>
                <a:gd name="T55" fmla="*/ 142 h 156"/>
                <a:gd name="T56" fmla="*/ 100 w 136"/>
                <a:gd name="T57" fmla="*/ 128 h 156"/>
                <a:gd name="T58" fmla="*/ 105 w 136"/>
                <a:gd name="T59" fmla="*/ 130 h 156"/>
                <a:gd name="T60" fmla="*/ 109 w 136"/>
                <a:gd name="T61" fmla="*/ 116 h 156"/>
                <a:gd name="T62" fmla="*/ 118 w 136"/>
                <a:gd name="T63" fmla="*/ 110 h 156"/>
                <a:gd name="T64" fmla="*/ 129 w 136"/>
                <a:gd name="T65" fmla="*/ 99 h 156"/>
                <a:gd name="T66" fmla="*/ 131 w 136"/>
                <a:gd name="T67" fmla="*/ 91 h 156"/>
                <a:gd name="T68" fmla="*/ 132 w 136"/>
                <a:gd name="T69" fmla="*/ 77 h 156"/>
                <a:gd name="T70" fmla="*/ 133 w 136"/>
                <a:gd name="T71" fmla="*/ 70 h 156"/>
                <a:gd name="T72" fmla="*/ 133 w 136"/>
                <a:gd name="T73" fmla="*/ 61 h 156"/>
                <a:gd name="T74" fmla="*/ 133 w 136"/>
                <a:gd name="T75" fmla="*/ 55 h 156"/>
                <a:gd name="T76" fmla="*/ 126 w 136"/>
                <a:gd name="T7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6" h="156">
                  <a:moveTo>
                    <a:pt x="121" y="5"/>
                  </a:moveTo>
                  <a:lnTo>
                    <a:pt x="114" y="8"/>
                  </a:lnTo>
                  <a:lnTo>
                    <a:pt x="108" y="13"/>
                  </a:lnTo>
                  <a:lnTo>
                    <a:pt x="101" y="17"/>
                  </a:lnTo>
                  <a:lnTo>
                    <a:pt x="96" y="21"/>
                  </a:lnTo>
                  <a:lnTo>
                    <a:pt x="93" y="22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5" y="27"/>
                  </a:lnTo>
                  <a:lnTo>
                    <a:pt x="82" y="27"/>
                  </a:lnTo>
                  <a:lnTo>
                    <a:pt x="78" y="29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5" y="31"/>
                  </a:lnTo>
                  <a:lnTo>
                    <a:pt x="62" y="28"/>
                  </a:lnTo>
                  <a:lnTo>
                    <a:pt x="60" y="29"/>
                  </a:lnTo>
                  <a:lnTo>
                    <a:pt x="56" y="28"/>
                  </a:lnTo>
                  <a:lnTo>
                    <a:pt x="55" y="27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39" y="22"/>
                  </a:lnTo>
                  <a:lnTo>
                    <a:pt x="0" y="28"/>
                  </a:lnTo>
                  <a:lnTo>
                    <a:pt x="11" y="134"/>
                  </a:lnTo>
                  <a:lnTo>
                    <a:pt x="16" y="136"/>
                  </a:lnTo>
                  <a:lnTo>
                    <a:pt x="21" y="134"/>
                  </a:lnTo>
                  <a:lnTo>
                    <a:pt x="22" y="133"/>
                  </a:lnTo>
                  <a:lnTo>
                    <a:pt x="27" y="137"/>
                  </a:lnTo>
                  <a:lnTo>
                    <a:pt x="31" y="140"/>
                  </a:lnTo>
                  <a:lnTo>
                    <a:pt x="33" y="144"/>
                  </a:lnTo>
                  <a:lnTo>
                    <a:pt x="34" y="146"/>
                  </a:lnTo>
                  <a:lnTo>
                    <a:pt x="39" y="147"/>
                  </a:lnTo>
                  <a:lnTo>
                    <a:pt x="42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9" y="150"/>
                  </a:lnTo>
                  <a:lnTo>
                    <a:pt x="49" y="149"/>
                  </a:lnTo>
                  <a:lnTo>
                    <a:pt x="51" y="147"/>
                  </a:lnTo>
                  <a:lnTo>
                    <a:pt x="52" y="146"/>
                  </a:lnTo>
                  <a:lnTo>
                    <a:pt x="55" y="148"/>
                  </a:lnTo>
                  <a:lnTo>
                    <a:pt x="60" y="150"/>
                  </a:lnTo>
                  <a:lnTo>
                    <a:pt x="66" y="149"/>
                  </a:lnTo>
                  <a:lnTo>
                    <a:pt x="67" y="148"/>
                  </a:lnTo>
                  <a:lnTo>
                    <a:pt x="69" y="145"/>
                  </a:lnTo>
                  <a:lnTo>
                    <a:pt x="71" y="144"/>
                  </a:lnTo>
                  <a:lnTo>
                    <a:pt x="72" y="143"/>
                  </a:lnTo>
                  <a:lnTo>
                    <a:pt x="75" y="146"/>
                  </a:lnTo>
                  <a:lnTo>
                    <a:pt x="79" y="151"/>
                  </a:lnTo>
                  <a:lnTo>
                    <a:pt x="83" y="155"/>
                  </a:lnTo>
                  <a:lnTo>
                    <a:pt x="86" y="155"/>
                  </a:lnTo>
                  <a:lnTo>
                    <a:pt x="85" y="156"/>
                  </a:lnTo>
                  <a:lnTo>
                    <a:pt x="88" y="153"/>
                  </a:lnTo>
                  <a:lnTo>
                    <a:pt x="92" y="149"/>
                  </a:lnTo>
                  <a:lnTo>
                    <a:pt x="94" y="146"/>
                  </a:lnTo>
                  <a:lnTo>
                    <a:pt x="94" y="142"/>
                  </a:lnTo>
                  <a:lnTo>
                    <a:pt x="97" y="131"/>
                  </a:lnTo>
                  <a:lnTo>
                    <a:pt x="100" y="128"/>
                  </a:lnTo>
                  <a:lnTo>
                    <a:pt x="104" y="131"/>
                  </a:lnTo>
                  <a:lnTo>
                    <a:pt x="105" y="130"/>
                  </a:lnTo>
                  <a:lnTo>
                    <a:pt x="106" y="120"/>
                  </a:lnTo>
                  <a:lnTo>
                    <a:pt x="109" y="116"/>
                  </a:lnTo>
                  <a:lnTo>
                    <a:pt x="113" y="110"/>
                  </a:lnTo>
                  <a:lnTo>
                    <a:pt x="118" y="110"/>
                  </a:lnTo>
                  <a:lnTo>
                    <a:pt x="121" y="106"/>
                  </a:lnTo>
                  <a:lnTo>
                    <a:pt x="129" y="99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3"/>
                  </a:lnTo>
                  <a:lnTo>
                    <a:pt x="132" y="77"/>
                  </a:lnTo>
                  <a:lnTo>
                    <a:pt x="133" y="74"/>
                  </a:lnTo>
                  <a:lnTo>
                    <a:pt x="133" y="70"/>
                  </a:lnTo>
                  <a:lnTo>
                    <a:pt x="133" y="62"/>
                  </a:lnTo>
                  <a:lnTo>
                    <a:pt x="133" y="61"/>
                  </a:lnTo>
                  <a:lnTo>
                    <a:pt x="132" y="58"/>
                  </a:lnTo>
                  <a:lnTo>
                    <a:pt x="133" y="55"/>
                  </a:lnTo>
                  <a:lnTo>
                    <a:pt x="136" y="55"/>
                  </a:lnTo>
                  <a:lnTo>
                    <a:pt x="126" y="0"/>
                  </a:lnTo>
                  <a:lnTo>
                    <a:pt x="121" y="5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90" name="Freeform 68717">
              <a:extLst>
                <a:ext uri="{FF2B5EF4-FFF2-40B4-BE49-F238E27FC236}">
                  <a16:creationId xmlns:a16="http://schemas.microsoft.com/office/drawing/2014/main" id="{6EB8E8D8-19BF-DC55-F660-5C290D630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1874" y="2783137"/>
              <a:ext cx="321981" cy="553951"/>
            </a:xfrm>
            <a:custGeom>
              <a:avLst/>
              <a:gdLst>
                <a:gd name="T0" fmla="*/ 5 w 100"/>
                <a:gd name="T1" fmla="*/ 167 h 172"/>
                <a:gd name="T2" fmla="*/ 16 w 100"/>
                <a:gd name="T3" fmla="*/ 163 h 172"/>
                <a:gd name="T4" fmla="*/ 24 w 100"/>
                <a:gd name="T5" fmla="*/ 163 h 172"/>
                <a:gd name="T6" fmla="*/ 31 w 100"/>
                <a:gd name="T7" fmla="*/ 168 h 172"/>
                <a:gd name="T8" fmla="*/ 32 w 100"/>
                <a:gd name="T9" fmla="*/ 163 h 172"/>
                <a:gd name="T10" fmla="*/ 38 w 100"/>
                <a:gd name="T11" fmla="*/ 161 h 172"/>
                <a:gd name="T12" fmla="*/ 44 w 100"/>
                <a:gd name="T13" fmla="*/ 163 h 172"/>
                <a:gd name="T14" fmla="*/ 49 w 100"/>
                <a:gd name="T15" fmla="*/ 161 h 172"/>
                <a:gd name="T16" fmla="*/ 52 w 100"/>
                <a:gd name="T17" fmla="*/ 154 h 172"/>
                <a:gd name="T18" fmla="*/ 55 w 100"/>
                <a:gd name="T19" fmla="*/ 150 h 172"/>
                <a:gd name="T20" fmla="*/ 59 w 100"/>
                <a:gd name="T21" fmla="*/ 157 h 172"/>
                <a:gd name="T22" fmla="*/ 66 w 100"/>
                <a:gd name="T23" fmla="*/ 157 h 172"/>
                <a:gd name="T24" fmla="*/ 68 w 100"/>
                <a:gd name="T25" fmla="*/ 150 h 172"/>
                <a:gd name="T26" fmla="*/ 74 w 100"/>
                <a:gd name="T27" fmla="*/ 145 h 172"/>
                <a:gd name="T28" fmla="*/ 78 w 100"/>
                <a:gd name="T29" fmla="*/ 139 h 172"/>
                <a:gd name="T30" fmla="*/ 80 w 100"/>
                <a:gd name="T31" fmla="*/ 131 h 172"/>
                <a:gd name="T32" fmla="*/ 81 w 100"/>
                <a:gd name="T33" fmla="*/ 127 h 172"/>
                <a:gd name="T34" fmla="*/ 90 w 100"/>
                <a:gd name="T35" fmla="*/ 125 h 172"/>
                <a:gd name="T36" fmla="*/ 98 w 100"/>
                <a:gd name="T37" fmla="*/ 123 h 172"/>
                <a:gd name="T38" fmla="*/ 99 w 100"/>
                <a:gd name="T39" fmla="*/ 115 h 172"/>
                <a:gd name="T40" fmla="*/ 98 w 100"/>
                <a:gd name="T41" fmla="*/ 112 h 172"/>
                <a:gd name="T42" fmla="*/ 99 w 100"/>
                <a:gd name="T43" fmla="*/ 107 h 172"/>
                <a:gd name="T44" fmla="*/ 88 w 100"/>
                <a:gd name="T45" fmla="*/ 0 h 172"/>
                <a:gd name="T46" fmla="*/ 27 w 100"/>
                <a:gd name="T47" fmla="*/ 5 h 172"/>
                <a:gd name="T48" fmla="*/ 16 w 100"/>
                <a:gd name="T49" fmla="*/ 12 h 172"/>
                <a:gd name="T50" fmla="*/ 8 w 100"/>
                <a:gd name="T51" fmla="*/ 12 h 172"/>
                <a:gd name="T52" fmla="*/ 10 w 100"/>
                <a:gd name="T53" fmla="*/ 106 h 172"/>
                <a:gd name="T54" fmla="*/ 10 w 100"/>
                <a:gd name="T55" fmla="*/ 113 h 172"/>
                <a:gd name="T56" fmla="*/ 15 w 100"/>
                <a:gd name="T57" fmla="*/ 124 h 172"/>
                <a:gd name="T58" fmla="*/ 16 w 100"/>
                <a:gd name="T59" fmla="*/ 134 h 172"/>
                <a:gd name="T60" fmla="*/ 11 w 100"/>
                <a:gd name="T61" fmla="*/ 140 h 172"/>
                <a:gd name="T62" fmla="*/ 8 w 100"/>
                <a:gd name="T63" fmla="*/ 147 h 172"/>
                <a:gd name="T64" fmla="*/ 4 w 100"/>
                <a:gd name="T65" fmla="*/ 156 h 172"/>
                <a:gd name="T66" fmla="*/ 0 w 100"/>
                <a:gd name="T67" fmla="*/ 161 h 172"/>
                <a:gd name="T68" fmla="*/ 1 w 100"/>
                <a:gd name="T69" fmla="*/ 171 h 172"/>
                <a:gd name="T70" fmla="*/ 2 w 100"/>
                <a:gd name="T7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2">
                  <a:moveTo>
                    <a:pt x="5" y="172"/>
                  </a:moveTo>
                  <a:lnTo>
                    <a:pt x="5" y="167"/>
                  </a:lnTo>
                  <a:lnTo>
                    <a:pt x="13" y="167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24" y="163"/>
                  </a:lnTo>
                  <a:lnTo>
                    <a:pt x="27" y="166"/>
                  </a:lnTo>
                  <a:lnTo>
                    <a:pt x="31" y="168"/>
                  </a:lnTo>
                  <a:lnTo>
                    <a:pt x="32" y="167"/>
                  </a:lnTo>
                  <a:lnTo>
                    <a:pt x="32" y="163"/>
                  </a:lnTo>
                  <a:lnTo>
                    <a:pt x="36" y="162"/>
                  </a:lnTo>
                  <a:lnTo>
                    <a:pt x="38" y="161"/>
                  </a:lnTo>
                  <a:lnTo>
                    <a:pt x="42" y="161"/>
                  </a:lnTo>
                  <a:lnTo>
                    <a:pt x="44" y="163"/>
                  </a:lnTo>
                  <a:lnTo>
                    <a:pt x="48" y="164"/>
                  </a:lnTo>
                  <a:lnTo>
                    <a:pt x="49" y="161"/>
                  </a:lnTo>
                  <a:lnTo>
                    <a:pt x="49" y="157"/>
                  </a:lnTo>
                  <a:lnTo>
                    <a:pt x="52" y="154"/>
                  </a:lnTo>
                  <a:lnTo>
                    <a:pt x="53" y="150"/>
                  </a:lnTo>
                  <a:lnTo>
                    <a:pt x="55" y="150"/>
                  </a:lnTo>
                  <a:lnTo>
                    <a:pt x="56" y="154"/>
                  </a:lnTo>
                  <a:lnTo>
                    <a:pt x="59" y="157"/>
                  </a:lnTo>
                  <a:lnTo>
                    <a:pt x="60" y="158"/>
                  </a:lnTo>
                  <a:lnTo>
                    <a:pt x="66" y="157"/>
                  </a:lnTo>
                  <a:lnTo>
                    <a:pt x="68" y="153"/>
                  </a:lnTo>
                  <a:lnTo>
                    <a:pt x="68" y="150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6" y="143"/>
                  </a:lnTo>
                  <a:lnTo>
                    <a:pt x="78" y="139"/>
                  </a:lnTo>
                  <a:lnTo>
                    <a:pt x="80" y="135"/>
                  </a:lnTo>
                  <a:lnTo>
                    <a:pt x="80" y="131"/>
                  </a:lnTo>
                  <a:lnTo>
                    <a:pt x="81" y="129"/>
                  </a:lnTo>
                  <a:lnTo>
                    <a:pt x="81" y="127"/>
                  </a:lnTo>
                  <a:lnTo>
                    <a:pt x="82" y="126"/>
                  </a:lnTo>
                  <a:lnTo>
                    <a:pt x="90" y="125"/>
                  </a:lnTo>
                  <a:lnTo>
                    <a:pt x="94" y="123"/>
                  </a:lnTo>
                  <a:lnTo>
                    <a:pt x="98" y="123"/>
                  </a:lnTo>
                  <a:lnTo>
                    <a:pt x="100" y="121"/>
                  </a:lnTo>
                  <a:lnTo>
                    <a:pt x="99" y="115"/>
                  </a:lnTo>
                  <a:lnTo>
                    <a:pt x="100" y="113"/>
                  </a:lnTo>
                  <a:lnTo>
                    <a:pt x="98" y="112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8" y="12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9"/>
                  </a:lnTo>
                  <a:lnTo>
                    <a:pt x="10" y="113"/>
                  </a:lnTo>
                  <a:lnTo>
                    <a:pt x="11" y="117"/>
                  </a:lnTo>
                  <a:lnTo>
                    <a:pt x="15" y="124"/>
                  </a:lnTo>
                  <a:lnTo>
                    <a:pt x="16" y="130"/>
                  </a:lnTo>
                  <a:lnTo>
                    <a:pt x="16" y="134"/>
                  </a:lnTo>
                  <a:lnTo>
                    <a:pt x="13" y="136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7"/>
                  </a:lnTo>
                  <a:lnTo>
                    <a:pt x="5" y="150"/>
                  </a:lnTo>
                  <a:lnTo>
                    <a:pt x="4" y="156"/>
                  </a:lnTo>
                  <a:lnTo>
                    <a:pt x="2" y="157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5" y="172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91" name="Freeform 68718">
              <a:extLst>
                <a:ext uri="{FF2B5EF4-FFF2-40B4-BE49-F238E27FC236}">
                  <a16:creationId xmlns:a16="http://schemas.microsoft.com/office/drawing/2014/main" id="{1C931EB9-C96F-16E9-A799-F866C1D69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035" y="2712282"/>
              <a:ext cx="415356" cy="727866"/>
            </a:xfrm>
            <a:custGeom>
              <a:avLst/>
              <a:gdLst>
                <a:gd name="T0" fmla="*/ 88 w 129"/>
                <a:gd name="T1" fmla="*/ 217 h 226"/>
                <a:gd name="T2" fmla="*/ 96 w 129"/>
                <a:gd name="T3" fmla="*/ 222 h 226"/>
                <a:gd name="T4" fmla="*/ 102 w 129"/>
                <a:gd name="T5" fmla="*/ 222 h 226"/>
                <a:gd name="T6" fmla="*/ 102 w 129"/>
                <a:gd name="T7" fmla="*/ 216 h 226"/>
                <a:gd name="T8" fmla="*/ 105 w 129"/>
                <a:gd name="T9" fmla="*/ 209 h 226"/>
                <a:gd name="T10" fmla="*/ 113 w 129"/>
                <a:gd name="T11" fmla="*/ 206 h 226"/>
                <a:gd name="T12" fmla="*/ 112 w 129"/>
                <a:gd name="T13" fmla="*/ 200 h 226"/>
                <a:gd name="T14" fmla="*/ 112 w 129"/>
                <a:gd name="T15" fmla="*/ 195 h 226"/>
                <a:gd name="T16" fmla="*/ 115 w 129"/>
                <a:gd name="T17" fmla="*/ 194 h 226"/>
                <a:gd name="T18" fmla="*/ 113 w 129"/>
                <a:gd name="T19" fmla="*/ 189 h 226"/>
                <a:gd name="T20" fmla="*/ 115 w 129"/>
                <a:gd name="T21" fmla="*/ 179 h 226"/>
                <a:gd name="T22" fmla="*/ 118 w 129"/>
                <a:gd name="T23" fmla="*/ 172 h 226"/>
                <a:gd name="T24" fmla="*/ 123 w 129"/>
                <a:gd name="T25" fmla="*/ 167 h 226"/>
                <a:gd name="T26" fmla="*/ 126 w 129"/>
                <a:gd name="T27" fmla="*/ 158 h 226"/>
                <a:gd name="T28" fmla="*/ 129 w 129"/>
                <a:gd name="T29" fmla="*/ 152 h 226"/>
                <a:gd name="T30" fmla="*/ 124 w 129"/>
                <a:gd name="T31" fmla="*/ 139 h 226"/>
                <a:gd name="T32" fmla="*/ 123 w 129"/>
                <a:gd name="T33" fmla="*/ 131 h 226"/>
                <a:gd name="T34" fmla="*/ 124 w 129"/>
                <a:gd name="T35" fmla="*/ 125 h 226"/>
                <a:gd name="T36" fmla="*/ 122 w 129"/>
                <a:gd name="T37" fmla="*/ 34 h 226"/>
                <a:gd name="T38" fmla="*/ 116 w 129"/>
                <a:gd name="T39" fmla="*/ 26 h 226"/>
                <a:gd name="T40" fmla="*/ 113 w 129"/>
                <a:gd name="T41" fmla="*/ 17 h 226"/>
                <a:gd name="T42" fmla="*/ 107 w 129"/>
                <a:gd name="T43" fmla="*/ 3 h 226"/>
                <a:gd name="T44" fmla="*/ 24 w 129"/>
                <a:gd name="T45" fmla="*/ 5 h 226"/>
                <a:gd name="T46" fmla="*/ 22 w 129"/>
                <a:gd name="T47" fmla="*/ 3 h 226"/>
                <a:gd name="T48" fmla="*/ 21 w 129"/>
                <a:gd name="T49" fmla="*/ 8 h 226"/>
                <a:gd name="T50" fmla="*/ 28 w 129"/>
                <a:gd name="T51" fmla="*/ 14 h 226"/>
                <a:gd name="T52" fmla="*/ 38 w 129"/>
                <a:gd name="T53" fmla="*/ 23 h 226"/>
                <a:gd name="T54" fmla="*/ 36 w 129"/>
                <a:gd name="T55" fmla="*/ 32 h 226"/>
                <a:gd name="T56" fmla="*/ 31 w 129"/>
                <a:gd name="T57" fmla="*/ 43 h 226"/>
                <a:gd name="T58" fmla="*/ 27 w 129"/>
                <a:gd name="T59" fmla="*/ 47 h 226"/>
                <a:gd name="T60" fmla="*/ 15 w 129"/>
                <a:gd name="T61" fmla="*/ 50 h 226"/>
                <a:gd name="T62" fmla="*/ 12 w 129"/>
                <a:gd name="T63" fmla="*/ 55 h 226"/>
                <a:gd name="T64" fmla="*/ 15 w 129"/>
                <a:gd name="T65" fmla="*/ 65 h 226"/>
                <a:gd name="T66" fmla="*/ 13 w 129"/>
                <a:gd name="T67" fmla="*/ 70 h 226"/>
                <a:gd name="T68" fmla="*/ 11 w 129"/>
                <a:gd name="T69" fmla="*/ 77 h 226"/>
                <a:gd name="T70" fmla="*/ 2 w 129"/>
                <a:gd name="T71" fmla="*/ 86 h 226"/>
                <a:gd name="T72" fmla="*/ 0 w 129"/>
                <a:gd name="T73" fmla="*/ 95 h 226"/>
                <a:gd name="T74" fmla="*/ 0 w 129"/>
                <a:gd name="T75" fmla="*/ 113 h 226"/>
                <a:gd name="T76" fmla="*/ 21 w 129"/>
                <a:gd name="T77" fmla="*/ 136 h 226"/>
                <a:gd name="T78" fmla="*/ 25 w 129"/>
                <a:gd name="T79" fmla="*/ 150 h 226"/>
                <a:gd name="T80" fmla="*/ 31 w 129"/>
                <a:gd name="T81" fmla="*/ 151 h 226"/>
                <a:gd name="T82" fmla="*/ 39 w 129"/>
                <a:gd name="T83" fmla="*/ 150 h 226"/>
                <a:gd name="T84" fmla="*/ 45 w 129"/>
                <a:gd name="T85" fmla="*/ 156 h 226"/>
                <a:gd name="T86" fmla="*/ 41 w 129"/>
                <a:gd name="T87" fmla="*/ 167 h 226"/>
                <a:gd name="T88" fmla="*/ 39 w 129"/>
                <a:gd name="T89" fmla="*/ 175 h 226"/>
                <a:gd name="T90" fmla="*/ 44 w 129"/>
                <a:gd name="T91" fmla="*/ 185 h 226"/>
                <a:gd name="T92" fmla="*/ 53 w 129"/>
                <a:gd name="T93" fmla="*/ 189 h 226"/>
                <a:gd name="T94" fmla="*/ 68 w 129"/>
                <a:gd name="T95" fmla="*/ 200 h 226"/>
                <a:gd name="T96" fmla="*/ 70 w 129"/>
                <a:gd name="T97" fmla="*/ 214 h 226"/>
                <a:gd name="T98" fmla="*/ 74 w 129"/>
                <a:gd name="T99" fmla="*/ 222 h 226"/>
                <a:gd name="T100" fmla="*/ 76 w 129"/>
                <a:gd name="T101" fmla="*/ 222 h 226"/>
                <a:gd name="T102" fmla="*/ 83 w 129"/>
                <a:gd name="T103" fmla="*/ 2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226">
                  <a:moveTo>
                    <a:pt x="86" y="218"/>
                  </a:moveTo>
                  <a:lnTo>
                    <a:pt x="88" y="217"/>
                  </a:lnTo>
                  <a:lnTo>
                    <a:pt x="92" y="219"/>
                  </a:lnTo>
                  <a:lnTo>
                    <a:pt x="96" y="222"/>
                  </a:lnTo>
                  <a:lnTo>
                    <a:pt x="99" y="222"/>
                  </a:lnTo>
                  <a:lnTo>
                    <a:pt x="102" y="222"/>
                  </a:lnTo>
                  <a:lnTo>
                    <a:pt x="104" y="221"/>
                  </a:lnTo>
                  <a:lnTo>
                    <a:pt x="102" y="216"/>
                  </a:lnTo>
                  <a:lnTo>
                    <a:pt x="102" y="211"/>
                  </a:lnTo>
                  <a:lnTo>
                    <a:pt x="105" y="209"/>
                  </a:lnTo>
                  <a:lnTo>
                    <a:pt x="111" y="207"/>
                  </a:lnTo>
                  <a:lnTo>
                    <a:pt x="113" y="206"/>
                  </a:lnTo>
                  <a:lnTo>
                    <a:pt x="112" y="203"/>
                  </a:lnTo>
                  <a:lnTo>
                    <a:pt x="112" y="200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5" y="194"/>
                  </a:lnTo>
                  <a:lnTo>
                    <a:pt x="115" y="194"/>
                  </a:lnTo>
                  <a:lnTo>
                    <a:pt x="114" y="193"/>
                  </a:lnTo>
                  <a:lnTo>
                    <a:pt x="113" y="189"/>
                  </a:lnTo>
                  <a:lnTo>
                    <a:pt x="113" y="183"/>
                  </a:lnTo>
                  <a:lnTo>
                    <a:pt x="115" y="179"/>
                  </a:lnTo>
                  <a:lnTo>
                    <a:pt x="117" y="178"/>
                  </a:lnTo>
                  <a:lnTo>
                    <a:pt x="118" y="172"/>
                  </a:lnTo>
                  <a:lnTo>
                    <a:pt x="121" y="169"/>
                  </a:lnTo>
                  <a:lnTo>
                    <a:pt x="123" y="167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9" y="156"/>
                  </a:lnTo>
                  <a:lnTo>
                    <a:pt x="129" y="152"/>
                  </a:lnTo>
                  <a:lnTo>
                    <a:pt x="128" y="146"/>
                  </a:lnTo>
                  <a:lnTo>
                    <a:pt x="124" y="139"/>
                  </a:lnTo>
                  <a:lnTo>
                    <a:pt x="123" y="135"/>
                  </a:lnTo>
                  <a:lnTo>
                    <a:pt x="123" y="131"/>
                  </a:lnTo>
                  <a:lnTo>
                    <a:pt x="123" y="128"/>
                  </a:lnTo>
                  <a:lnTo>
                    <a:pt x="124" y="125"/>
                  </a:lnTo>
                  <a:lnTo>
                    <a:pt x="121" y="34"/>
                  </a:lnTo>
                  <a:lnTo>
                    <a:pt x="122" y="34"/>
                  </a:lnTo>
                  <a:lnTo>
                    <a:pt x="118" y="31"/>
                  </a:lnTo>
                  <a:lnTo>
                    <a:pt x="116" y="26"/>
                  </a:lnTo>
                  <a:lnTo>
                    <a:pt x="114" y="23"/>
                  </a:lnTo>
                  <a:lnTo>
                    <a:pt x="113" y="17"/>
                  </a:lnTo>
                  <a:lnTo>
                    <a:pt x="109" y="1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8" y="14"/>
                  </a:lnTo>
                  <a:lnTo>
                    <a:pt x="33" y="18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1" y="50"/>
                  </a:lnTo>
                  <a:lnTo>
                    <a:pt x="15" y="50"/>
                  </a:lnTo>
                  <a:lnTo>
                    <a:pt x="12" y="51"/>
                  </a:lnTo>
                  <a:lnTo>
                    <a:pt x="12" y="55"/>
                  </a:lnTo>
                  <a:lnTo>
                    <a:pt x="12" y="58"/>
                  </a:lnTo>
                  <a:lnTo>
                    <a:pt x="15" y="65"/>
                  </a:lnTo>
                  <a:lnTo>
                    <a:pt x="17" y="67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8" y="80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6" y="123"/>
                  </a:lnTo>
                  <a:lnTo>
                    <a:pt x="21" y="136"/>
                  </a:lnTo>
                  <a:lnTo>
                    <a:pt x="25" y="142"/>
                  </a:lnTo>
                  <a:lnTo>
                    <a:pt x="25" y="150"/>
                  </a:lnTo>
                  <a:lnTo>
                    <a:pt x="30" y="154"/>
                  </a:lnTo>
                  <a:lnTo>
                    <a:pt x="31" y="151"/>
                  </a:lnTo>
                  <a:lnTo>
                    <a:pt x="34" y="150"/>
                  </a:lnTo>
                  <a:lnTo>
                    <a:pt x="39" y="150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2" y="162"/>
                  </a:lnTo>
                  <a:lnTo>
                    <a:pt x="41" y="167"/>
                  </a:lnTo>
                  <a:lnTo>
                    <a:pt x="41" y="170"/>
                  </a:lnTo>
                  <a:lnTo>
                    <a:pt x="39" y="175"/>
                  </a:lnTo>
                  <a:lnTo>
                    <a:pt x="39" y="180"/>
                  </a:lnTo>
                  <a:lnTo>
                    <a:pt x="44" y="185"/>
                  </a:lnTo>
                  <a:lnTo>
                    <a:pt x="51" y="190"/>
                  </a:lnTo>
                  <a:lnTo>
                    <a:pt x="53" y="189"/>
                  </a:lnTo>
                  <a:lnTo>
                    <a:pt x="64" y="196"/>
                  </a:lnTo>
                  <a:lnTo>
                    <a:pt x="68" y="200"/>
                  </a:lnTo>
                  <a:lnTo>
                    <a:pt x="71" y="209"/>
                  </a:lnTo>
                  <a:lnTo>
                    <a:pt x="70" y="214"/>
                  </a:lnTo>
                  <a:lnTo>
                    <a:pt x="69" y="217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6" y="222"/>
                  </a:lnTo>
                  <a:lnTo>
                    <a:pt x="80" y="222"/>
                  </a:lnTo>
                  <a:lnTo>
                    <a:pt x="83" y="221"/>
                  </a:lnTo>
                  <a:lnTo>
                    <a:pt x="86" y="218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92" name="Freeform 68719">
              <a:extLst>
                <a:ext uri="{FF2B5EF4-FFF2-40B4-BE49-F238E27FC236}">
                  <a16:creationId xmlns:a16="http://schemas.microsoft.com/office/drawing/2014/main" id="{A7E65616-AE68-92E6-19BF-8DEBD3E2A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9304" y="2551248"/>
              <a:ext cx="631084" cy="463774"/>
            </a:xfrm>
            <a:custGeom>
              <a:avLst/>
              <a:gdLst>
                <a:gd name="T0" fmla="*/ 196 w 231"/>
                <a:gd name="T1" fmla="*/ 154 h 170"/>
                <a:gd name="T2" fmla="*/ 201 w 231"/>
                <a:gd name="T3" fmla="*/ 150 h 170"/>
                <a:gd name="T4" fmla="*/ 206 w 231"/>
                <a:gd name="T5" fmla="*/ 139 h 170"/>
                <a:gd name="T6" fmla="*/ 200 w 231"/>
                <a:gd name="T7" fmla="*/ 128 h 170"/>
                <a:gd name="T8" fmla="*/ 200 w 231"/>
                <a:gd name="T9" fmla="*/ 120 h 170"/>
                <a:gd name="T10" fmla="*/ 211 w 231"/>
                <a:gd name="T11" fmla="*/ 118 h 170"/>
                <a:gd name="T12" fmla="*/ 220 w 231"/>
                <a:gd name="T13" fmla="*/ 113 h 170"/>
                <a:gd name="T14" fmla="*/ 226 w 231"/>
                <a:gd name="T15" fmla="*/ 101 h 170"/>
                <a:gd name="T16" fmla="*/ 231 w 231"/>
                <a:gd name="T17" fmla="*/ 90 h 170"/>
                <a:gd name="T18" fmla="*/ 225 w 231"/>
                <a:gd name="T19" fmla="*/ 81 h 170"/>
                <a:gd name="T20" fmla="*/ 215 w 231"/>
                <a:gd name="T21" fmla="*/ 72 h 170"/>
                <a:gd name="T22" fmla="*/ 211 w 231"/>
                <a:gd name="T23" fmla="*/ 66 h 170"/>
                <a:gd name="T24" fmla="*/ 214 w 231"/>
                <a:gd name="T25" fmla="*/ 65 h 170"/>
                <a:gd name="T26" fmla="*/ 206 w 231"/>
                <a:gd name="T27" fmla="*/ 59 h 170"/>
                <a:gd name="T28" fmla="*/ 196 w 231"/>
                <a:gd name="T29" fmla="*/ 55 h 170"/>
                <a:gd name="T30" fmla="*/ 194 w 231"/>
                <a:gd name="T31" fmla="*/ 45 h 170"/>
                <a:gd name="T32" fmla="*/ 194 w 231"/>
                <a:gd name="T33" fmla="*/ 35 h 170"/>
                <a:gd name="T34" fmla="*/ 192 w 231"/>
                <a:gd name="T35" fmla="*/ 25 h 170"/>
                <a:gd name="T36" fmla="*/ 7 w 231"/>
                <a:gd name="T37" fmla="*/ 22 h 170"/>
                <a:gd name="T38" fmla="*/ 8 w 231"/>
                <a:gd name="T39" fmla="*/ 0 h 170"/>
                <a:gd name="T40" fmla="*/ 4 w 231"/>
                <a:gd name="T41" fmla="*/ 23 h 170"/>
                <a:gd name="T42" fmla="*/ 3 w 231"/>
                <a:gd name="T43" fmla="*/ 31 h 170"/>
                <a:gd name="T44" fmla="*/ 7 w 231"/>
                <a:gd name="T45" fmla="*/ 37 h 170"/>
                <a:gd name="T46" fmla="*/ 5 w 231"/>
                <a:gd name="T47" fmla="*/ 42 h 170"/>
                <a:gd name="T48" fmla="*/ 4 w 231"/>
                <a:gd name="T49" fmla="*/ 52 h 170"/>
                <a:gd name="T50" fmla="*/ 0 w 231"/>
                <a:gd name="T51" fmla="*/ 56 h 170"/>
                <a:gd name="T52" fmla="*/ 4 w 231"/>
                <a:gd name="T53" fmla="*/ 62 h 170"/>
                <a:gd name="T54" fmla="*/ 4 w 231"/>
                <a:gd name="T55" fmla="*/ 69 h 170"/>
                <a:gd name="T56" fmla="*/ 6 w 231"/>
                <a:gd name="T57" fmla="*/ 71 h 170"/>
                <a:gd name="T58" fmla="*/ 12 w 231"/>
                <a:gd name="T59" fmla="*/ 85 h 170"/>
                <a:gd name="T60" fmla="*/ 16 w 231"/>
                <a:gd name="T61" fmla="*/ 96 h 170"/>
                <a:gd name="T62" fmla="*/ 19 w 231"/>
                <a:gd name="T63" fmla="*/ 102 h 170"/>
                <a:gd name="T64" fmla="*/ 20 w 231"/>
                <a:gd name="T65" fmla="*/ 104 h 170"/>
                <a:gd name="T66" fmla="*/ 18 w 231"/>
                <a:gd name="T67" fmla="*/ 109 h 170"/>
                <a:gd name="T68" fmla="*/ 20 w 231"/>
                <a:gd name="T69" fmla="*/ 116 h 170"/>
                <a:gd name="T70" fmla="*/ 24 w 231"/>
                <a:gd name="T71" fmla="*/ 118 h 170"/>
                <a:gd name="T72" fmla="*/ 26 w 231"/>
                <a:gd name="T73" fmla="*/ 135 h 170"/>
                <a:gd name="T74" fmla="*/ 27 w 231"/>
                <a:gd name="T75" fmla="*/ 142 h 170"/>
                <a:gd name="T76" fmla="*/ 28 w 231"/>
                <a:gd name="T77" fmla="*/ 154 h 170"/>
                <a:gd name="T78" fmla="*/ 30 w 231"/>
                <a:gd name="T79" fmla="*/ 162 h 170"/>
                <a:gd name="T80" fmla="*/ 188 w 231"/>
                <a:gd name="T81" fmla="*/ 170 h 170"/>
                <a:gd name="T82" fmla="*/ 189 w 231"/>
                <a:gd name="T8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1" h="170">
                  <a:moveTo>
                    <a:pt x="189" y="161"/>
                  </a:moveTo>
                  <a:cubicBezTo>
                    <a:pt x="196" y="154"/>
                    <a:pt x="196" y="154"/>
                    <a:pt x="196" y="154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9" y="97"/>
                    <a:pt x="229" y="97"/>
                    <a:pt x="229" y="97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1" y="61"/>
                    <a:pt x="207" y="59"/>
                    <a:pt x="206" y="59"/>
                  </a:cubicBezTo>
                  <a:cubicBezTo>
                    <a:pt x="205" y="59"/>
                    <a:pt x="201" y="55"/>
                    <a:pt x="201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88" y="170"/>
                    <a:pt x="188" y="170"/>
                    <a:pt x="188" y="170"/>
                  </a:cubicBezTo>
                  <a:cubicBezTo>
                    <a:pt x="190" y="168"/>
                    <a:pt x="190" y="168"/>
                    <a:pt x="190" y="168"/>
                  </a:cubicBezTo>
                  <a:lnTo>
                    <a:pt x="189" y="161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93" name="Freeform 68720">
              <a:extLst>
                <a:ext uri="{FF2B5EF4-FFF2-40B4-BE49-F238E27FC236}">
                  <a16:creationId xmlns:a16="http://schemas.microsoft.com/office/drawing/2014/main" id="{DF0BB7FB-7D9B-2BC8-EA32-DB7100035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712" y="4106821"/>
              <a:ext cx="1404356" cy="1091799"/>
            </a:xfrm>
            <a:custGeom>
              <a:avLst/>
              <a:gdLst>
                <a:gd name="connsiteX0" fmla="*/ 302516 w 770887"/>
                <a:gd name="connsiteY0" fmla="*/ 482511 h 599162"/>
                <a:gd name="connsiteX1" fmla="*/ 307819 w 770887"/>
                <a:gd name="connsiteY1" fmla="*/ 487813 h 599162"/>
                <a:gd name="connsiteX2" fmla="*/ 318423 w 770887"/>
                <a:gd name="connsiteY2" fmla="*/ 494883 h 599162"/>
                <a:gd name="connsiteX3" fmla="*/ 311354 w 770887"/>
                <a:gd name="connsiteY3" fmla="*/ 496651 h 599162"/>
                <a:gd name="connsiteX4" fmla="*/ 307819 w 770887"/>
                <a:gd name="connsiteY4" fmla="*/ 496651 h 599162"/>
                <a:gd name="connsiteX5" fmla="*/ 300749 w 770887"/>
                <a:gd name="connsiteY5" fmla="*/ 501953 h 599162"/>
                <a:gd name="connsiteX6" fmla="*/ 300749 w 770887"/>
                <a:gd name="connsiteY6" fmla="*/ 503720 h 599162"/>
                <a:gd name="connsiteX7" fmla="*/ 300749 w 770887"/>
                <a:gd name="connsiteY7" fmla="*/ 509023 h 599162"/>
                <a:gd name="connsiteX8" fmla="*/ 304284 w 770887"/>
                <a:gd name="connsiteY8" fmla="*/ 509023 h 599162"/>
                <a:gd name="connsiteX9" fmla="*/ 311354 w 770887"/>
                <a:gd name="connsiteY9" fmla="*/ 517860 h 599162"/>
                <a:gd name="connsiteX10" fmla="*/ 311354 w 770887"/>
                <a:gd name="connsiteY10" fmla="*/ 521395 h 599162"/>
                <a:gd name="connsiteX11" fmla="*/ 306051 w 770887"/>
                <a:gd name="connsiteY11" fmla="*/ 523162 h 599162"/>
                <a:gd name="connsiteX12" fmla="*/ 302516 w 770887"/>
                <a:gd name="connsiteY12" fmla="*/ 523162 h 599162"/>
                <a:gd name="connsiteX13" fmla="*/ 298982 w 770887"/>
                <a:gd name="connsiteY13" fmla="*/ 524930 h 599162"/>
                <a:gd name="connsiteX14" fmla="*/ 297214 w 770887"/>
                <a:gd name="connsiteY14" fmla="*/ 524930 h 599162"/>
                <a:gd name="connsiteX15" fmla="*/ 291912 w 770887"/>
                <a:gd name="connsiteY15" fmla="*/ 528465 h 599162"/>
                <a:gd name="connsiteX16" fmla="*/ 291912 w 770887"/>
                <a:gd name="connsiteY16" fmla="*/ 533767 h 599162"/>
                <a:gd name="connsiteX17" fmla="*/ 291912 w 770887"/>
                <a:gd name="connsiteY17" fmla="*/ 535534 h 599162"/>
                <a:gd name="connsiteX18" fmla="*/ 288377 w 770887"/>
                <a:gd name="connsiteY18" fmla="*/ 540837 h 599162"/>
                <a:gd name="connsiteX19" fmla="*/ 283075 w 770887"/>
                <a:gd name="connsiteY19" fmla="*/ 531999 h 599162"/>
                <a:gd name="connsiteX20" fmla="*/ 283075 w 770887"/>
                <a:gd name="connsiteY20" fmla="*/ 533767 h 599162"/>
                <a:gd name="connsiteX21" fmla="*/ 281307 w 770887"/>
                <a:gd name="connsiteY21" fmla="*/ 537302 h 599162"/>
                <a:gd name="connsiteX22" fmla="*/ 276005 w 770887"/>
                <a:gd name="connsiteY22" fmla="*/ 542604 h 599162"/>
                <a:gd name="connsiteX23" fmla="*/ 272470 w 770887"/>
                <a:gd name="connsiteY23" fmla="*/ 549674 h 599162"/>
                <a:gd name="connsiteX24" fmla="*/ 272470 w 770887"/>
                <a:gd name="connsiteY24" fmla="*/ 551441 h 599162"/>
                <a:gd name="connsiteX25" fmla="*/ 272470 w 770887"/>
                <a:gd name="connsiteY25" fmla="*/ 558511 h 599162"/>
                <a:gd name="connsiteX26" fmla="*/ 256563 w 770887"/>
                <a:gd name="connsiteY26" fmla="*/ 558511 h 599162"/>
                <a:gd name="connsiteX27" fmla="*/ 268935 w 770887"/>
                <a:gd name="connsiteY27" fmla="*/ 554976 h 599162"/>
                <a:gd name="connsiteX28" fmla="*/ 270703 w 770887"/>
                <a:gd name="connsiteY28" fmla="*/ 551441 h 599162"/>
                <a:gd name="connsiteX29" fmla="*/ 272470 w 770887"/>
                <a:gd name="connsiteY29" fmla="*/ 547906 h 599162"/>
                <a:gd name="connsiteX30" fmla="*/ 270703 w 770887"/>
                <a:gd name="connsiteY30" fmla="*/ 542604 h 599162"/>
                <a:gd name="connsiteX31" fmla="*/ 267168 w 770887"/>
                <a:gd name="connsiteY31" fmla="*/ 540837 h 599162"/>
                <a:gd name="connsiteX32" fmla="*/ 265400 w 770887"/>
                <a:gd name="connsiteY32" fmla="*/ 540837 h 599162"/>
                <a:gd name="connsiteX33" fmla="*/ 261866 w 770887"/>
                <a:gd name="connsiteY33" fmla="*/ 537302 h 599162"/>
                <a:gd name="connsiteX34" fmla="*/ 261866 w 770887"/>
                <a:gd name="connsiteY34" fmla="*/ 535534 h 599162"/>
                <a:gd name="connsiteX35" fmla="*/ 260098 w 770887"/>
                <a:gd name="connsiteY35" fmla="*/ 524930 h 599162"/>
                <a:gd name="connsiteX36" fmla="*/ 263633 w 770887"/>
                <a:gd name="connsiteY36" fmla="*/ 521395 h 599162"/>
                <a:gd name="connsiteX37" fmla="*/ 265400 w 770887"/>
                <a:gd name="connsiteY37" fmla="*/ 517860 h 599162"/>
                <a:gd name="connsiteX38" fmla="*/ 270703 w 770887"/>
                <a:gd name="connsiteY38" fmla="*/ 514325 h 599162"/>
                <a:gd name="connsiteX39" fmla="*/ 272470 w 770887"/>
                <a:gd name="connsiteY39" fmla="*/ 516093 h 599162"/>
                <a:gd name="connsiteX40" fmla="*/ 277772 w 770887"/>
                <a:gd name="connsiteY40" fmla="*/ 521395 h 599162"/>
                <a:gd name="connsiteX41" fmla="*/ 281307 w 770887"/>
                <a:gd name="connsiteY41" fmla="*/ 528465 h 599162"/>
                <a:gd name="connsiteX42" fmla="*/ 281307 w 770887"/>
                <a:gd name="connsiteY42" fmla="*/ 521395 h 599162"/>
                <a:gd name="connsiteX43" fmla="*/ 279540 w 770887"/>
                <a:gd name="connsiteY43" fmla="*/ 514325 h 599162"/>
                <a:gd name="connsiteX44" fmla="*/ 276005 w 770887"/>
                <a:gd name="connsiteY44" fmla="*/ 509023 h 599162"/>
                <a:gd name="connsiteX45" fmla="*/ 281307 w 770887"/>
                <a:gd name="connsiteY45" fmla="*/ 507255 h 599162"/>
                <a:gd name="connsiteX46" fmla="*/ 288377 w 770887"/>
                <a:gd name="connsiteY46" fmla="*/ 510790 h 599162"/>
                <a:gd name="connsiteX47" fmla="*/ 291912 w 770887"/>
                <a:gd name="connsiteY47" fmla="*/ 510790 h 599162"/>
                <a:gd name="connsiteX48" fmla="*/ 291912 w 770887"/>
                <a:gd name="connsiteY48" fmla="*/ 507255 h 599162"/>
                <a:gd name="connsiteX49" fmla="*/ 291912 w 770887"/>
                <a:gd name="connsiteY49" fmla="*/ 505488 h 599162"/>
                <a:gd name="connsiteX50" fmla="*/ 291912 w 770887"/>
                <a:gd name="connsiteY50" fmla="*/ 501953 h 599162"/>
                <a:gd name="connsiteX51" fmla="*/ 291912 w 770887"/>
                <a:gd name="connsiteY51" fmla="*/ 496651 h 599162"/>
                <a:gd name="connsiteX52" fmla="*/ 290144 w 770887"/>
                <a:gd name="connsiteY52" fmla="*/ 493116 h 599162"/>
                <a:gd name="connsiteX53" fmla="*/ 297214 w 770887"/>
                <a:gd name="connsiteY53" fmla="*/ 487813 h 599162"/>
                <a:gd name="connsiteX54" fmla="*/ 55075 w 770887"/>
                <a:gd name="connsiteY54" fmla="*/ 374697 h 599162"/>
                <a:gd name="connsiteX55" fmla="*/ 58610 w 770887"/>
                <a:gd name="connsiteY55" fmla="*/ 374697 h 599162"/>
                <a:gd name="connsiteX56" fmla="*/ 63912 w 770887"/>
                <a:gd name="connsiteY56" fmla="*/ 385302 h 599162"/>
                <a:gd name="connsiteX57" fmla="*/ 63912 w 770887"/>
                <a:gd name="connsiteY57" fmla="*/ 390604 h 599162"/>
                <a:gd name="connsiteX58" fmla="*/ 60377 w 770887"/>
                <a:gd name="connsiteY58" fmla="*/ 395906 h 599162"/>
                <a:gd name="connsiteX59" fmla="*/ 56842 w 770887"/>
                <a:gd name="connsiteY59" fmla="*/ 395906 h 599162"/>
                <a:gd name="connsiteX60" fmla="*/ 51540 w 770887"/>
                <a:gd name="connsiteY60" fmla="*/ 395906 h 599162"/>
                <a:gd name="connsiteX61" fmla="*/ 44470 w 770887"/>
                <a:gd name="connsiteY61" fmla="*/ 390604 h 599162"/>
                <a:gd name="connsiteX62" fmla="*/ 35633 w 770887"/>
                <a:gd name="connsiteY62" fmla="*/ 383534 h 599162"/>
                <a:gd name="connsiteX63" fmla="*/ 44470 w 770887"/>
                <a:gd name="connsiteY63" fmla="*/ 378232 h 599162"/>
                <a:gd name="connsiteX64" fmla="*/ 49773 w 770887"/>
                <a:gd name="connsiteY64" fmla="*/ 378232 h 599162"/>
                <a:gd name="connsiteX65" fmla="*/ 4447 w 770887"/>
                <a:gd name="connsiteY65" fmla="*/ 224465 h 599162"/>
                <a:gd name="connsiteX66" fmla="*/ 5929 w 770887"/>
                <a:gd name="connsiteY66" fmla="*/ 230488 h 599162"/>
                <a:gd name="connsiteX67" fmla="*/ 8894 w 770887"/>
                <a:gd name="connsiteY67" fmla="*/ 233499 h 599162"/>
                <a:gd name="connsiteX68" fmla="*/ 16306 w 770887"/>
                <a:gd name="connsiteY68" fmla="*/ 235005 h 599162"/>
                <a:gd name="connsiteX69" fmla="*/ 23717 w 770887"/>
                <a:gd name="connsiteY69" fmla="*/ 235005 h 599162"/>
                <a:gd name="connsiteX70" fmla="*/ 28164 w 770887"/>
                <a:gd name="connsiteY70" fmla="*/ 238016 h 599162"/>
                <a:gd name="connsiteX71" fmla="*/ 28164 w 770887"/>
                <a:gd name="connsiteY71" fmla="*/ 242533 h 599162"/>
                <a:gd name="connsiteX72" fmla="*/ 31129 w 770887"/>
                <a:gd name="connsiteY72" fmla="*/ 245544 h 599162"/>
                <a:gd name="connsiteX73" fmla="*/ 37058 w 770887"/>
                <a:gd name="connsiteY73" fmla="*/ 251566 h 599162"/>
                <a:gd name="connsiteX74" fmla="*/ 44470 w 770887"/>
                <a:gd name="connsiteY74" fmla="*/ 262106 h 599162"/>
                <a:gd name="connsiteX75" fmla="*/ 40023 w 770887"/>
                <a:gd name="connsiteY75" fmla="*/ 262106 h 599162"/>
                <a:gd name="connsiteX76" fmla="*/ 31129 w 770887"/>
                <a:gd name="connsiteY76" fmla="*/ 262106 h 599162"/>
                <a:gd name="connsiteX77" fmla="*/ 29647 w 770887"/>
                <a:gd name="connsiteY77" fmla="*/ 265117 h 599162"/>
                <a:gd name="connsiteX78" fmla="*/ 23717 w 770887"/>
                <a:gd name="connsiteY78" fmla="*/ 259095 h 599162"/>
                <a:gd name="connsiteX79" fmla="*/ 20753 w 770887"/>
                <a:gd name="connsiteY79" fmla="*/ 250061 h 599162"/>
                <a:gd name="connsiteX80" fmla="*/ 19270 w 770887"/>
                <a:gd name="connsiteY80" fmla="*/ 247050 h 599162"/>
                <a:gd name="connsiteX81" fmla="*/ 16306 w 770887"/>
                <a:gd name="connsiteY81" fmla="*/ 244038 h 599162"/>
                <a:gd name="connsiteX82" fmla="*/ 14823 w 770887"/>
                <a:gd name="connsiteY82" fmla="*/ 244038 h 599162"/>
                <a:gd name="connsiteX83" fmla="*/ 13341 w 770887"/>
                <a:gd name="connsiteY83" fmla="*/ 244038 h 599162"/>
                <a:gd name="connsiteX84" fmla="*/ 10376 w 770887"/>
                <a:gd name="connsiteY84" fmla="*/ 244038 h 599162"/>
                <a:gd name="connsiteX85" fmla="*/ 8894 w 770887"/>
                <a:gd name="connsiteY85" fmla="*/ 244038 h 599162"/>
                <a:gd name="connsiteX86" fmla="*/ 4447 w 770887"/>
                <a:gd name="connsiteY86" fmla="*/ 244038 h 599162"/>
                <a:gd name="connsiteX87" fmla="*/ 2964 w 770887"/>
                <a:gd name="connsiteY87" fmla="*/ 242533 h 599162"/>
                <a:gd name="connsiteX88" fmla="*/ 1482 w 770887"/>
                <a:gd name="connsiteY88" fmla="*/ 239521 h 599162"/>
                <a:gd name="connsiteX89" fmla="*/ 0 w 770887"/>
                <a:gd name="connsiteY89" fmla="*/ 235005 h 599162"/>
                <a:gd name="connsiteX90" fmla="*/ 0 w 770887"/>
                <a:gd name="connsiteY90" fmla="*/ 230488 h 599162"/>
                <a:gd name="connsiteX91" fmla="*/ 4447 w 770887"/>
                <a:gd name="connsiteY91" fmla="*/ 224465 h 599162"/>
                <a:gd name="connsiteX92" fmla="*/ 277183 w 770887"/>
                <a:gd name="connsiteY92" fmla="*/ 0 h 599162"/>
                <a:gd name="connsiteX93" fmla="*/ 283168 w 770887"/>
                <a:gd name="connsiteY93" fmla="*/ 5977 h 599162"/>
                <a:gd name="connsiteX94" fmla="*/ 286160 w 770887"/>
                <a:gd name="connsiteY94" fmla="*/ 10459 h 599162"/>
                <a:gd name="connsiteX95" fmla="*/ 283168 w 770887"/>
                <a:gd name="connsiteY95" fmla="*/ 10459 h 599162"/>
                <a:gd name="connsiteX96" fmla="*/ 283168 w 770887"/>
                <a:gd name="connsiteY96" fmla="*/ 14942 h 599162"/>
                <a:gd name="connsiteX97" fmla="*/ 287656 w 770887"/>
                <a:gd name="connsiteY97" fmla="*/ 17930 h 599162"/>
                <a:gd name="connsiteX98" fmla="*/ 293640 w 770887"/>
                <a:gd name="connsiteY98" fmla="*/ 17930 h 599162"/>
                <a:gd name="connsiteX99" fmla="*/ 293640 w 770887"/>
                <a:gd name="connsiteY99" fmla="*/ 13447 h 599162"/>
                <a:gd name="connsiteX100" fmla="*/ 296632 w 770887"/>
                <a:gd name="connsiteY100" fmla="*/ 10459 h 599162"/>
                <a:gd name="connsiteX101" fmla="*/ 299624 w 770887"/>
                <a:gd name="connsiteY101" fmla="*/ 13447 h 599162"/>
                <a:gd name="connsiteX102" fmla="*/ 304113 w 770887"/>
                <a:gd name="connsiteY102" fmla="*/ 19424 h 599162"/>
                <a:gd name="connsiteX103" fmla="*/ 313089 w 770887"/>
                <a:gd name="connsiteY103" fmla="*/ 17930 h 599162"/>
                <a:gd name="connsiteX104" fmla="*/ 325058 w 770887"/>
                <a:gd name="connsiteY104" fmla="*/ 20918 h 599162"/>
                <a:gd name="connsiteX105" fmla="*/ 325058 w 770887"/>
                <a:gd name="connsiteY105" fmla="*/ 25401 h 599162"/>
                <a:gd name="connsiteX106" fmla="*/ 328050 w 770887"/>
                <a:gd name="connsiteY106" fmla="*/ 31377 h 599162"/>
                <a:gd name="connsiteX107" fmla="*/ 335530 w 770887"/>
                <a:gd name="connsiteY107" fmla="*/ 37354 h 599162"/>
                <a:gd name="connsiteX108" fmla="*/ 351987 w 770887"/>
                <a:gd name="connsiteY108" fmla="*/ 37354 h 599162"/>
                <a:gd name="connsiteX109" fmla="*/ 356475 w 770887"/>
                <a:gd name="connsiteY109" fmla="*/ 37354 h 599162"/>
                <a:gd name="connsiteX110" fmla="*/ 360963 w 770887"/>
                <a:gd name="connsiteY110" fmla="*/ 34366 h 599162"/>
                <a:gd name="connsiteX111" fmla="*/ 366948 w 770887"/>
                <a:gd name="connsiteY111" fmla="*/ 34366 h 599162"/>
                <a:gd name="connsiteX112" fmla="*/ 374428 w 770887"/>
                <a:gd name="connsiteY112" fmla="*/ 38848 h 599162"/>
                <a:gd name="connsiteX113" fmla="*/ 375924 w 770887"/>
                <a:gd name="connsiteY113" fmla="*/ 43331 h 599162"/>
                <a:gd name="connsiteX114" fmla="*/ 375924 w 770887"/>
                <a:gd name="connsiteY114" fmla="*/ 47813 h 599162"/>
                <a:gd name="connsiteX115" fmla="*/ 375924 w 770887"/>
                <a:gd name="connsiteY115" fmla="*/ 48560 h 599162"/>
                <a:gd name="connsiteX116" fmla="*/ 375924 w 770887"/>
                <a:gd name="connsiteY116" fmla="*/ 50802 h 599162"/>
                <a:gd name="connsiteX117" fmla="*/ 383404 w 770887"/>
                <a:gd name="connsiteY117" fmla="*/ 46319 h 599162"/>
                <a:gd name="connsiteX118" fmla="*/ 392381 w 770887"/>
                <a:gd name="connsiteY118" fmla="*/ 43331 h 599162"/>
                <a:gd name="connsiteX119" fmla="*/ 398365 w 770887"/>
                <a:gd name="connsiteY119" fmla="*/ 43331 h 599162"/>
                <a:gd name="connsiteX120" fmla="*/ 410334 w 770887"/>
                <a:gd name="connsiteY120" fmla="*/ 47813 h 599162"/>
                <a:gd name="connsiteX121" fmla="*/ 420806 w 770887"/>
                <a:gd name="connsiteY121" fmla="*/ 50802 h 599162"/>
                <a:gd name="connsiteX122" fmla="*/ 432775 w 770887"/>
                <a:gd name="connsiteY122" fmla="*/ 47813 h 599162"/>
                <a:gd name="connsiteX123" fmla="*/ 438759 w 770887"/>
                <a:gd name="connsiteY123" fmla="*/ 43331 h 599162"/>
                <a:gd name="connsiteX124" fmla="*/ 444743 w 770887"/>
                <a:gd name="connsiteY124" fmla="*/ 43331 h 599162"/>
                <a:gd name="connsiteX125" fmla="*/ 447736 w 770887"/>
                <a:gd name="connsiteY125" fmla="*/ 43331 h 599162"/>
                <a:gd name="connsiteX126" fmla="*/ 455216 w 770887"/>
                <a:gd name="connsiteY126" fmla="*/ 50802 h 599162"/>
                <a:gd name="connsiteX127" fmla="*/ 462696 w 770887"/>
                <a:gd name="connsiteY127" fmla="*/ 56778 h 599162"/>
                <a:gd name="connsiteX128" fmla="*/ 476161 w 770887"/>
                <a:gd name="connsiteY128" fmla="*/ 58272 h 599162"/>
                <a:gd name="connsiteX129" fmla="*/ 482145 w 770887"/>
                <a:gd name="connsiteY129" fmla="*/ 110568 h 599162"/>
                <a:gd name="connsiteX130" fmla="*/ 500098 w 770887"/>
                <a:gd name="connsiteY130" fmla="*/ 242056 h 599162"/>
                <a:gd name="connsiteX131" fmla="*/ 521043 w 770887"/>
                <a:gd name="connsiteY131" fmla="*/ 400438 h 599162"/>
                <a:gd name="connsiteX132" fmla="*/ 525531 w 770887"/>
                <a:gd name="connsiteY132" fmla="*/ 409403 h 599162"/>
                <a:gd name="connsiteX133" fmla="*/ 540492 w 770887"/>
                <a:gd name="connsiteY133" fmla="*/ 409403 h 599162"/>
                <a:gd name="connsiteX134" fmla="*/ 543484 w 770887"/>
                <a:gd name="connsiteY134" fmla="*/ 400438 h 599162"/>
                <a:gd name="connsiteX135" fmla="*/ 555453 w 770887"/>
                <a:gd name="connsiteY135" fmla="*/ 400438 h 599162"/>
                <a:gd name="connsiteX136" fmla="*/ 555453 w 770887"/>
                <a:gd name="connsiteY136" fmla="*/ 404920 h 599162"/>
                <a:gd name="connsiteX137" fmla="*/ 559941 w 770887"/>
                <a:gd name="connsiteY137" fmla="*/ 410897 h 599162"/>
                <a:gd name="connsiteX138" fmla="*/ 579390 w 770887"/>
                <a:gd name="connsiteY138" fmla="*/ 424344 h 599162"/>
                <a:gd name="connsiteX139" fmla="*/ 595847 w 770887"/>
                <a:gd name="connsiteY139" fmla="*/ 442274 h 599162"/>
                <a:gd name="connsiteX140" fmla="*/ 604823 w 770887"/>
                <a:gd name="connsiteY140" fmla="*/ 434803 h 599162"/>
                <a:gd name="connsiteX141" fmla="*/ 610807 w 770887"/>
                <a:gd name="connsiteY141" fmla="*/ 419862 h 599162"/>
                <a:gd name="connsiteX142" fmla="*/ 618288 w 770887"/>
                <a:gd name="connsiteY142" fmla="*/ 412391 h 599162"/>
                <a:gd name="connsiteX143" fmla="*/ 625768 w 770887"/>
                <a:gd name="connsiteY143" fmla="*/ 407908 h 599162"/>
                <a:gd name="connsiteX144" fmla="*/ 639233 w 770887"/>
                <a:gd name="connsiteY144" fmla="*/ 413885 h 599162"/>
                <a:gd name="connsiteX145" fmla="*/ 655690 w 770887"/>
                <a:gd name="connsiteY145" fmla="*/ 425838 h 599162"/>
                <a:gd name="connsiteX146" fmla="*/ 672146 w 770887"/>
                <a:gd name="connsiteY146" fmla="*/ 442274 h 599162"/>
                <a:gd name="connsiteX147" fmla="*/ 684115 w 770887"/>
                <a:gd name="connsiteY147" fmla="*/ 455722 h 599162"/>
                <a:gd name="connsiteX148" fmla="*/ 708052 w 770887"/>
                <a:gd name="connsiteY148" fmla="*/ 479629 h 599162"/>
                <a:gd name="connsiteX149" fmla="*/ 723013 w 770887"/>
                <a:gd name="connsiteY149" fmla="*/ 500547 h 599162"/>
                <a:gd name="connsiteX150" fmla="*/ 731989 w 770887"/>
                <a:gd name="connsiteY150" fmla="*/ 502041 h 599162"/>
                <a:gd name="connsiteX151" fmla="*/ 742462 w 770887"/>
                <a:gd name="connsiteY151" fmla="*/ 503535 h 599162"/>
                <a:gd name="connsiteX152" fmla="*/ 760415 w 770887"/>
                <a:gd name="connsiteY152" fmla="*/ 509512 h 599162"/>
                <a:gd name="connsiteX153" fmla="*/ 767895 w 770887"/>
                <a:gd name="connsiteY153" fmla="*/ 513994 h 599162"/>
                <a:gd name="connsiteX154" fmla="*/ 767895 w 770887"/>
                <a:gd name="connsiteY154" fmla="*/ 519971 h 599162"/>
                <a:gd name="connsiteX155" fmla="*/ 770887 w 770887"/>
                <a:gd name="connsiteY155" fmla="*/ 533419 h 599162"/>
                <a:gd name="connsiteX156" fmla="*/ 770887 w 770887"/>
                <a:gd name="connsiteY156" fmla="*/ 539395 h 599162"/>
                <a:gd name="connsiteX157" fmla="*/ 770887 w 770887"/>
                <a:gd name="connsiteY157" fmla="*/ 545372 h 599162"/>
                <a:gd name="connsiteX158" fmla="*/ 770887 w 770887"/>
                <a:gd name="connsiteY158" fmla="*/ 558820 h 599162"/>
                <a:gd name="connsiteX159" fmla="*/ 764903 w 770887"/>
                <a:gd name="connsiteY159" fmla="*/ 563302 h 599162"/>
                <a:gd name="connsiteX160" fmla="*/ 760415 w 770887"/>
                <a:gd name="connsiteY160" fmla="*/ 557325 h 599162"/>
                <a:gd name="connsiteX161" fmla="*/ 755926 w 770887"/>
                <a:gd name="connsiteY161" fmla="*/ 549855 h 599162"/>
                <a:gd name="connsiteX162" fmla="*/ 751438 w 770887"/>
                <a:gd name="connsiteY162" fmla="*/ 552843 h 599162"/>
                <a:gd name="connsiteX163" fmla="*/ 755926 w 770887"/>
                <a:gd name="connsiteY163" fmla="*/ 560314 h 599162"/>
                <a:gd name="connsiteX164" fmla="*/ 752934 w 770887"/>
                <a:gd name="connsiteY164" fmla="*/ 561808 h 599162"/>
                <a:gd name="connsiteX165" fmla="*/ 748446 w 770887"/>
                <a:gd name="connsiteY165" fmla="*/ 558820 h 599162"/>
                <a:gd name="connsiteX166" fmla="*/ 739470 w 770887"/>
                <a:gd name="connsiteY166" fmla="*/ 555831 h 599162"/>
                <a:gd name="connsiteX167" fmla="*/ 739470 w 770887"/>
                <a:gd name="connsiteY167" fmla="*/ 549855 h 599162"/>
                <a:gd name="connsiteX168" fmla="*/ 736478 w 770887"/>
                <a:gd name="connsiteY168" fmla="*/ 542384 h 599162"/>
                <a:gd name="connsiteX169" fmla="*/ 731989 w 770887"/>
                <a:gd name="connsiteY169" fmla="*/ 539395 h 599162"/>
                <a:gd name="connsiteX170" fmla="*/ 728997 w 770887"/>
                <a:gd name="connsiteY170" fmla="*/ 533419 h 599162"/>
                <a:gd name="connsiteX171" fmla="*/ 717029 w 770887"/>
                <a:gd name="connsiteY171" fmla="*/ 524454 h 599162"/>
                <a:gd name="connsiteX172" fmla="*/ 706556 w 770887"/>
                <a:gd name="connsiteY172" fmla="*/ 525948 h 599162"/>
                <a:gd name="connsiteX173" fmla="*/ 709548 w 770887"/>
                <a:gd name="connsiteY173" fmla="*/ 530430 h 599162"/>
                <a:gd name="connsiteX174" fmla="*/ 712540 w 770887"/>
                <a:gd name="connsiteY174" fmla="*/ 533419 h 599162"/>
                <a:gd name="connsiteX175" fmla="*/ 723013 w 770887"/>
                <a:gd name="connsiteY175" fmla="*/ 539395 h 599162"/>
                <a:gd name="connsiteX176" fmla="*/ 728997 w 770887"/>
                <a:gd name="connsiteY176" fmla="*/ 545372 h 599162"/>
                <a:gd name="connsiteX177" fmla="*/ 728997 w 770887"/>
                <a:gd name="connsiteY177" fmla="*/ 549855 h 599162"/>
                <a:gd name="connsiteX178" fmla="*/ 733485 w 770887"/>
                <a:gd name="connsiteY178" fmla="*/ 554337 h 599162"/>
                <a:gd name="connsiteX179" fmla="*/ 736478 w 770887"/>
                <a:gd name="connsiteY179" fmla="*/ 558820 h 599162"/>
                <a:gd name="connsiteX180" fmla="*/ 739470 w 770887"/>
                <a:gd name="connsiteY180" fmla="*/ 569279 h 599162"/>
                <a:gd name="connsiteX181" fmla="*/ 739470 w 770887"/>
                <a:gd name="connsiteY181" fmla="*/ 572267 h 599162"/>
                <a:gd name="connsiteX182" fmla="*/ 734981 w 770887"/>
                <a:gd name="connsiteY182" fmla="*/ 573761 h 599162"/>
                <a:gd name="connsiteX183" fmla="*/ 731989 w 770887"/>
                <a:gd name="connsiteY183" fmla="*/ 566290 h 599162"/>
                <a:gd name="connsiteX184" fmla="*/ 731989 w 770887"/>
                <a:gd name="connsiteY184" fmla="*/ 573761 h 599162"/>
                <a:gd name="connsiteX185" fmla="*/ 728997 w 770887"/>
                <a:gd name="connsiteY185" fmla="*/ 579738 h 599162"/>
                <a:gd name="connsiteX186" fmla="*/ 724509 w 770887"/>
                <a:gd name="connsiteY186" fmla="*/ 578244 h 599162"/>
                <a:gd name="connsiteX187" fmla="*/ 717029 w 770887"/>
                <a:gd name="connsiteY187" fmla="*/ 570773 h 599162"/>
                <a:gd name="connsiteX188" fmla="*/ 709548 w 770887"/>
                <a:gd name="connsiteY188" fmla="*/ 561808 h 599162"/>
                <a:gd name="connsiteX189" fmla="*/ 703564 w 770887"/>
                <a:gd name="connsiteY189" fmla="*/ 564796 h 599162"/>
                <a:gd name="connsiteX190" fmla="*/ 699076 w 770887"/>
                <a:gd name="connsiteY190" fmla="*/ 564796 h 599162"/>
                <a:gd name="connsiteX191" fmla="*/ 702068 w 770887"/>
                <a:gd name="connsiteY191" fmla="*/ 555831 h 599162"/>
                <a:gd name="connsiteX192" fmla="*/ 709548 w 770887"/>
                <a:gd name="connsiteY192" fmla="*/ 554337 h 599162"/>
                <a:gd name="connsiteX193" fmla="*/ 706556 w 770887"/>
                <a:gd name="connsiteY193" fmla="*/ 545372 h 599162"/>
                <a:gd name="connsiteX194" fmla="*/ 697580 w 770887"/>
                <a:gd name="connsiteY194" fmla="*/ 549855 h 599162"/>
                <a:gd name="connsiteX195" fmla="*/ 700572 w 770887"/>
                <a:gd name="connsiteY195" fmla="*/ 540890 h 599162"/>
                <a:gd name="connsiteX196" fmla="*/ 696084 w 770887"/>
                <a:gd name="connsiteY196" fmla="*/ 534913 h 599162"/>
                <a:gd name="connsiteX197" fmla="*/ 694588 w 770887"/>
                <a:gd name="connsiteY197" fmla="*/ 530430 h 599162"/>
                <a:gd name="connsiteX198" fmla="*/ 694588 w 770887"/>
                <a:gd name="connsiteY198" fmla="*/ 525948 h 599162"/>
                <a:gd name="connsiteX199" fmla="*/ 700572 w 770887"/>
                <a:gd name="connsiteY199" fmla="*/ 516983 h 599162"/>
                <a:gd name="connsiteX200" fmla="*/ 693091 w 770887"/>
                <a:gd name="connsiteY200" fmla="*/ 516983 h 599162"/>
                <a:gd name="connsiteX201" fmla="*/ 690099 w 770887"/>
                <a:gd name="connsiteY201" fmla="*/ 519971 h 599162"/>
                <a:gd name="connsiteX202" fmla="*/ 690099 w 770887"/>
                <a:gd name="connsiteY202" fmla="*/ 522959 h 599162"/>
                <a:gd name="connsiteX203" fmla="*/ 690099 w 770887"/>
                <a:gd name="connsiteY203" fmla="*/ 531925 h 599162"/>
                <a:gd name="connsiteX204" fmla="*/ 685611 w 770887"/>
                <a:gd name="connsiteY204" fmla="*/ 534913 h 599162"/>
                <a:gd name="connsiteX205" fmla="*/ 682619 w 770887"/>
                <a:gd name="connsiteY205" fmla="*/ 537901 h 599162"/>
                <a:gd name="connsiteX206" fmla="*/ 682619 w 770887"/>
                <a:gd name="connsiteY206" fmla="*/ 533419 h 599162"/>
                <a:gd name="connsiteX207" fmla="*/ 681123 w 770887"/>
                <a:gd name="connsiteY207" fmla="*/ 527442 h 599162"/>
                <a:gd name="connsiteX208" fmla="*/ 679627 w 770887"/>
                <a:gd name="connsiteY208" fmla="*/ 519971 h 599162"/>
                <a:gd name="connsiteX209" fmla="*/ 678131 w 770887"/>
                <a:gd name="connsiteY209" fmla="*/ 515489 h 599162"/>
                <a:gd name="connsiteX210" fmla="*/ 676635 w 770887"/>
                <a:gd name="connsiteY210" fmla="*/ 511006 h 599162"/>
                <a:gd name="connsiteX211" fmla="*/ 676635 w 770887"/>
                <a:gd name="connsiteY211" fmla="*/ 506524 h 599162"/>
                <a:gd name="connsiteX212" fmla="*/ 681123 w 770887"/>
                <a:gd name="connsiteY212" fmla="*/ 503535 h 599162"/>
                <a:gd name="connsiteX213" fmla="*/ 684115 w 770887"/>
                <a:gd name="connsiteY213" fmla="*/ 499053 h 599162"/>
                <a:gd name="connsiteX214" fmla="*/ 690099 w 770887"/>
                <a:gd name="connsiteY214" fmla="*/ 493076 h 599162"/>
                <a:gd name="connsiteX215" fmla="*/ 684115 w 770887"/>
                <a:gd name="connsiteY215" fmla="*/ 482617 h 599162"/>
                <a:gd name="connsiteX216" fmla="*/ 681123 w 770887"/>
                <a:gd name="connsiteY216" fmla="*/ 484111 h 599162"/>
                <a:gd name="connsiteX217" fmla="*/ 678131 w 770887"/>
                <a:gd name="connsiteY217" fmla="*/ 491582 h 599162"/>
                <a:gd name="connsiteX218" fmla="*/ 672146 w 770887"/>
                <a:gd name="connsiteY218" fmla="*/ 499053 h 599162"/>
                <a:gd name="connsiteX219" fmla="*/ 667658 w 770887"/>
                <a:gd name="connsiteY219" fmla="*/ 502041 h 599162"/>
                <a:gd name="connsiteX220" fmla="*/ 666162 w 770887"/>
                <a:gd name="connsiteY220" fmla="*/ 505029 h 599162"/>
                <a:gd name="connsiteX221" fmla="*/ 669154 w 770887"/>
                <a:gd name="connsiteY221" fmla="*/ 516983 h 599162"/>
                <a:gd name="connsiteX222" fmla="*/ 675139 w 770887"/>
                <a:gd name="connsiteY222" fmla="*/ 533419 h 599162"/>
                <a:gd name="connsiteX223" fmla="*/ 669154 w 770887"/>
                <a:gd name="connsiteY223" fmla="*/ 531925 h 599162"/>
                <a:gd name="connsiteX224" fmla="*/ 660178 w 770887"/>
                <a:gd name="connsiteY224" fmla="*/ 513994 h 599162"/>
                <a:gd name="connsiteX225" fmla="*/ 649705 w 770887"/>
                <a:gd name="connsiteY225" fmla="*/ 499053 h 599162"/>
                <a:gd name="connsiteX226" fmla="*/ 646713 w 770887"/>
                <a:gd name="connsiteY226" fmla="*/ 508018 h 599162"/>
                <a:gd name="connsiteX227" fmla="*/ 643721 w 770887"/>
                <a:gd name="connsiteY227" fmla="*/ 506524 h 599162"/>
                <a:gd name="connsiteX228" fmla="*/ 639233 w 770887"/>
                <a:gd name="connsiteY228" fmla="*/ 496064 h 599162"/>
                <a:gd name="connsiteX229" fmla="*/ 633249 w 770887"/>
                <a:gd name="connsiteY229" fmla="*/ 491582 h 599162"/>
                <a:gd name="connsiteX230" fmla="*/ 618288 w 770887"/>
                <a:gd name="connsiteY230" fmla="*/ 475146 h 599162"/>
                <a:gd name="connsiteX231" fmla="*/ 618288 w 770887"/>
                <a:gd name="connsiteY231" fmla="*/ 464687 h 599162"/>
                <a:gd name="connsiteX232" fmla="*/ 615296 w 770887"/>
                <a:gd name="connsiteY232" fmla="*/ 470664 h 599162"/>
                <a:gd name="connsiteX233" fmla="*/ 607815 w 770887"/>
                <a:gd name="connsiteY233" fmla="*/ 467675 h 599162"/>
                <a:gd name="connsiteX234" fmla="*/ 591358 w 770887"/>
                <a:gd name="connsiteY234" fmla="*/ 452734 h 599162"/>
                <a:gd name="connsiteX235" fmla="*/ 580886 w 770887"/>
                <a:gd name="connsiteY235" fmla="*/ 440780 h 599162"/>
                <a:gd name="connsiteX236" fmla="*/ 574902 w 770887"/>
                <a:gd name="connsiteY236" fmla="*/ 442274 h 599162"/>
                <a:gd name="connsiteX237" fmla="*/ 561437 w 770887"/>
                <a:gd name="connsiteY237" fmla="*/ 439286 h 599162"/>
                <a:gd name="connsiteX238" fmla="*/ 552461 w 770887"/>
                <a:gd name="connsiteY238" fmla="*/ 430321 h 599162"/>
                <a:gd name="connsiteX239" fmla="*/ 552461 w 770887"/>
                <a:gd name="connsiteY239" fmla="*/ 419862 h 599162"/>
                <a:gd name="connsiteX240" fmla="*/ 547972 w 770887"/>
                <a:gd name="connsiteY240" fmla="*/ 422850 h 599162"/>
                <a:gd name="connsiteX241" fmla="*/ 530020 w 770887"/>
                <a:gd name="connsiteY241" fmla="*/ 422850 h 599162"/>
                <a:gd name="connsiteX242" fmla="*/ 521043 w 770887"/>
                <a:gd name="connsiteY242" fmla="*/ 421356 h 599162"/>
                <a:gd name="connsiteX243" fmla="*/ 510571 w 770887"/>
                <a:gd name="connsiteY243" fmla="*/ 418368 h 599162"/>
                <a:gd name="connsiteX244" fmla="*/ 491122 w 770887"/>
                <a:gd name="connsiteY244" fmla="*/ 416873 h 599162"/>
                <a:gd name="connsiteX245" fmla="*/ 471673 w 770887"/>
                <a:gd name="connsiteY245" fmla="*/ 421356 h 599162"/>
                <a:gd name="connsiteX246" fmla="*/ 458208 w 770887"/>
                <a:gd name="connsiteY246" fmla="*/ 424344 h 599162"/>
                <a:gd name="connsiteX247" fmla="*/ 461200 w 770887"/>
                <a:gd name="connsiteY247" fmla="*/ 412391 h 599162"/>
                <a:gd name="connsiteX248" fmla="*/ 456712 w 770887"/>
                <a:gd name="connsiteY248" fmla="*/ 415379 h 599162"/>
                <a:gd name="connsiteX249" fmla="*/ 449232 w 770887"/>
                <a:gd name="connsiteY249" fmla="*/ 410897 h 599162"/>
                <a:gd name="connsiteX250" fmla="*/ 443247 w 770887"/>
                <a:gd name="connsiteY250" fmla="*/ 407908 h 599162"/>
                <a:gd name="connsiteX251" fmla="*/ 437263 w 770887"/>
                <a:gd name="connsiteY251" fmla="*/ 407908 h 599162"/>
                <a:gd name="connsiteX252" fmla="*/ 432775 w 770887"/>
                <a:gd name="connsiteY252" fmla="*/ 407908 h 599162"/>
                <a:gd name="connsiteX253" fmla="*/ 425294 w 770887"/>
                <a:gd name="connsiteY253" fmla="*/ 412391 h 599162"/>
                <a:gd name="connsiteX254" fmla="*/ 419310 w 770887"/>
                <a:gd name="connsiteY254" fmla="*/ 415379 h 599162"/>
                <a:gd name="connsiteX255" fmla="*/ 413326 w 770887"/>
                <a:gd name="connsiteY255" fmla="*/ 422850 h 599162"/>
                <a:gd name="connsiteX256" fmla="*/ 410334 w 770887"/>
                <a:gd name="connsiteY256" fmla="*/ 425838 h 599162"/>
                <a:gd name="connsiteX257" fmla="*/ 402853 w 770887"/>
                <a:gd name="connsiteY257" fmla="*/ 424344 h 599162"/>
                <a:gd name="connsiteX258" fmla="*/ 410334 w 770887"/>
                <a:gd name="connsiteY258" fmla="*/ 418368 h 599162"/>
                <a:gd name="connsiteX259" fmla="*/ 419310 w 770887"/>
                <a:gd name="connsiteY259" fmla="*/ 409403 h 599162"/>
                <a:gd name="connsiteX260" fmla="*/ 425294 w 770887"/>
                <a:gd name="connsiteY260" fmla="*/ 403426 h 599162"/>
                <a:gd name="connsiteX261" fmla="*/ 429783 w 770887"/>
                <a:gd name="connsiteY261" fmla="*/ 397449 h 599162"/>
                <a:gd name="connsiteX262" fmla="*/ 426791 w 770887"/>
                <a:gd name="connsiteY262" fmla="*/ 397449 h 599162"/>
                <a:gd name="connsiteX263" fmla="*/ 420806 w 770887"/>
                <a:gd name="connsiteY263" fmla="*/ 394461 h 599162"/>
                <a:gd name="connsiteX264" fmla="*/ 420806 w 770887"/>
                <a:gd name="connsiteY264" fmla="*/ 384002 h 599162"/>
                <a:gd name="connsiteX265" fmla="*/ 414822 w 770887"/>
                <a:gd name="connsiteY265" fmla="*/ 388484 h 599162"/>
                <a:gd name="connsiteX266" fmla="*/ 413326 w 770887"/>
                <a:gd name="connsiteY266" fmla="*/ 389978 h 599162"/>
                <a:gd name="connsiteX267" fmla="*/ 402853 w 770887"/>
                <a:gd name="connsiteY267" fmla="*/ 389978 h 599162"/>
                <a:gd name="connsiteX268" fmla="*/ 393877 w 770887"/>
                <a:gd name="connsiteY268" fmla="*/ 388484 h 599162"/>
                <a:gd name="connsiteX269" fmla="*/ 389389 w 770887"/>
                <a:gd name="connsiteY269" fmla="*/ 392967 h 599162"/>
                <a:gd name="connsiteX270" fmla="*/ 386397 w 770887"/>
                <a:gd name="connsiteY270" fmla="*/ 401932 h 599162"/>
                <a:gd name="connsiteX271" fmla="*/ 392381 w 770887"/>
                <a:gd name="connsiteY271" fmla="*/ 409403 h 599162"/>
                <a:gd name="connsiteX272" fmla="*/ 389389 w 770887"/>
                <a:gd name="connsiteY272" fmla="*/ 421356 h 599162"/>
                <a:gd name="connsiteX273" fmla="*/ 381908 w 770887"/>
                <a:gd name="connsiteY273" fmla="*/ 428827 h 599162"/>
                <a:gd name="connsiteX274" fmla="*/ 374428 w 770887"/>
                <a:gd name="connsiteY274" fmla="*/ 428827 h 599162"/>
                <a:gd name="connsiteX275" fmla="*/ 365452 w 770887"/>
                <a:gd name="connsiteY275" fmla="*/ 428827 h 599162"/>
                <a:gd name="connsiteX276" fmla="*/ 362459 w 770887"/>
                <a:gd name="connsiteY276" fmla="*/ 439286 h 599162"/>
                <a:gd name="connsiteX277" fmla="*/ 350491 w 770887"/>
                <a:gd name="connsiteY277" fmla="*/ 443769 h 599162"/>
                <a:gd name="connsiteX278" fmla="*/ 348995 w 770887"/>
                <a:gd name="connsiteY278" fmla="*/ 446757 h 599162"/>
                <a:gd name="connsiteX279" fmla="*/ 338522 w 770887"/>
                <a:gd name="connsiteY279" fmla="*/ 454228 h 599162"/>
                <a:gd name="connsiteX280" fmla="*/ 328050 w 770887"/>
                <a:gd name="connsiteY280" fmla="*/ 457216 h 599162"/>
                <a:gd name="connsiteX281" fmla="*/ 322065 w 770887"/>
                <a:gd name="connsiteY281" fmla="*/ 458710 h 599162"/>
                <a:gd name="connsiteX282" fmla="*/ 319073 w 770887"/>
                <a:gd name="connsiteY282" fmla="*/ 454228 h 599162"/>
                <a:gd name="connsiteX283" fmla="*/ 317577 w 770887"/>
                <a:gd name="connsiteY283" fmla="*/ 451239 h 599162"/>
                <a:gd name="connsiteX284" fmla="*/ 325058 w 770887"/>
                <a:gd name="connsiteY284" fmla="*/ 448251 h 599162"/>
                <a:gd name="connsiteX285" fmla="*/ 331042 w 770887"/>
                <a:gd name="connsiteY285" fmla="*/ 440780 h 599162"/>
                <a:gd name="connsiteX286" fmla="*/ 323561 w 770887"/>
                <a:gd name="connsiteY286" fmla="*/ 440780 h 599162"/>
                <a:gd name="connsiteX287" fmla="*/ 320569 w 770887"/>
                <a:gd name="connsiteY287" fmla="*/ 436298 h 599162"/>
                <a:gd name="connsiteX288" fmla="*/ 328050 w 770887"/>
                <a:gd name="connsiteY288" fmla="*/ 425838 h 599162"/>
                <a:gd name="connsiteX289" fmla="*/ 331042 w 770887"/>
                <a:gd name="connsiteY289" fmla="*/ 415379 h 599162"/>
                <a:gd name="connsiteX290" fmla="*/ 335530 w 770887"/>
                <a:gd name="connsiteY290" fmla="*/ 400438 h 599162"/>
                <a:gd name="connsiteX291" fmla="*/ 343010 w 770887"/>
                <a:gd name="connsiteY291" fmla="*/ 391473 h 599162"/>
                <a:gd name="connsiteX292" fmla="*/ 369940 w 770887"/>
                <a:gd name="connsiteY292" fmla="*/ 394461 h 599162"/>
                <a:gd name="connsiteX293" fmla="*/ 365452 w 770887"/>
                <a:gd name="connsiteY293" fmla="*/ 388484 h 599162"/>
                <a:gd name="connsiteX294" fmla="*/ 357971 w 770887"/>
                <a:gd name="connsiteY294" fmla="*/ 386990 h 599162"/>
                <a:gd name="connsiteX295" fmla="*/ 344507 w 770887"/>
                <a:gd name="connsiteY295" fmla="*/ 381013 h 599162"/>
                <a:gd name="connsiteX296" fmla="*/ 334034 w 770887"/>
                <a:gd name="connsiteY296" fmla="*/ 385496 h 599162"/>
                <a:gd name="connsiteX297" fmla="*/ 325058 w 770887"/>
                <a:gd name="connsiteY297" fmla="*/ 392967 h 599162"/>
                <a:gd name="connsiteX298" fmla="*/ 316081 w 770887"/>
                <a:gd name="connsiteY298" fmla="*/ 400438 h 599162"/>
                <a:gd name="connsiteX299" fmla="*/ 311593 w 770887"/>
                <a:gd name="connsiteY299" fmla="*/ 409403 h 599162"/>
                <a:gd name="connsiteX300" fmla="*/ 310097 w 770887"/>
                <a:gd name="connsiteY300" fmla="*/ 416873 h 599162"/>
                <a:gd name="connsiteX301" fmla="*/ 304113 w 770887"/>
                <a:gd name="connsiteY301" fmla="*/ 416873 h 599162"/>
                <a:gd name="connsiteX302" fmla="*/ 304113 w 770887"/>
                <a:gd name="connsiteY302" fmla="*/ 419862 h 599162"/>
                <a:gd name="connsiteX303" fmla="*/ 307105 w 770887"/>
                <a:gd name="connsiteY303" fmla="*/ 425838 h 599162"/>
                <a:gd name="connsiteX304" fmla="*/ 305609 w 770887"/>
                <a:gd name="connsiteY304" fmla="*/ 430321 h 599162"/>
                <a:gd name="connsiteX305" fmla="*/ 301120 w 770887"/>
                <a:gd name="connsiteY305" fmla="*/ 434803 h 599162"/>
                <a:gd name="connsiteX306" fmla="*/ 290648 w 770887"/>
                <a:gd name="connsiteY306" fmla="*/ 440780 h 599162"/>
                <a:gd name="connsiteX307" fmla="*/ 284664 w 770887"/>
                <a:gd name="connsiteY307" fmla="*/ 445263 h 599162"/>
                <a:gd name="connsiteX308" fmla="*/ 277183 w 770887"/>
                <a:gd name="connsiteY308" fmla="*/ 452734 h 599162"/>
                <a:gd name="connsiteX309" fmla="*/ 275687 w 770887"/>
                <a:gd name="connsiteY309" fmla="*/ 460204 h 599162"/>
                <a:gd name="connsiteX310" fmla="*/ 286160 w 770887"/>
                <a:gd name="connsiteY310" fmla="*/ 463193 h 599162"/>
                <a:gd name="connsiteX311" fmla="*/ 287656 w 770887"/>
                <a:gd name="connsiteY311" fmla="*/ 473652 h 599162"/>
                <a:gd name="connsiteX312" fmla="*/ 283168 w 770887"/>
                <a:gd name="connsiteY312" fmla="*/ 479629 h 599162"/>
                <a:gd name="connsiteX313" fmla="*/ 275687 w 770887"/>
                <a:gd name="connsiteY313" fmla="*/ 484111 h 599162"/>
                <a:gd name="connsiteX314" fmla="*/ 266711 w 770887"/>
                <a:gd name="connsiteY314" fmla="*/ 496064 h 599162"/>
                <a:gd name="connsiteX315" fmla="*/ 253246 w 770887"/>
                <a:gd name="connsiteY315" fmla="*/ 505029 h 599162"/>
                <a:gd name="connsiteX316" fmla="*/ 226317 w 770887"/>
                <a:gd name="connsiteY316" fmla="*/ 518477 h 599162"/>
                <a:gd name="connsiteX317" fmla="*/ 224821 w 770887"/>
                <a:gd name="connsiteY317" fmla="*/ 530430 h 599162"/>
                <a:gd name="connsiteX318" fmla="*/ 214348 w 770887"/>
                <a:gd name="connsiteY318" fmla="*/ 534913 h 599162"/>
                <a:gd name="connsiteX319" fmla="*/ 203876 w 770887"/>
                <a:gd name="connsiteY319" fmla="*/ 540890 h 599162"/>
                <a:gd name="connsiteX320" fmla="*/ 190411 w 770887"/>
                <a:gd name="connsiteY320" fmla="*/ 545372 h 599162"/>
                <a:gd name="connsiteX321" fmla="*/ 185923 w 770887"/>
                <a:gd name="connsiteY321" fmla="*/ 548360 h 599162"/>
                <a:gd name="connsiteX322" fmla="*/ 179939 w 770887"/>
                <a:gd name="connsiteY322" fmla="*/ 552843 h 599162"/>
                <a:gd name="connsiteX323" fmla="*/ 175450 w 770887"/>
                <a:gd name="connsiteY323" fmla="*/ 557325 h 599162"/>
                <a:gd name="connsiteX324" fmla="*/ 172458 w 770887"/>
                <a:gd name="connsiteY324" fmla="*/ 566290 h 599162"/>
                <a:gd name="connsiteX325" fmla="*/ 164978 w 770887"/>
                <a:gd name="connsiteY325" fmla="*/ 567785 h 599162"/>
                <a:gd name="connsiteX326" fmla="*/ 154505 w 770887"/>
                <a:gd name="connsiteY326" fmla="*/ 570773 h 599162"/>
                <a:gd name="connsiteX327" fmla="*/ 147025 w 770887"/>
                <a:gd name="connsiteY327" fmla="*/ 570773 h 599162"/>
                <a:gd name="connsiteX328" fmla="*/ 139545 w 770887"/>
                <a:gd name="connsiteY328" fmla="*/ 573761 h 599162"/>
                <a:gd name="connsiteX329" fmla="*/ 129072 w 770887"/>
                <a:gd name="connsiteY329" fmla="*/ 579738 h 599162"/>
                <a:gd name="connsiteX330" fmla="*/ 132064 w 770887"/>
                <a:gd name="connsiteY330" fmla="*/ 587209 h 599162"/>
                <a:gd name="connsiteX331" fmla="*/ 129072 w 770887"/>
                <a:gd name="connsiteY331" fmla="*/ 588703 h 599162"/>
                <a:gd name="connsiteX332" fmla="*/ 121592 w 770887"/>
                <a:gd name="connsiteY332" fmla="*/ 584220 h 599162"/>
                <a:gd name="connsiteX333" fmla="*/ 114111 w 770887"/>
                <a:gd name="connsiteY333" fmla="*/ 581232 h 599162"/>
                <a:gd name="connsiteX334" fmla="*/ 108127 w 770887"/>
                <a:gd name="connsiteY334" fmla="*/ 572267 h 599162"/>
                <a:gd name="connsiteX335" fmla="*/ 106631 w 770887"/>
                <a:gd name="connsiteY335" fmla="*/ 575255 h 599162"/>
                <a:gd name="connsiteX336" fmla="*/ 106631 w 770887"/>
                <a:gd name="connsiteY336" fmla="*/ 587209 h 599162"/>
                <a:gd name="connsiteX337" fmla="*/ 97655 w 770887"/>
                <a:gd name="connsiteY337" fmla="*/ 587209 h 599162"/>
                <a:gd name="connsiteX338" fmla="*/ 97655 w 770887"/>
                <a:gd name="connsiteY338" fmla="*/ 591691 h 599162"/>
                <a:gd name="connsiteX339" fmla="*/ 88678 w 770887"/>
                <a:gd name="connsiteY339" fmla="*/ 591691 h 599162"/>
                <a:gd name="connsiteX340" fmla="*/ 88678 w 770887"/>
                <a:gd name="connsiteY340" fmla="*/ 590197 h 599162"/>
                <a:gd name="connsiteX341" fmla="*/ 84190 w 770887"/>
                <a:gd name="connsiteY341" fmla="*/ 588703 h 599162"/>
                <a:gd name="connsiteX342" fmla="*/ 78206 w 770887"/>
                <a:gd name="connsiteY342" fmla="*/ 588703 h 599162"/>
                <a:gd name="connsiteX343" fmla="*/ 70725 w 770887"/>
                <a:gd name="connsiteY343" fmla="*/ 590197 h 599162"/>
                <a:gd name="connsiteX344" fmla="*/ 61749 w 770887"/>
                <a:gd name="connsiteY344" fmla="*/ 599162 h 599162"/>
                <a:gd name="connsiteX345" fmla="*/ 45292 w 770887"/>
                <a:gd name="connsiteY345" fmla="*/ 599162 h 599162"/>
                <a:gd name="connsiteX346" fmla="*/ 30331 w 770887"/>
                <a:gd name="connsiteY346" fmla="*/ 599162 h 599162"/>
                <a:gd name="connsiteX347" fmla="*/ 30331 w 770887"/>
                <a:gd name="connsiteY347" fmla="*/ 593185 h 599162"/>
                <a:gd name="connsiteX348" fmla="*/ 40804 w 770887"/>
                <a:gd name="connsiteY348" fmla="*/ 581232 h 599162"/>
                <a:gd name="connsiteX349" fmla="*/ 58757 w 770887"/>
                <a:gd name="connsiteY349" fmla="*/ 581232 h 599162"/>
                <a:gd name="connsiteX350" fmla="*/ 66237 w 770887"/>
                <a:gd name="connsiteY350" fmla="*/ 581232 h 599162"/>
                <a:gd name="connsiteX351" fmla="*/ 73717 w 770887"/>
                <a:gd name="connsiteY351" fmla="*/ 576750 h 599162"/>
                <a:gd name="connsiteX352" fmla="*/ 84190 w 770887"/>
                <a:gd name="connsiteY352" fmla="*/ 573761 h 599162"/>
                <a:gd name="connsiteX353" fmla="*/ 88678 w 770887"/>
                <a:gd name="connsiteY353" fmla="*/ 570773 h 599162"/>
                <a:gd name="connsiteX354" fmla="*/ 93166 w 770887"/>
                <a:gd name="connsiteY354" fmla="*/ 563302 h 599162"/>
                <a:gd name="connsiteX355" fmla="*/ 102143 w 770887"/>
                <a:gd name="connsiteY355" fmla="*/ 558820 h 599162"/>
                <a:gd name="connsiteX356" fmla="*/ 115607 w 770887"/>
                <a:gd name="connsiteY356" fmla="*/ 557325 h 599162"/>
                <a:gd name="connsiteX357" fmla="*/ 123088 w 770887"/>
                <a:gd name="connsiteY357" fmla="*/ 557325 h 599162"/>
                <a:gd name="connsiteX358" fmla="*/ 129072 w 770887"/>
                <a:gd name="connsiteY358" fmla="*/ 563302 h 599162"/>
                <a:gd name="connsiteX359" fmla="*/ 135056 w 770887"/>
                <a:gd name="connsiteY359" fmla="*/ 558820 h 599162"/>
                <a:gd name="connsiteX360" fmla="*/ 141041 w 770887"/>
                <a:gd name="connsiteY360" fmla="*/ 549855 h 599162"/>
                <a:gd name="connsiteX361" fmla="*/ 148521 w 770887"/>
                <a:gd name="connsiteY361" fmla="*/ 542384 h 599162"/>
                <a:gd name="connsiteX362" fmla="*/ 156001 w 770887"/>
                <a:gd name="connsiteY362" fmla="*/ 537901 h 599162"/>
                <a:gd name="connsiteX363" fmla="*/ 170962 w 770887"/>
                <a:gd name="connsiteY363" fmla="*/ 534913 h 599162"/>
                <a:gd name="connsiteX364" fmla="*/ 176946 w 770887"/>
                <a:gd name="connsiteY364" fmla="*/ 528936 h 599162"/>
                <a:gd name="connsiteX365" fmla="*/ 184427 w 770887"/>
                <a:gd name="connsiteY365" fmla="*/ 521465 h 599162"/>
                <a:gd name="connsiteX366" fmla="*/ 193403 w 770887"/>
                <a:gd name="connsiteY366" fmla="*/ 513994 h 599162"/>
                <a:gd name="connsiteX367" fmla="*/ 200884 w 770887"/>
                <a:gd name="connsiteY367" fmla="*/ 509512 h 599162"/>
                <a:gd name="connsiteX368" fmla="*/ 203876 w 770887"/>
                <a:gd name="connsiteY368" fmla="*/ 500547 h 599162"/>
                <a:gd name="connsiteX369" fmla="*/ 205372 w 770887"/>
                <a:gd name="connsiteY369" fmla="*/ 487099 h 599162"/>
                <a:gd name="connsiteX370" fmla="*/ 208364 w 770887"/>
                <a:gd name="connsiteY370" fmla="*/ 478134 h 599162"/>
                <a:gd name="connsiteX371" fmla="*/ 209860 w 770887"/>
                <a:gd name="connsiteY371" fmla="*/ 475146 h 599162"/>
                <a:gd name="connsiteX372" fmla="*/ 217340 w 770887"/>
                <a:gd name="connsiteY372" fmla="*/ 464687 h 599162"/>
                <a:gd name="connsiteX373" fmla="*/ 212852 w 770887"/>
                <a:gd name="connsiteY373" fmla="*/ 464687 h 599162"/>
                <a:gd name="connsiteX374" fmla="*/ 205372 w 770887"/>
                <a:gd name="connsiteY374" fmla="*/ 466181 h 599162"/>
                <a:gd name="connsiteX375" fmla="*/ 200884 w 770887"/>
                <a:gd name="connsiteY375" fmla="*/ 466181 h 599162"/>
                <a:gd name="connsiteX376" fmla="*/ 193403 w 770887"/>
                <a:gd name="connsiteY376" fmla="*/ 464687 h 599162"/>
                <a:gd name="connsiteX377" fmla="*/ 190411 w 770887"/>
                <a:gd name="connsiteY377" fmla="*/ 461699 h 599162"/>
                <a:gd name="connsiteX378" fmla="*/ 197891 w 770887"/>
                <a:gd name="connsiteY378" fmla="*/ 454228 h 599162"/>
                <a:gd name="connsiteX379" fmla="*/ 190411 w 770887"/>
                <a:gd name="connsiteY379" fmla="*/ 455722 h 599162"/>
                <a:gd name="connsiteX380" fmla="*/ 185923 w 770887"/>
                <a:gd name="connsiteY380" fmla="*/ 460204 h 599162"/>
                <a:gd name="connsiteX381" fmla="*/ 182931 w 770887"/>
                <a:gd name="connsiteY381" fmla="*/ 470664 h 599162"/>
                <a:gd name="connsiteX382" fmla="*/ 178442 w 770887"/>
                <a:gd name="connsiteY382" fmla="*/ 475146 h 599162"/>
                <a:gd name="connsiteX383" fmla="*/ 176946 w 770887"/>
                <a:gd name="connsiteY383" fmla="*/ 470664 h 599162"/>
                <a:gd name="connsiteX384" fmla="*/ 172458 w 770887"/>
                <a:gd name="connsiteY384" fmla="*/ 464687 h 599162"/>
                <a:gd name="connsiteX385" fmla="*/ 164978 w 770887"/>
                <a:gd name="connsiteY385" fmla="*/ 457216 h 599162"/>
                <a:gd name="connsiteX386" fmla="*/ 153009 w 770887"/>
                <a:gd name="connsiteY386" fmla="*/ 449745 h 599162"/>
                <a:gd name="connsiteX387" fmla="*/ 150017 w 770887"/>
                <a:gd name="connsiteY387" fmla="*/ 449745 h 599162"/>
                <a:gd name="connsiteX388" fmla="*/ 139545 w 770887"/>
                <a:gd name="connsiteY388" fmla="*/ 457216 h 599162"/>
                <a:gd name="connsiteX389" fmla="*/ 133560 w 770887"/>
                <a:gd name="connsiteY389" fmla="*/ 457216 h 599162"/>
                <a:gd name="connsiteX390" fmla="*/ 124584 w 770887"/>
                <a:gd name="connsiteY390" fmla="*/ 457216 h 599162"/>
                <a:gd name="connsiteX391" fmla="*/ 126080 w 770887"/>
                <a:gd name="connsiteY391" fmla="*/ 437792 h 599162"/>
                <a:gd name="connsiteX392" fmla="*/ 127576 w 770887"/>
                <a:gd name="connsiteY392" fmla="*/ 431815 h 599162"/>
                <a:gd name="connsiteX393" fmla="*/ 132064 w 770887"/>
                <a:gd name="connsiteY393" fmla="*/ 425838 h 599162"/>
                <a:gd name="connsiteX394" fmla="*/ 132064 w 770887"/>
                <a:gd name="connsiteY394" fmla="*/ 418368 h 599162"/>
                <a:gd name="connsiteX395" fmla="*/ 130568 w 770887"/>
                <a:gd name="connsiteY395" fmla="*/ 406414 h 599162"/>
                <a:gd name="connsiteX396" fmla="*/ 127576 w 770887"/>
                <a:gd name="connsiteY396" fmla="*/ 394461 h 599162"/>
                <a:gd name="connsiteX397" fmla="*/ 124584 w 770887"/>
                <a:gd name="connsiteY397" fmla="*/ 397449 h 599162"/>
                <a:gd name="connsiteX398" fmla="*/ 118600 w 770887"/>
                <a:gd name="connsiteY398" fmla="*/ 403426 h 599162"/>
                <a:gd name="connsiteX399" fmla="*/ 114111 w 770887"/>
                <a:gd name="connsiteY399" fmla="*/ 406414 h 599162"/>
                <a:gd name="connsiteX400" fmla="*/ 109623 w 770887"/>
                <a:gd name="connsiteY400" fmla="*/ 406414 h 599162"/>
                <a:gd name="connsiteX401" fmla="*/ 105135 w 770887"/>
                <a:gd name="connsiteY401" fmla="*/ 401932 h 599162"/>
                <a:gd name="connsiteX402" fmla="*/ 102143 w 770887"/>
                <a:gd name="connsiteY402" fmla="*/ 401932 h 599162"/>
                <a:gd name="connsiteX403" fmla="*/ 96158 w 770887"/>
                <a:gd name="connsiteY403" fmla="*/ 398943 h 599162"/>
                <a:gd name="connsiteX404" fmla="*/ 91670 w 770887"/>
                <a:gd name="connsiteY404" fmla="*/ 394461 h 599162"/>
                <a:gd name="connsiteX405" fmla="*/ 87182 w 770887"/>
                <a:gd name="connsiteY405" fmla="*/ 391473 h 599162"/>
                <a:gd name="connsiteX406" fmla="*/ 82694 w 770887"/>
                <a:gd name="connsiteY406" fmla="*/ 386990 h 599162"/>
                <a:gd name="connsiteX407" fmla="*/ 81198 w 770887"/>
                <a:gd name="connsiteY407" fmla="*/ 382508 h 599162"/>
                <a:gd name="connsiteX408" fmla="*/ 79702 w 770887"/>
                <a:gd name="connsiteY408" fmla="*/ 372048 h 599162"/>
                <a:gd name="connsiteX409" fmla="*/ 85686 w 770887"/>
                <a:gd name="connsiteY409" fmla="*/ 367566 h 599162"/>
                <a:gd name="connsiteX410" fmla="*/ 91670 w 770887"/>
                <a:gd name="connsiteY410" fmla="*/ 367566 h 599162"/>
                <a:gd name="connsiteX411" fmla="*/ 99151 w 770887"/>
                <a:gd name="connsiteY411" fmla="*/ 367566 h 599162"/>
                <a:gd name="connsiteX412" fmla="*/ 106631 w 770887"/>
                <a:gd name="connsiteY412" fmla="*/ 372048 h 599162"/>
                <a:gd name="connsiteX413" fmla="*/ 109623 w 770887"/>
                <a:gd name="connsiteY413" fmla="*/ 364578 h 599162"/>
                <a:gd name="connsiteX414" fmla="*/ 105135 w 770887"/>
                <a:gd name="connsiteY414" fmla="*/ 360095 h 599162"/>
                <a:gd name="connsiteX415" fmla="*/ 103639 w 770887"/>
                <a:gd name="connsiteY415" fmla="*/ 360095 h 599162"/>
                <a:gd name="connsiteX416" fmla="*/ 96158 w 770887"/>
                <a:gd name="connsiteY416" fmla="*/ 360095 h 599162"/>
                <a:gd name="connsiteX417" fmla="*/ 91670 w 770887"/>
                <a:gd name="connsiteY417" fmla="*/ 360095 h 599162"/>
                <a:gd name="connsiteX418" fmla="*/ 82694 w 770887"/>
                <a:gd name="connsiteY418" fmla="*/ 354118 h 599162"/>
                <a:gd name="connsiteX419" fmla="*/ 79702 w 770887"/>
                <a:gd name="connsiteY419" fmla="*/ 348142 h 599162"/>
                <a:gd name="connsiteX420" fmla="*/ 76710 w 770887"/>
                <a:gd name="connsiteY420" fmla="*/ 340671 h 599162"/>
                <a:gd name="connsiteX421" fmla="*/ 73717 w 770887"/>
                <a:gd name="connsiteY421" fmla="*/ 333200 h 599162"/>
                <a:gd name="connsiteX422" fmla="*/ 73717 w 770887"/>
                <a:gd name="connsiteY422" fmla="*/ 330212 h 599162"/>
                <a:gd name="connsiteX423" fmla="*/ 76710 w 770887"/>
                <a:gd name="connsiteY423" fmla="*/ 327223 h 599162"/>
                <a:gd name="connsiteX424" fmla="*/ 81198 w 770887"/>
                <a:gd name="connsiteY424" fmla="*/ 319752 h 599162"/>
                <a:gd name="connsiteX425" fmla="*/ 88678 w 770887"/>
                <a:gd name="connsiteY425" fmla="*/ 310787 h 599162"/>
                <a:gd name="connsiteX426" fmla="*/ 97655 w 770887"/>
                <a:gd name="connsiteY426" fmla="*/ 304811 h 599162"/>
                <a:gd name="connsiteX427" fmla="*/ 103639 w 770887"/>
                <a:gd name="connsiteY427" fmla="*/ 297340 h 599162"/>
                <a:gd name="connsiteX428" fmla="*/ 105135 w 770887"/>
                <a:gd name="connsiteY428" fmla="*/ 289869 h 599162"/>
                <a:gd name="connsiteX429" fmla="*/ 112615 w 770887"/>
                <a:gd name="connsiteY429" fmla="*/ 282398 h 599162"/>
                <a:gd name="connsiteX430" fmla="*/ 118600 w 770887"/>
                <a:gd name="connsiteY430" fmla="*/ 280904 h 599162"/>
                <a:gd name="connsiteX431" fmla="*/ 123088 w 770887"/>
                <a:gd name="connsiteY431" fmla="*/ 283892 h 599162"/>
                <a:gd name="connsiteX432" fmla="*/ 127576 w 770887"/>
                <a:gd name="connsiteY432" fmla="*/ 289869 h 599162"/>
                <a:gd name="connsiteX433" fmla="*/ 130568 w 770887"/>
                <a:gd name="connsiteY433" fmla="*/ 289869 h 599162"/>
                <a:gd name="connsiteX434" fmla="*/ 136552 w 770887"/>
                <a:gd name="connsiteY434" fmla="*/ 289869 h 599162"/>
                <a:gd name="connsiteX435" fmla="*/ 139545 w 770887"/>
                <a:gd name="connsiteY435" fmla="*/ 289869 h 599162"/>
                <a:gd name="connsiteX436" fmla="*/ 144033 w 770887"/>
                <a:gd name="connsiteY436" fmla="*/ 283892 h 599162"/>
                <a:gd name="connsiteX437" fmla="*/ 148521 w 770887"/>
                <a:gd name="connsiteY437" fmla="*/ 283892 h 599162"/>
                <a:gd name="connsiteX438" fmla="*/ 150017 w 770887"/>
                <a:gd name="connsiteY438" fmla="*/ 280904 h 599162"/>
                <a:gd name="connsiteX439" fmla="*/ 153009 w 770887"/>
                <a:gd name="connsiteY439" fmla="*/ 276422 h 599162"/>
                <a:gd name="connsiteX440" fmla="*/ 154505 w 770887"/>
                <a:gd name="connsiteY440" fmla="*/ 280904 h 599162"/>
                <a:gd name="connsiteX441" fmla="*/ 158994 w 770887"/>
                <a:gd name="connsiteY441" fmla="*/ 280904 h 599162"/>
                <a:gd name="connsiteX442" fmla="*/ 161986 w 770887"/>
                <a:gd name="connsiteY442" fmla="*/ 280904 h 599162"/>
                <a:gd name="connsiteX443" fmla="*/ 167970 w 770887"/>
                <a:gd name="connsiteY443" fmla="*/ 280904 h 599162"/>
                <a:gd name="connsiteX444" fmla="*/ 172458 w 770887"/>
                <a:gd name="connsiteY444" fmla="*/ 276422 h 599162"/>
                <a:gd name="connsiteX445" fmla="*/ 176946 w 770887"/>
                <a:gd name="connsiteY445" fmla="*/ 276422 h 599162"/>
                <a:gd name="connsiteX446" fmla="*/ 178442 w 770887"/>
                <a:gd name="connsiteY446" fmla="*/ 265962 h 599162"/>
                <a:gd name="connsiteX447" fmla="*/ 175450 w 770887"/>
                <a:gd name="connsiteY447" fmla="*/ 258491 h 599162"/>
                <a:gd name="connsiteX448" fmla="*/ 172458 w 770887"/>
                <a:gd name="connsiteY448" fmla="*/ 246538 h 599162"/>
                <a:gd name="connsiteX449" fmla="*/ 178442 w 770887"/>
                <a:gd name="connsiteY449" fmla="*/ 246538 h 599162"/>
                <a:gd name="connsiteX450" fmla="*/ 184427 w 770887"/>
                <a:gd name="connsiteY450" fmla="*/ 240561 h 599162"/>
                <a:gd name="connsiteX451" fmla="*/ 182931 w 770887"/>
                <a:gd name="connsiteY451" fmla="*/ 231596 h 599162"/>
                <a:gd name="connsiteX452" fmla="*/ 173954 w 770887"/>
                <a:gd name="connsiteY452" fmla="*/ 230102 h 599162"/>
                <a:gd name="connsiteX453" fmla="*/ 169466 w 770887"/>
                <a:gd name="connsiteY453" fmla="*/ 230102 h 599162"/>
                <a:gd name="connsiteX454" fmla="*/ 164978 w 770887"/>
                <a:gd name="connsiteY454" fmla="*/ 231596 h 599162"/>
                <a:gd name="connsiteX455" fmla="*/ 160490 w 770887"/>
                <a:gd name="connsiteY455" fmla="*/ 234585 h 599162"/>
                <a:gd name="connsiteX456" fmla="*/ 157497 w 770887"/>
                <a:gd name="connsiteY456" fmla="*/ 240561 h 599162"/>
                <a:gd name="connsiteX457" fmla="*/ 153009 w 770887"/>
                <a:gd name="connsiteY457" fmla="*/ 240561 h 599162"/>
                <a:gd name="connsiteX458" fmla="*/ 148521 w 770887"/>
                <a:gd name="connsiteY458" fmla="*/ 231596 h 599162"/>
                <a:gd name="connsiteX459" fmla="*/ 136552 w 770887"/>
                <a:gd name="connsiteY459" fmla="*/ 231596 h 599162"/>
                <a:gd name="connsiteX460" fmla="*/ 123088 w 770887"/>
                <a:gd name="connsiteY460" fmla="*/ 231596 h 599162"/>
                <a:gd name="connsiteX461" fmla="*/ 112615 w 770887"/>
                <a:gd name="connsiteY461" fmla="*/ 228608 h 599162"/>
                <a:gd name="connsiteX462" fmla="*/ 102143 w 770887"/>
                <a:gd name="connsiteY462" fmla="*/ 224125 h 599162"/>
                <a:gd name="connsiteX463" fmla="*/ 96158 w 770887"/>
                <a:gd name="connsiteY463" fmla="*/ 216654 h 599162"/>
                <a:gd name="connsiteX464" fmla="*/ 94662 w 770887"/>
                <a:gd name="connsiteY464" fmla="*/ 201713 h 599162"/>
                <a:gd name="connsiteX465" fmla="*/ 102143 w 770887"/>
                <a:gd name="connsiteY465" fmla="*/ 198724 h 599162"/>
                <a:gd name="connsiteX466" fmla="*/ 106631 w 770887"/>
                <a:gd name="connsiteY466" fmla="*/ 195736 h 599162"/>
                <a:gd name="connsiteX467" fmla="*/ 96158 w 770887"/>
                <a:gd name="connsiteY467" fmla="*/ 191254 h 599162"/>
                <a:gd name="connsiteX468" fmla="*/ 90174 w 770887"/>
                <a:gd name="connsiteY468" fmla="*/ 186771 h 599162"/>
                <a:gd name="connsiteX469" fmla="*/ 82694 w 770887"/>
                <a:gd name="connsiteY469" fmla="*/ 180794 h 599162"/>
                <a:gd name="connsiteX470" fmla="*/ 81198 w 770887"/>
                <a:gd name="connsiteY470" fmla="*/ 177806 h 599162"/>
                <a:gd name="connsiteX471" fmla="*/ 87182 w 770887"/>
                <a:gd name="connsiteY471" fmla="*/ 173324 h 599162"/>
                <a:gd name="connsiteX472" fmla="*/ 91670 w 770887"/>
                <a:gd name="connsiteY472" fmla="*/ 173324 h 599162"/>
                <a:gd name="connsiteX473" fmla="*/ 100647 w 770887"/>
                <a:gd name="connsiteY473" fmla="*/ 171829 h 599162"/>
                <a:gd name="connsiteX474" fmla="*/ 112615 w 770887"/>
                <a:gd name="connsiteY474" fmla="*/ 164359 h 599162"/>
                <a:gd name="connsiteX475" fmla="*/ 114111 w 770887"/>
                <a:gd name="connsiteY475" fmla="*/ 167347 h 599162"/>
                <a:gd name="connsiteX476" fmla="*/ 121592 w 770887"/>
                <a:gd name="connsiteY476" fmla="*/ 164359 h 599162"/>
                <a:gd name="connsiteX477" fmla="*/ 121592 w 770887"/>
                <a:gd name="connsiteY477" fmla="*/ 162864 h 599162"/>
                <a:gd name="connsiteX478" fmla="*/ 126080 w 770887"/>
                <a:gd name="connsiteY478" fmla="*/ 161370 h 599162"/>
                <a:gd name="connsiteX479" fmla="*/ 135056 w 770887"/>
                <a:gd name="connsiteY479" fmla="*/ 159876 h 599162"/>
                <a:gd name="connsiteX480" fmla="*/ 145529 w 770887"/>
                <a:gd name="connsiteY480" fmla="*/ 159876 h 599162"/>
                <a:gd name="connsiteX481" fmla="*/ 150017 w 770887"/>
                <a:gd name="connsiteY481" fmla="*/ 162864 h 599162"/>
                <a:gd name="connsiteX482" fmla="*/ 147025 w 770887"/>
                <a:gd name="connsiteY482" fmla="*/ 170335 h 599162"/>
                <a:gd name="connsiteX483" fmla="*/ 147025 w 770887"/>
                <a:gd name="connsiteY483" fmla="*/ 173324 h 599162"/>
                <a:gd name="connsiteX484" fmla="*/ 151513 w 770887"/>
                <a:gd name="connsiteY484" fmla="*/ 176312 h 599162"/>
                <a:gd name="connsiteX485" fmla="*/ 156001 w 770887"/>
                <a:gd name="connsiteY485" fmla="*/ 180794 h 599162"/>
                <a:gd name="connsiteX486" fmla="*/ 164978 w 770887"/>
                <a:gd name="connsiteY486" fmla="*/ 180794 h 599162"/>
                <a:gd name="connsiteX487" fmla="*/ 176946 w 770887"/>
                <a:gd name="connsiteY487" fmla="*/ 183783 h 599162"/>
                <a:gd name="connsiteX488" fmla="*/ 185923 w 770887"/>
                <a:gd name="connsiteY488" fmla="*/ 179300 h 599162"/>
                <a:gd name="connsiteX489" fmla="*/ 191907 w 770887"/>
                <a:gd name="connsiteY489" fmla="*/ 173324 h 599162"/>
                <a:gd name="connsiteX490" fmla="*/ 199387 w 770887"/>
                <a:gd name="connsiteY490" fmla="*/ 168841 h 599162"/>
                <a:gd name="connsiteX491" fmla="*/ 191907 w 770887"/>
                <a:gd name="connsiteY491" fmla="*/ 165853 h 599162"/>
                <a:gd name="connsiteX492" fmla="*/ 185923 w 770887"/>
                <a:gd name="connsiteY492" fmla="*/ 162864 h 599162"/>
                <a:gd name="connsiteX493" fmla="*/ 181435 w 770887"/>
                <a:gd name="connsiteY493" fmla="*/ 159876 h 599162"/>
                <a:gd name="connsiteX494" fmla="*/ 181435 w 770887"/>
                <a:gd name="connsiteY494" fmla="*/ 153899 h 599162"/>
                <a:gd name="connsiteX495" fmla="*/ 179939 w 770887"/>
                <a:gd name="connsiteY495" fmla="*/ 146428 h 599162"/>
                <a:gd name="connsiteX496" fmla="*/ 157497 w 770887"/>
                <a:gd name="connsiteY496" fmla="*/ 140452 h 599162"/>
                <a:gd name="connsiteX497" fmla="*/ 157497 w 770887"/>
                <a:gd name="connsiteY497" fmla="*/ 118039 h 599162"/>
                <a:gd name="connsiteX498" fmla="*/ 147025 w 770887"/>
                <a:gd name="connsiteY498" fmla="*/ 107580 h 599162"/>
                <a:gd name="connsiteX499" fmla="*/ 126080 w 770887"/>
                <a:gd name="connsiteY499" fmla="*/ 85168 h 599162"/>
                <a:gd name="connsiteX500" fmla="*/ 129072 w 770887"/>
                <a:gd name="connsiteY500" fmla="*/ 85168 h 599162"/>
                <a:gd name="connsiteX501" fmla="*/ 129072 w 770887"/>
                <a:gd name="connsiteY501" fmla="*/ 80685 h 599162"/>
                <a:gd name="connsiteX502" fmla="*/ 136552 w 770887"/>
                <a:gd name="connsiteY502" fmla="*/ 80685 h 599162"/>
                <a:gd name="connsiteX503" fmla="*/ 136552 w 770887"/>
                <a:gd name="connsiteY503" fmla="*/ 74708 h 599162"/>
                <a:gd name="connsiteX504" fmla="*/ 138048 w 770887"/>
                <a:gd name="connsiteY504" fmla="*/ 67238 h 599162"/>
                <a:gd name="connsiteX505" fmla="*/ 142537 w 770887"/>
                <a:gd name="connsiteY505" fmla="*/ 67238 h 599162"/>
                <a:gd name="connsiteX506" fmla="*/ 147025 w 770887"/>
                <a:gd name="connsiteY506" fmla="*/ 70226 h 599162"/>
                <a:gd name="connsiteX507" fmla="*/ 154505 w 770887"/>
                <a:gd name="connsiteY507" fmla="*/ 70226 h 599162"/>
                <a:gd name="connsiteX508" fmla="*/ 157497 w 770887"/>
                <a:gd name="connsiteY508" fmla="*/ 70226 h 599162"/>
                <a:gd name="connsiteX509" fmla="*/ 164978 w 770887"/>
                <a:gd name="connsiteY509" fmla="*/ 70226 h 599162"/>
                <a:gd name="connsiteX510" fmla="*/ 178442 w 770887"/>
                <a:gd name="connsiteY510" fmla="*/ 65743 h 599162"/>
                <a:gd name="connsiteX511" fmla="*/ 182931 w 770887"/>
                <a:gd name="connsiteY511" fmla="*/ 61261 h 599162"/>
                <a:gd name="connsiteX512" fmla="*/ 187419 w 770887"/>
                <a:gd name="connsiteY512" fmla="*/ 53790 h 599162"/>
                <a:gd name="connsiteX513" fmla="*/ 187419 w 770887"/>
                <a:gd name="connsiteY513" fmla="*/ 41837 h 599162"/>
                <a:gd name="connsiteX514" fmla="*/ 191907 w 770887"/>
                <a:gd name="connsiteY514" fmla="*/ 41837 h 599162"/>
                <a:gd name="connsiteX515" fmla="*/ 196395 w 770887"/>
                <a:gd name="connsiteY515" fmla="*/ 37354 h 599162"/>
                <a:gd name="connsiteX516" fmla="*/ 205372 w 770887"/>
                <a:gd name="connsiteY516" fmla="*/ 29883 h 599162"/>
                <a:gd name="connsiteX517" fmla="*/ 221829 w 770887"/>
                <a:gd name="connsiteY517" fmla="*/ 26895 h 599162"/>
                <a:gd name="connsiteX518" fmla="*/ 227813 w 770887"/>
                <a:gd name="connsiteY518" fmla="*/ 19424 h 599162"/>
                <a:gd name="connsiteX519" fmla="*/ 233797 w 770887"/>
                <a:gd name="connsiteY519" fmla="*/ 16436 h 599162"/>
                <a:gd name="connsiteX520" fmla="*/ 238285 w 770887"/>
                <a:gd name="connsiteY520" fmla="*/ 11953 h 599162"/>
                <a:gd name="connsiteX521" fmla="*/ 262223 w 770887"/>
                <a:gd name="connsiteY521" fmla="*/ 13447 h 599162"/>
                <a:gd name="connsiteX522" fmla="*/ 265215 w 770887"/>
                <a:gd name="connsiteY522" fmla="*/ 5977 h 599162"/>
                <a:gd name="connsiteX523" fmla="*/ 277183 w 770887"/>
                <a:gd name="connsiteY523" fmla="*/ 0 h 5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</a:cxnLst>
              <a:rect l="l" t="t" r="r" b="b"/>
              <a:pathLst>
                <a:path w="770887" h="599162">
                  <a:moveTo>
                    <a:pt x="302516" y="482511"/>
                  </a:moveTo>
                  <a:lnTo>
                    <a:pt x="307819" y="487813"/>
                  </a:lnTo>
                  <a:lnTo>
                    <a:pt x="318423" y="494883"/>
                  </a:lnTo>
                  <a:lnTo>
                    <a:pt x="311354" y="496651"/>
                  </a:lnTo>
                  <a:lnTo>
                    <a:pt x="307819" y="496651"/>
                  </a:lnTo>
                  <a:lnTo>
                    <a:pt x="300749" y="501953"/>
                  </a:lnTo>
                  <a:lnTo>
                    <a:pt x="300749" y="503720"/>
                  </a:lnTo>
                  <a:lnTo>
                    <a:pt x="300749" y="509023"/>
                  </a:lnTo>
                  <a:lnTo>
                    <a:pt x="304284" y="509023"/>
                  </a:lnTo>
                  <a:lnTo>
                    <a:pt x="311354" y="517860"/>
                  </a:lnTo>
                  <a:lnTo>
                    <a:pt x="311354" y="521395"/>
                  </a:lnTo>
                  <a:lnTo>
                    <a:pt x="306051" y="523162"/>
                  </a:lnTo>
                  <a:lnTo>
                    <a:pt x="302516" y="523162"/>
                  </a:lnTo>
                  <a:lnTo>
                    <a:pt x="298982" y="524930"/>
                  </a:lnTo>
                  <a:lnTo>
                    <a:pt x="297214" y="524930"/>
                  </a:lnTo>
                  <a:lnTo>
                    <a:pt x="291912" y="528465"/>
                  </a:lnTo>
                  <a:lnTo>
                    <a:pt x="291912" y="533767"/>
                  </a:lnTo>
                  <a:lnTo>
                    <a:pt x="291912" y="535534"/>
                  </a:lnTo>
                  <a:lnTo>
                    <a:pt x="288377" y="540837"/>
                  </a:lnTo>
                  <a:lnTo>
                    <a:pt x="283075" y="531999"/>
                  </a:lnTo>
                  <a:lnTo>
                    <a:pt x="283075" y="533767"/>
                  </a:lnTo>
                  <a:lnTo>
                    <a:pt x="281307" y="537302"/>
                  </a:lnTo>
                  <a:lnTo>
                    <a:pt x="276005" y="542604"/>
                  </a:lnTo>
                  <a:lnTo>
                    <a:pt x="272470" y="549674"/>
                  </a:lnTo>
                  <a:lnTo>
                    <a:pt x="272470" y="551441"/>
                  </a:lnTo>
                  <a:lnTo>
                    <a:pt x="272470" y="558511"/>
                  </a:lnTo>
                  <a:lnTo>
                    <a:pt x="256563" y="558511"/>
                  </a:lnTo>
                  <a:lnTo>
                    <a:pt x="268935" y="554976"/>
                  </a:lnTo>
                  <a:lnTo>
                    <a:pt x="270703" y="551441"/>
                  </a:lnTo>
                  <a:lnTo>
                    <a:pt x="272470" y="547906"/>
                  </a:lnTo>
                  <a:lnTo>
                    <a:pt x="270703" y="542604"/>
                  </a:lnTo>
                  <a:lnTo>
                    <a:pt x="267168" y="540837"/>
                  </a:lnTo>
                  <a:lnTo>
                    <a:pt x="265400" y="540837"/>
                  </a:lnTo>
                  <a:lnTo>
                    <a:pt x="261866" y="537302"/>
                  </a:lnTo>
                  <a:lnTo>
                    <a:pt x="261866" y="535534"/>
                  </a:lnTo>
                  <a:lnTo>
                    <a:pt x="260098" y="524930"/>
                  </a:lnTo>
                  <a:lnTo>
                    <a:pt x="263633" y="521395"/>
                  </a:lnTo>
                  <a:lnTo>
                    <a:pt x="265400" y="517860"/>
                  </a:lnTo>
                  <a:lnTo>
                    <a:pt x="270703" y="514325"/>
                  </a:lnTo>
                  <a:lnTo>
                    <a:pt x="272470" y="516093"/>
                  </a:lnTo>
                  <a:lnTo>
                    <a:pt x="277772" y="521395"/>
                  </a:lnTo>
                  <a:lnTo>
                    <a:pt x="281307" y="528465"/>
                  </a:lnTo>
                  <a:lnTo>
                    <a:pt x="281307" y="521395"/>
                  </a:lnTo>
                  <a:lnTo>
                    <a:pt x="279540" y="514325"/>
                  </a:lnTo>
                  <a:lnTo>
                    <a:pt x="276005" y="509023"/>
                  </a:lnTo>
                  <a:lnTo>
                    <a:pt x="281307" y="507255"/>
                  </a:lnTo>
                  <a:lnTo>
                    <a:pt x="288377" y="510790"/>
                  </a:lnTo>
                  <a:lnTo>
                    <a:pt x="291912" y="510790"/>
                  </a:lnTo>
                  <a:lnTo>
                    <a:pt x="291912" y="507255"/>
                  </a:lnTo>
                  <a:lnTo>
                    <a:pt x="291912" y="505488"/>
                  </a:lnTo>
                  <a:lnTo>
                    <a:pt x="291912" y="501953"/>
                  </a:lnTo>
                  <a:lnTo>
                    <a:pt x="291912" y="496651"/>
                  </a:lnTo>
                  <a:lnTo>
                    <a:pt x="290144" y="493116"/>
                  </a:lnTo>
                  <a:lnTo>
                    <a:pt x="297214" y="487813"/>
                  </a:lnTo>
                  <a:close/>
                  <a:moveTo>
                    <a:pt x="55075" y="374697"/>
                  </a:moveTo>
                  <a:lnTo>
                    <a:pt x="58610" y="374697"/>
                  </a:lnTo>
                  <a:lnTo>
                    <a:pt x="63912" y="385302"/>
                  </a:lnTo>
                  <a:lnTo>
                    <a:pt x="63912" y="390604"/>
                  </a:lnTo>
                  <a:lnTo>
                    <a:pt x="60377" y="395906"/>
                  </a:lnTo>
                  <a:lnTo>
                    <a:pt x="56842" y="395906"/>
                  </a:lnTo>
                  <a:lnTo>
                    <a:pt x="51540" y="395906"/>
                  </a:lnTo>
                  <a:lnTo>
                    <a:pt x="44470" y="390604"/>
                  </a:lnTo>
                  <a:lnTo>
                    <a:pt x="35633" y="383534"/>
                  </a:lnTo>
                  <a:lnTo>
                    <a:pt x="44470" y="378232"/>
                  </a:lnTo>
                  <a:lnTo>
                    <a:pt x="49773" y="378232"/>
                  </a:lnTo>
                  <a:close/>
                  <a:moveTo>
                    <a:pt x="4447" y="224465"/>
                  </a:moveTo>
                  <a:cubicBezTo>
                    <a:pt x="4447" y="224465"/>
                    <a:pt x="4447" y="224465"/>
                    <a:pt x="5929" y="230488"/>
                  </a:cubicBezTo>
                  <a:cubicBezTo>
                    <a:pt x="5929" y="230488"/>
                    <a:pt x="5929" y="230488"/>
                    <a:pt x="8894" y="233499"/>
                  </a:cubicBezTo>
                  <a:cubicBezTo>
                    <a:pt x="8894" y="233499"/>
                    <a:pt x="8894" y="233499"/>
                    <a:pt x="16306" y="235005"/>
                  </a:cubicBezTo>
                  <a:cubicBezTo>
                    <a:pt x="16306" y="235005"/>
                    <a:pt x="16306" y="235005"/>
                    <a:pt x="23717" y="235005"/>
                  </a:cubicBezTo>
                  <a:cubicBezTo>
                    <a:pt x="23717" y="235005"/>
                    <a:pt x="23717" y="235005"/>
                    <a:pt x="28164" y="238016"/>
                  </a:cubicBezTo>
                  <a:cubicBezTo>
                    <a:pt x="28164" y="238016"/>
                    <a:pt x="28164" y="238016"/>
                    <a:pt x="28164" y="242533"/>
                  </a:cubicBezTo>
                  <a:cubicBezTo>
                    <a:pt x="28164" y="242533"/>
                    <a:pt x="28164" y="242533"/>
                    <a:pt x="31129" y="245544"/>
                  </a:cubicBezTo>
                  <a:cubicBezTo>
                    <a:pt x="31129" y="245544"/>
                    <a:pt x="31129" y="245544"/>
                    <a:pt x="37058" y="251566"/>
                  </a:cubicBezTo>
                  <a:cubicBezTo>
                    <a:pt x="37058" y="251566"/>
                    <a:pt x="37058" y="251566"/>
                    <a:pt x="44470" y="262106"/>
                  </a:cubicBezTo>
                  <a:cubicBezTo>
                    <a:pt x="44470" y="262106"/>
                    <a:pt x="44470" y="262106"/>
                    <a:pt x="40023" y="262106"/>
                  </a:cubicBezTo>
                  <a:cubicBezTo>
                    <a:pt x="40023" y="262106"/>
                    <a:pt x="40023" y="262106"/>
                    <a:pt x="31129" y="262106"/>
                  </a:cubicBezTo>
                  <a:lnTo>
                    <a:pt x="29647" y="265117"/>
                  </a:lnTo>
                  <a:cubicBezTo>
                    <a:pt x="29647" y="265117"/>
                    <a:pt x="29647" y="265117"/>
                    <a:pt x="23717" y="259095"/>
                  </a:cubicBezTo>
                  <a:cubicBezTo>
                    <a:pt x="23717" y="259095"/>
                    <a:pt x="23717" y="259095"/>
                    <a:pt x="20753" y="250061"/>
                  </a:cubicBezTo>
                  <a:cubicBezTo>
                    <a:pt x="20753" y="250061"/>
                    <a:pt x="20753" y="250061"/>
                    <a:pt x="19270" y="247050"/>
                  </a:cubicBezTo>
                  <a:cubicBezTo>
                    <a:pt x="19270" y="247050"/>
                    <a:pt x="19270" y="247050"/>
                    <a:pt x="16306" y="244038"/>
                  </a:cubicBezTo>
                  <a:cubicBezTo>
                    <a:pt x="16306" y="244038"/>
                    <a:pt x="16306" y="244038"/>
                    <a:pt x="14823" y="244038"/>
                  </a:cubicBezTo>
                  <a:cubicBezTo>
                    <a:pt x="14823" y="244038"/>
                    <a:pt x="14823" y="244038"/>
                    <a:pt x="13341" y="244038"/>
                  </a:cubicBezTo>
                  <a:cubicBezTo>
                    <a:pt x="13341" y="244038"/>
                    <a:pt x="10376" y="244038"/>
                    <a:pt x="10376" y="244038"/>
                  </a:cubicBezTo>
                  <a:cubicBezTo>
                    <a:pt x="8894" y="242533"/>
                    <a:pt x="8894" y="244038"/>
                    <a:pt x="8894" y="244038"/>
                  </a:cubicBezTo>
                  <a:cubicBezTo>
                    <a:pt x="8894" y="244038"/>
                    <a:pt x="8894" y="244038"/>
                    <a:pt x="4447" y="244038"/>
                  </a:cubicBezTo>
                  <a:cubicBezTo>
                    <a:pt x="-1483" y="242533"/>
                    <a:pt x="2964" y="242533"/>
                    <a:pt x="2964" y="242533"/>
                  </a:cubicBezTo>
                  <a:cubicBezTo>
                    <a:pt x="1482" y="241027"/>
                    <a:pt x="1482" y="241027"/>
                    <a:pt x="1482" y="239521"/>
                  </a:cubicBezTo>
                  <a:cubicBezTo>
                    <a:pt x="1482" y="239521"/>
                    <a:pt x="0" y="236510"/>
                    <a:pt x="0" y="235005"/>
                  </a:cubicBezTo>
                  <a:cubicBezTo>
                    <a:pt x="0" y="235005"/>
                    <a:pt x="0" y="230488"/>
                    <a:pt x="0" y="230488"/>
                  </a:cubicBezTo>
                  <a:cubicBezTo>
                    <a:pt x="0" y="230488"/>
                    <a:pt x="0" y="230488"/>
                    <a:pt x="4447" y="224465"/>
                  </a:cubicBezTo>
                  <a:close/>
                  <a:moveTo>
                    <a:pt x="277183" y="0"/>
                  </a:moveTo>
                  <a:cubicBezTo>
                    <a:pt x="277183" y="0"/>
                    <a:pt x="277183" y="0"/>
                    <a:pt x="283168" y="5977"/>
                  </a:cubicBezTo>
                  <a:cubicBezTo>
                    <a:pt x="283168" y="5977"/>
                    <a:pt x="283168" y="5977"/>
                    <a:pt x="286160" y="10459"/>
                  </a:cubicBezTo>
                  <a:cubicBezTo>
                    <a:pt x="286160" y="10459"/>
                    <a:pt x="286160" y="10459"/>
                    <a:pt x="283168" y="10459"/>
                  </a:cubicBezTo>
                  <a:cubicBezTo>
                    <a:pt x="283168" y="10459"/>
                    <a:pt x="283168" y="10459"/>
                    <a:pt x="283168" y="14942"/>
                  </a:cubicBezTo>
                  <a:cubicBezTo>
                    <a:pt x="283168" y="14942"/>
                    <a:pt x="283168" y="14942"/>
                    <a:pt x="287656" y="17930"/>
                  </a:cubicBezTo>
                  <a:cubicBezTo>
                    <a:pt x="287656" y="17930"/>
                    <a:pt x="287656" y="17930"/>
                    <a:pt x="293640" y="17930"/>
                  </a:cubicBezTo>
                  <a:cubicBezTo>
                    <a:pt x="293640" y="17930"/>
                    <a:pt x="293640" y="17930"/>
                    <a:pt x="293640" y="13447"/>
                  </a:cubicBezTo>
                  <a:cubicBezTo>
                    <a:pt x="293640" y="13447"/>
                    <a:pt x="293640" y="13447"/>
                    <a:pt x="296632" y="10459"/>
                  </a:cubicBezTo>
                  <a:cubicBezTo>
                    <a:pt x="296632" y="10459"/>
                    <a:pt x="296632" y="10459"/>
                    <a:pt x="299624" y="13447"/>
                  </a:cubicBezTo>
                  <a:cubicBezTo>
                    <a:pt x="299624" y="13447"/>
                    <a:pt x="299624" y="13447"/>
                    <a:pt x="304113" y="19424"/>
                  </a:cubicBezTo>
                  <a:cubicBezTo>
                    <a:pt x="304113" y="19424"/>
                    <a:pt x="304113" y="19424"/>
                    <a:pt x="313089" y="17930"/>
                  </a:cubicBezTo>
                  <a:cubicBezTo>
                    <a:pt x="313089" y="17930"/>
                    <a:pt x="313089" y="17930"/>
                    <a:pt x="325058" y="20918"/>
                  </a:cubicBezTo>
                  <a:cubicBezTo>
                    <a:pt x="325058" y="20918"/>
                    <a:pt x="325058" y="20918"/>
                    <a:pt x="325058" y="25401"/>
                  </a:cubicBezTo>
                  <a:cubicBezTo>
                    <a:pt x="325058" y="25401"/>
                    <a:pt x="325058" y="25401"/>
                    <a:pt x="328050" y="31377"/>
                  </a:cubicBezTo>
                  <a:cubicBezTo>
                    <a:pt x="328050" y="31377"/>
                    <a:pt x="328050" y="31377"/>
                    <a:pt x="335530" y="37354"/>
                  </a:cubicBezTo>
                  <a:cubicBezTo>
                    <a:pt x="335530" y="37354"/>
                    <a:pt x="335530" y="37354"/>
                    <a:pt x="351987" y="37354"/>
                  </a:cubicBezTo>
                  <a:cubicBezTo>
                    <a:pt x="351987" y="37354"/>
                    <a:pt x="351987" y="37354"/>
                    <a:pt x="356475" y="37354"/>
                  </a:cubicBezTo>
                  <a:cubicBezTo>
                    <a:pt x="356475" y="37354"/>
                    <a:pt x="356475" y="37354"/>
                    <a:pt x="360963" y="34366"/>
                  </a:cubicBezTo>
                  <a:cubicBezTo>
                    <a:pt x="360963" y="34366"/>
                    <a:pt x="360963" y="34366"/>
                    <a:pt x="366948" y="34366"/>
                  </a:cubicBezTo>
                  <a:cubicBezTo>
                    <a:pt x="366948" y="34366"/>
                    <a:pt x="366948" y="34366"/>
                    <a:pt x="374428" y="38848"/>
                  </a:cubicBezTo>
                  <a:cubicBezTo>
                    <a:pt x="374428" y="38848"/>
                    <a:pt x="374428" y="38848"/>
                    <a:pt x="375924" y="43331"/>
                  </a:cubicBezTo>
                  <a:cubicBezTo>
                    <a:pt x="375924" y="43331"/>
                    <a:pt x="375924" y="43331"/>
                    <a:pt x="375924" y="47813"/>
                  </a:cubicBezTo>
                  <a:cubicBezTo>
                    <a:pt x="375924" y="47813"/>
                    <a:pt x="375924" y="47813"/>
                    <a:pt x="375924" y="48560"/>
                  </a:cubicBezTo>
                  <a:lnTo>
                    <a:pt x="375924" y="50802"/>
                  </a:lnTo>
                  <a:cubicBezTo>
                    <a:pt x="375924" y="50802"/>
                    <a:pt x="375924" y="50802"/>
                    <a:pt x="383404" y="46319"/>
                  </a:cubicBezTo>
                  <a:cubicBezTo>
                    <a:pt x="383404" y="46319"/>
                    <a:pt x="383404" y="46319"/>
                    <a:pt x="392381" y="43331"/>
                  </a:cubicBezTo>
                  <a:cubicBezTo>
                    <a:pt x="392381" y="43331"/>
                    <a:pt x="392381" y="43331"/>
                    <a:pt x="398365" y="43331"/>
                  </a:cubicBezTo>
                  <a:cubicBezTo>
                    <a:pt x="398365" y="43331"/>
                    <a:pt x="398365" y="43331"/>
                    <a:pt x="410334" y="47813"/>
                  </a:cubicBezTo>
                  <a:cubicBezTo>
                    <a:pt x="410334" y="47813"/>
                    <a:pt x="410334" y="47813"/>
                    <a:pt x="420806" y="50802"/>
                  </a:cubicBezTo>
                  <a:cubicBezTo>
                    <a:pt x="420806" y="50802"/>
                    <a:pt x="420806" y="50802"/>
                    <a:pt x="432775" y="47813"/>
                  </a:cubicBezTo>
                  <a:cubicBezTo>
                    <a:pt x="432775" y="47813"/>
                    <a:pt x="432775" y="47813"/>
                    <a:pt x="438759" y="43331"/>
                  </a:cubicBezTo>
                  <a:cubicBezTo>
                    <a:pt x="438759" y="43331"/>
                    <a:pt x="438759" y="43331"/>
                    <a:pt x="444743" y="43331"/>
                  </a:cubicBezTo>
                  <a:cubicBezTo>
                    <a:pt x="444743" y="43331"/>
                    <a:pt x="444743" y="43331"/>
                    <a:pt x="447736" y="43331"/>
                  </a:cubicBezTo>
                  <a:cubicBezTo>
                    <a:pt x="447736" y="43331"/>
                    <a:pt x="447736" y="43331"/>
                    <a:pt x="455216" y="50802"/>
                  </a:cubicBezTo>
                  <a:cubicBezTo>
                    <a:pt x="455216" y="50802"/>
                    <a:pt x="455216" y="50802"/>
                    <a:pt x="462696" y="56778"/>
                  </a:cubicBezTo>
                  <a:cubicBezTo>
                    <a:pt x="462696" y="56778"/>
                    <a:pt x="462696" y="56778"/>
                    <a:pt x="476161" y="58272"/>
                  </a:cubicBezTo>
                  <a:lnTo>
                    <a:pt x="482145" y="110568"/>
                  </a:lnTo>
                  <a:cubicBezTo>
                    <a:pt x="482145" y="110568"/>
                    <a:pt x="482145" y="110568"/>
                    <a:pt x="500098" y="242056"/>
                  </a:cubicBezTo>
                  <a:cubicBezTo>
                    <a:pt x="500098" y="242056"/>
                    <a:pt x="500098" y="242056"/>
                    <a:pt x="521043" y="400438"/>
                  </a:cubicBezTo>
                  <a:cubicBezTo>
                    <a:pt x="521043" y="400438"/>
                    <a:pt x="521043" y="400438"/>
                    <a:pt x="525531" y="409403"/>
                  </a:cubicBezTo>
                  <a:cubicBezTo>
                    <a:pt x="525531" y="409403"/>
                    <a:pt x="525531" y="409403"/>
                    <a:pt x="540492" y="409403"/>
                  </a:cubicBezTo>
                  <a:cubicBezTo>
                    <a:pt x="540492" y="409403"/>
                    <a:pt x="540492" y="409403"/>
                    <a:pt x="543484" y="400438"/>
                  </a:cubicBezTo>
                  <a:cubicBezTo>
                    <a:pt x="543484" y="400438"/>
                    <a:pt x="543484" y="400438"/>
                    <a:pt x="555453" y="400438"/>
                  </a:cubicBezTo>
                  <a:cubicBezTo>
                    <a:pt x="555453" y="400438"/>
                    <a:pt x="555453" y="400438"/>
                    <a:pt x="555453" y="404920"/>
                  </a:cubicBezTo>
                  <a:cubicBezTo>
                    <a:pt x="555453" y="404920"/>
                    <a:pt x="555453" y="404920"/>
                    <a:pt x="559941" y="410897"/>
                  </a:cubicBezTo>
                  <a:cubicBezTo>
                    <a:pt x="559941" y="410897"/>
                    <a:pt x="559941" y="410897"/>
                    <a:pt x="579390" y="424344"/>
                  </a:cubicBezTo>
                  <a:cubicBezTo>
                    <a:pt x="579390" y="424344"/>
                    <a:pt x="579390" y="424344"/>
                    <a:pt x="595847" y="442274"/>
                  </a:cubicBezTo>
                  <a:cubicBezTo>
                    <a:pt x="595847" y="442274"/>
                    <a:pt x="595847" y="442274"/>
                    <a:pt x="604823" y="434803"/>
                  </a:cubicBezTo>
                  <a:cubicBezTo>
                    <a:pt x="604823" y="434803"/>
                    <a:pt x="604823" y="434803"/>
                    <a:pt x="610807" y="419862"/>
                  </a:cubicBezTo>
                  <a:cubicBezTo>
                    <a:pt x="610807" y="419862"/>
                    <a:pt x="610807" y="419862"/>
                    <a:pt x="618288" y="412391"/>
                  </a:cubicBezTo>
                  <a:cubicBezTo>
                    <a:pt x="618288" y="412391"/>
                    <a:pt x="618288" y="412391"/>
                    <a:pt x="625768" y="407908"/>
                  </a:cubicBezTo>
                  <a:cubicBezTo>
                    <a:pt x="625768" y="407908"/>
                    <a:pt x="625768" y="407908"/>
                    <a:pt x="639233" y="413885"/>
                  </a:cubicBezTo>
                  <a:cubicBezTo>
                    <a:pt x="639233" y="413885"/>
                    <a:pt x="639233" y="413885"/>
                    <a:pt x="655690" y="425838"/>
                  </a:cubicBezTo>
                  <a:cubicBezTo>
                    <a:pt x="655690" y="425838"/>
                    <a:pt x="655690" y="425838"/>
                    <a:pt x="672146" y="442274"/>
                  </a:cubicBezTo>
                  <a:cubicBezTo>
                    <a:pt x="672146" y="442274"/>
                    <a:pt x="672146" y="442274"/>
                    <a:pt x="684115" y="455722"/>
                  </a:cubicBezTo>
                  <a:cubicBezTo>
                    <a:pt x="684115" y="455722"/>
                    <a:pt x="684115" y="455722"/>
                    <a:pt x="708052" y="479629"/>
                  </a:cubicBezTo>
                  <a:cubicBezTo>
                    <a:pt x="708052" y="479629"/>
                    <a:pt x="708052" y="479629"/>
                    <a:pt x="723013" y="500547"/>
                  </a:cubicBezTo>
                  <a:cubicBezTo>
                    <a:pt x="723013" y="500547"/>
                    <a:pt x="723013" y="500547"/>
                    <a:pt x="731989" y="502041"/>
                  </a:cubicBezTo>
                  <a:cubicBezTo>
                    <a:pt x="731989" y="502041"/>
                    <a:pt x="731989" y="502041"/>
                    <a:pt x="742462" y="503535"/>
                  </a:cubicBezTo>
                  <a:cubicBezTo>
                    <a:pt x="742462" y="503535"/>
                    <a:pt x="742462" y="503535"/>
                    <a:pt x="760415" y="509512"/>
                  </a:cubicBezTo>
                  <a:cubicBezTo>
                    <a:pt x="760415" y="509512"/>
                    <a:pt x="760415" y="509512"/>
                    <a:pt x="767895" y="513994"/>
                  </a:cubicBezTo>
                  <a:cubicBezTo>
                    <a:pt x="767895" y="513994"/>
                    <a:pt x="767895" y="513994"/>
                    <a:pt x="767895" y="519971"/>
                  </a:cubicBezTo>
                  <a:cubicBezTo>
                    <a:pt x="767895" y="519971"/>
                    <a:pt x="767895" y="519971"/>
                    <a:pt x="770887" y="533419"/>
                  </a:cubicBezTo>
                  <a:cubicBezTo>
                    <a:pt x="770887" y="533419"/>
                    <a:pt x="770887" y="533419"/>
                    <a:pt x="770887" y="539395"/>
                  </a:cubicBezTo>
                  <a:cubicBezTo>
                    <a:pt x="770887" y="539395"/>
                    <a:pt x="770887" y="539395"/>
                    <a:pt x="770887" y="545372"/>
                  </a:cubicBezTo>
                  <a:cubicBezTo>
                    <a:pt x="770887" y="545372"/>
                    <a:pt x="770887" y="545372"/>
                    <a:pt x="770887" y="558820"/>
                  </a:cubicBezTo>
                  <a:cubicBezTo>
                    <a:pt x="770887" y="558820"/>
                    <a:pt x="770887" y="558820"/>
                    <a:pt x="764903" y="563302"/>
                  </a:cubicBezTo>
                  <a:cubicBezTo>
                    <a:pt x="764903" y="563302"/>
                    <a:pt x="764903" y="563302"/>
                    <a:pt x="760415" y="557325"/>
                  </a:cubicBezTo>
                  <a:cubicBezTo>
                    <a:pt x="760415" y="557325"/>
                    <a:pt x="760415" y="557325"/>
                    <a:pt x="755926" y="549855"/>
                  </a:cubicBezTo>
                  <a:cubicBezTo>
                    <a:pt x="755926" y="549855"/>
                    <a:pt x="755926" y="549855"/>
                    <a:pt x="751438" y="552843"/>
                  </a:cubicBezTo>
                  <a:cubicBezTo>
                    <a:pt x="751438" y="552843"/>
                    <a:pt x="751438" y="552843"/>
                    <a:pt x="755926" y="560314"/>
                  </a:cubicBezTo>
                  <a:cubicBezTo>
                    <a:pt x="755926" y="560314"/>
                    <a:pt x="755926" y="560314"/>
                    <a:pt x="752934" y="561808"/>
                  </a:cubicBezTo>
                  <a:cubicBezTo>
                    <a:pt x="752934" y="561808"/>
                    <a:pt x="752934" y="561808"/>
                    <a:pt x="748446" y="558820"/>
                  </a:cubicBezTo>
                  <a:cubicBezTo>
                    <a:pt x="748446" y="558820"/>
                    <a:pt x="748446" y="558820"/>
                    <a:pt x="739470" y="555831"/>
                  </a:cubicBezTo>
                  <a:cubicBezTo>
                    <a:pt x="739470" y="555831"/>
                    <a:pt x="739470" y="555831"/>
                    <a:pt x="739470" y="549855"/>
                  </a:cubicBezTo>
                  <a:cubicBezTo>
                    <a:pt x="739470" y="549855"/>
                    <a:pt x="739470" y="549855"/>
                    <a:pt x="736478" y="542384"/>
                  </a:cubicBezTo>
                  <a:cubicBezTo>
                    <a:pt x="736478" y="542384"/>
                    <a:pt x="736478" y="542384"/>
                    <a:pt x="731989" y="539395"/>
                  </a:cubicBezTo>
                  <a:cubicBezTo>
                    <a:pt x="731989" y="539395"/>
                    <a:pt x="731989" y="539395"/>
                    <a:pt x="728997" y="533419"/>
                  </a:cubicBezTo>
                  <a:cubicBezTo>
                    <a:pt x="728997" y="533419"/>
                    <a:pt x="728997" y="533419"/>
                    <a:pt x="717029" y="524454"/>
                  </a:cubicBezTo>
                  <a:cubicBezTo>
                    <a:pt x="717029" y="524454"/>
                    <a:pt x="717029" y="524454"/>
                    <a:pt x="706556" y="525948"/>
                  </a:cubicBezTo>
                  <a:cubicBezTo>
                    <a:pt x="706556" y="525948"/>
                    <a:pt x="706556" y="525948"/>
                    <a:pt x="709548" y="530430"/>
                  </a:cubicBezTo>
                  <a:cubicBezTo>
                    <a:pt x="709548" y="530430"/>
                    <a:pt x="709548" y="530430"/>
                    <a:pt x="712540" y="533419"/>
                  </a:cubicBezTo>
                  <a:cubicBezTo>
                    <a:pt x="712540" y="533419"/>
                    <a:pt x="712540" y="533419"/>
                    <a:pt x="723013" y="539395"/>
                  </a:cubicBezTo>
                  <a:cubicBezTo>
                    <a:pt x="723013" y="539395"/>
                    <a:pt x="723013" y="539395"/>
                    <a:pt x="728997" y="545372"/>
                  </a:cubicBezTo>
                  <a:cubicBezTo>
                    <a:pt x="728997" y="545372"/>
                    <a:pt x="728997" y="545372"/>
                    <a:pt x="728997" y="549855"/>
                  </a:cubicBezTo>
                  <a:cubicBezTo>
                    <a:pt x="728997" y="549855"/>
                    <a:pt x="728997" y="549855"/>
                    <a:pt x="733485" y="554337"/>
                  </a:cubicBezTo>
                  <a:cubicBezTo>
                    <a:pt x="733485" y="554337"/>
                    <a:pt x="733485" y="554337"/>
                    <a:pt x="736478" y="558820"/>
                  </a:cubicBezTo>
                  <a:cubicBezTo>
                    <a:pt x="736478" y="558820"/>
                    <a:pt x="736478" y="558820"/>
                    <a:pt x="739470" y="569279"/>
                  </a:cubicBezTo>
                  <a:cubicBezTo>
                    <a:pt x="739470" y="569279"/>
                    <a:pt x="739470" y="569279"/>
                    <a:pt x="739470" y="572267"/>
                  </a:cubicBezTo>
                  <a:cubicBezTo>
                    <a:pt x="739470" y="572267"/>
                    <a:pt x="739470" y="572267"/>
                    <a:pt x="734981" y="573761"/>
                  </a:cubicBezTo>
                  <a:cubicBezTo>
                    <a:pt x="734981" y="573761"/>
                    <a:pt x="734981" y="573761"/>
                    <a:pt x="731989" y="566290"/>
                  </a:cubicBezTo>
                  <a:cubicBezTo>
                    <a:pt x="731989" y="566290"/>
                    <a:pt x="731989" y="566290"/>
                    <a:pt x="731989" y="573761"/>
                  </a:cubicBezTo>
                  <a:cubicBezTo>
                    <a:pt x="731989" y="573761"/>
                    <a:pt x="731989" y="573761"/>
                    <a:pt x="728997" y="579738"/>
                  </a:cubicBezTo>
                  <a:cubicBezTo>
                    <a:pt x="728997" y="579738"/>
                    <a:pt x="728997" y="579738"/>
                    <a:pt x="724509" y="578244"/>
                  </a:cubicBezTo>
                  <a:cubicBezTo>
                    <a:pt x="724509" y="578244"/>
                    <a:pt x="724509" y="578244"/>
                    <a:pt x="717029" y="570773"/>
                  </a:cubicBezTo>
                  <a:cubicBezTo>
                    <a:pt x="717029" y="570773"/>
                    <a:pt x="717029" y="570773"/>
                    <a:pt x="709548" y="561808"/>
                  </a:cubicBezTo>
                  <a:cubicBezTo>
                    <a:pt x="709548" y="561808"/>
                    <a:pt x="709548" y="561808"/>
                    <a:pt x="703564" y="564796"/>
                  </a:cubicBezTo>
                  <a:cubicBezTo>
                    <a:pt x="703564" y="564796"/>
                    <a:pt x="703564" y="564796"/>
                    <a:pt x="699076" y="564796"/>
                  </a:cubicBezTo>
                  <a:cubicBezTo>
                    <a:pt x="699076" y="564796"/>
                    <a:pt x="699076" y="564796"/>
                    <a:pt x="702068" y="555831"/>
                  </a:cubicBezTo>
                  <a:cubicBezTo>
                    <a:pt x="702068" y="555831"/>
                    <a:pt x="702068" y="555831"/>
                    <a:pt x="709548" y="554337"/>
                  </a:cubicBezTo>
                  <a:cubicBezTo>
                    <a:pt x="709548" y="554337"/>
                    <a:pt x="709548" y="554337"/>
                    <a:pt x="706556" y="545372"/>
                  </a:cubicBezTo>
                  <a:cubicBezTo>
                    <a:pt x="706556" y="545372"/>
                    <a:pt x="706556" y="545372"/>
                    <a:pt x="697580" y="549855"/>
                  </a:cubicBezTo>
                  <a:cubicBezTo>
                    <a:pt x="697580" y="549855"/>
                    <a:pt x="697580" y="549855"/>
                    <a:pt x="700572" y="540890"/>
                  </a:cubicBezTo>
                  <a:cubicBezTo>
                    <a:pt x="700572" y="540890"/>
                    <a:pt x="700572" y="540890"/>
                    <a:pt x="696084" y="534913"/>
                  </a:cubicBezTo>
                  <a:cubicBezTo>
                    <a:pt x="696084" y="534913"/>
                    <a:pt x="696084" y="534913"/>
                    <a:pt x="694588" y="530430"/>
                  </a:cubicBezTo>
                  <a:cubicBezTo>
                    <a:pt x="694588" y="530430"/>
                    <a:pt x="694588" y="530430"/>
                    <a:pt x="694588" y="525948"/>
                  </a:cubicBezTo>
                  <a:cubicBezTo>
                    <a:pt x="694588" y="525948"/>
                    <a:pt x="694588" y="525948"/>
                    <a:pt x="700572" y="516983"/>
                  </a:cubicBezTo>
                  <a:cubicBezTo>
                    <a:pt x="700572" y="516983"/>
                    <a:pt x="700572" y="516983"/>
                    <a:pt x="693091" y="516983"/>
                  </a:cubicBezTo>
                  <a:cubicBezTo>
                    <a:pt x="693091" y="516983"/>
                    <a:pt x="693091" y="516983"/>
                    <a:pt x="690099" y="519971"/>
                  </a:cubicBezTo>
                  <a:cubicBezTo>
                    <a:pt x="690099" y="519971"/>
                    <a:pt x="690099" y="519971"/>
                    <a:pt x="690099" y="522959"/>
                  </a:cubicBezTo>
                  <a:cubicBezTo>
                    <a:pt x="690099" y="522959"/>
                    <a:pt x="690099" y="522959"/>
                    <a:pt x="690099" y="531925"/>
                  </a:cubicBezTo>
                  <a:cubicBezTo>
                    <a:pt x="690099" y="531925"/>
                    <a:pt x="690099" y="531925"/>
                    <a:pt x="685611" y="534913"/>
                  </a:cubicBezTo>
                  <a:cubicBezTo>
                    <a:pt x="685611" y="534913"/>
                    <a:pt x="685611" y="534913"/>
                    <a:pt x="682619" y="537901"/>
                  </a:cubicBezTo>
                  <a:cubicBezTo>
                    <a:pt x="682619" y="537901"/>
                    <a:pt x="682619" y="534913"/>
                    <a:pt x="682619" y="533419"/>
                  </a:cubicBezTo>
                  <a:cubicBezTo>
                    <a:pt x="682619" y="531925"/>
                    <a:pt x="681123" y="527442"/>
                    <a:pt x="681123" y="527442"/>
                  </a:cubicBezTo>
                  <a:cubicBezTo>
                    <a:pt x="681123" y="527442"/>
                    <a:pt x="679627" y="522959"/>
                    <a:pt x="679627" y="519971"/>
                  </a:cubicBezTo>
                  <a:cubicBezTo>
                    <a:pt x="679627" y="518477"/>
                    <a:pt x="678131" y="515489"/>
                    <a:pt x="678131" y="515489"/>
                  </a:cubicBezTo>
                  <a:cubicBezTo>
                    <a:pt x="678131" y="515489"/>
                    <a:pt x="676635" y="512500"/>
                    <a:pt x="676635" y="511006"/>
                  </a:cubicBezTo>
                  <a:cubicBezTo>
                    <a:pt x="676635" y="508018"/>
                    <a:pt x="676635" y="506524"/>
                    <a:pt x="676635" y="506524"/>
                  </a:cubicBezTo>
                  <a:cubicBezTo>
                    <a:pt x="676635" y="506524"/>
                    <a:pt x="678131" y="503535"/>
                    <a:pt x="681123" y="503535"/>
                  </a:cubicBezTo>
                  <a:cubicBezTo>
                    <a:pt x="682619" y="502041"/>
                    <a:pt x="684115" y="499053"/>
                    <a:pt x="684115" y="499053"/>
                  </a:cubicBezTo>
                  <a:cubicBezTo>
                    <a:pt x="684115" y="499053"/>
                    <a:pt x="684115" y="499053"/>
                    <a:pt x="690099" y="493076"/>
                  </a:cubicBezTo>
                  <a:cubicBezTo>
                    <a:pt x="690099" y="493076"/>
                    <a:pt x="690099" y="493076"/>
                    <a:pt x="684115" y="482617"/>
                  </a:cubicBezTo>
                  <a:cubicBezTo>
                    <a:pt x="684115" y="482617"/>
                    <a:pt x="684115" y="482617"/>
                    <a:pt x="681123" y="484111"/>
                  </a:cubicBezTo>
                  <a:cubicBezTo>
                    <a:pt x="681123" y="484111"/>
                    <a:pt x="681123" y="484111"/>
                    <a:pt x="678131" y="491582"/>
                  </a:cubicBezTo>
                  <a:cubicBezTo>
                    <a:pt x="678131" y="491582"/>
                    <a:pt x="678131" y="491582"/>
                    <a:pt x="672146" y="499053"/>
                  </a:cubicBezTo>
                  <a:cubicBezTo>
                    <a:pt x="672146" y="499053"/>
                    <a:pt x="672146" y="499053"/>
                    <a:pt x="667658" y="502041"/>
                  </a:cubicBezTo>
                  <a:cubicBezTo>
                    <a:pt x="667658" y="502041"/>
                    <a:pt x="667658" y="502041"/>
                    <a:pt x="666162" y="505029"/>
                  </a:cubicBezTo>
                  <a:cubicBezTo>
                    <a:pt x="666162" y="505029"/>
                    <a:pt x="666162" y="505029"/>
                    <a:pt x="669154" y="516983"/>
                  </a:cubicBezTo>
                  <a:cubicBezTo>
                    <a:pt x="669154" y="516983"/>
                    <a:pt x="669154" y="516983"/>
                    <a:pt x="675139" y="533419"/>
                  </a:cubicBezTo>
                  <a:cubicBezTo>
                    <a:pt x="675139" y="533419"/>
                    <a:pt x="675139" y="533419"/>
                    <a:pt x="669154" y="531925"/>
                  </a:cubicBezTo>
                  <a:cubicBezTo>
                    <a:pt x="669154" y="531925"/>
                    <a:pt x="669154" y="531925"/>
                    <a:pt x="660178" y="513994"/>
                  </a:cubicBezTo>
                  <a:cubicBezTo>
                    <a:pt x="660178" y="513994"/>
                    <a:pt x="660178" y="513994"/>
                    <a:pt x="649705" y="499053"/>
                  </a:cubicBezTo>
                  <a:cubicBezTo>
                    <a:pt x="649705" y="499053"/>
                    <a:pt x="649705" y="499053"/>
                    <a:pt x="646713" y="508018"/>
                  </a:cubicBezTo>
                  <a:cubicBezTo>
                    <a:pt x="646713" y="508018"/>
                    <a:pt x="646713" y="508018"/>
                    <a:pt x="643721" y="506524"/>
                  </a:cubicBezTo>
                  <a:cubicBezTo>
                    <a:pt x="643721" y="506524"/>
                    <a:pt x="643721" y="506524"/>
                    <a:pt x="639233" y="496064"/>
                  </a:cubicBezTo>
                  <a:cubicBezTo>
                    <a:pt x="639233" y="496064"/>
                    <a:pt x="639233" y="496064"/>
                    <a:pt x="633249" y="491582"/>
                  </a:cubicBezTo>
                  <a:cubicBezTo>
                    <a:pt x="633249" y="491582"/>
                    <a:pt x="633249" y="491582"/>
                    <a:pt x="618288" y="475146"/>
                  </a:cubicBezTo>
                  <a:cubicBezTo>
                    <a:pt x="618288" y="475146"/>
                    <a:pt x="618288" y="475146"/>
                    <a:pt x="618288" y="464687"/>
                  </a:cubicBezTo>
                  <a:cubicBezTo>
                    <a:pt x="618288" y="464687"/>
                    <a:pt x="618288" y="464687"/>
                    <a:pt x="615296" y="470664"/>
                  </a:cubicBezTo>
                  <a:cubicBezTo>
                    <a:pt x="615296" y="470664"/>
                    <a:pt x="615296" y="470664"/>
                    <a:pt x="607815" y="467675"/>
                  </a:cubicBezTo>
                  <a:cubicBezTo>
                    <a:pt x="607815" y="467675"/>
                    <a:pt x="607815" y="467675"/>
                    <a:pt x="591358" y="452734"/>
                  </a:cubicBezTo>
                  <a:cubicBezTo>
                    <a:pt x="591358" y="452734"/>
                    <a:pt x="591358" y="452734"/>
                    <a:pt x="580886" y="440780"/>
                  </a:cubicBezTo>
                  <a:cubicBezTo>
                    <a:pt x="580886" y="440780"/>
                    <a:pt x="580886" y="440780"/>
                    <a:pt x="574902" y="442274"/>
                  </a:cubicBezTo>
                  <a:cubicBezTo>
                    <a:pt x="574902" y="442274"/>
                    <a:pt x="574902" y="442274"/>
                    <a:pt x="561437" y="439286"/>
                  </a:cubicBezTo>
                  <a:cubicBezTo>
                    <a:pt x="561437" y="439286"/>
                    <a:pt x="561437" y="439286"/>
                    <a:pt x="552461" y="430321"/>
                  </a:cubicBezTo>
                  <a:cubicBezTo>
                    <a:pt x="552461" y="430321"/>
                    <a:pt x="552461" y="430321"/>
                    <a:pt x="552461" y="419862"/>
                  </a:cubicBezTo>
                  <a:cubicBezTo>
                    <a:pt x="552461" y="419862"/>
                    <a:pt x="552461" y="419862"/>
                    <a:pt x="547972" y="422850"/>
                  </a:cubicBezTo>
                  <a:cubicBezTo>
                    <a:pt x="547972" y="422850"/>
                    <a:pt x="547972" y="422850"/>
                    <a:pt x="530020" y="422850"/>
                  </a:cubicBezTo>
                  <a:cubicBezTo>
                    <a:pt x="530020" y="422850"/>
                    <a:pt x="530020" y="422850"/>
                    <a:pt x="521043" y="421356"/>
                  </a:cubicBezTo>
                  <a:cubicBezTo>
                    <a:pt x="521043" y="421356"/>
                    <a:pt x="521043" y="421356"/>
                    <a:pt x="510571" y="418368"/>
                  </a:cubicBezTo>
                  <a:cubicBezTo>
                    <a:pt x="510571" y="418368"/>
                    <a:pt x="510571" y="418368"/>
                    <a:pt x="491122" y="416873"/>
                  </a:cubicBezTo>
                  <a:cubicBezTo>
                    <a:pt x="491122" y="416873"/>
                    <a:pt x="491122" y="416873"/>
                    <a:pt x="471673" y="421356"/>
                  </a:cubicBezTo>
                  <a:cubicBezTo>
                    <a:pt x="471673" y="421356"/>
                    <a:pt x="471673" y="421356"/>
                    <a:pt x="458208" y="424344"/>
                  </a:cubicBezTo>
                  <a:cubicBezTo>
                    <a:pt x="458208" y="424344"/>
                    <a:pt x="458208" y="424344"/>
                    <a:pt x="461200" y="412391"/>
                  </a:cubicBezTo>
                  <a:cubicBezTo>
                    <a:pt x="461200" y="412391"/>
                    <a:pt x="461200" y="412391"/>
                    <a:pt x="456712" y="415379"/>
                  </a:cubicBezTo>
                  <a:cubicBezTo>
                    <a:pt x="456712" y="415379"/>
                    <a:pt x="456712" y="415379"/>
                    <a:pt x="449232" y="410897"/>
                  </a:cubicBezTo>
                  <a:cubicBezTo>
                    <a:pt x="449232" y="410897"/>
                    <a:pt x="449232" y="410897"/>
                    <a:pt x="443247" y="407908"/>
                  </a:cubicBezTo>
                  <a:cubicBezTo>
                    <a:pt x="443247" y="407908"/>
                    <a:pt x="443247" y="407908"/>
                    <a:pt x="437263" y="407908"/>
                  </a:cubicBezTo>
                  <a:cubicBezTo>
                    <a:pt x="437263" y="407908"/>
                    <a:pt x="437263" y="407908"/>
                    <a:pt x="432775" y="407908"/>
                  </a:cubicBezTo>
                  <a:cubicBezTo>
                    <a:pt x="432775" y="407908"/>
                    <a:pt x="432775" y="407908"/>
                    <a:pt x="425294" y="412391"/>
                  </a:cubicBezTo>
                  <a:cubicBezTo>
                    <a:pt x="425294" y="412391"/>
                    <a:pt x="425294" y="412391"/>
                    <a:pt x="419310" y="415379"/>
                  </a:cubicBezTo>
                  <a:cubicBezTo>
                    <a:pt x="419310" y="415379"/>
                    <a:pt x="419310" y="415379"/>
                    <a:pt x="413326" y="422850"/>
                  </a:cubicBezTo>
                  <a:cubicBezTo>
                    <a:pt x="413326" y="422850"/>
                    <a:pt x="413326" y="422850"/>
                    <a:pt x="410334" y="425838"/>
                  </a:cubicBezTo>
                  <a:cubicBezTo>
                    <a:pt x="410334" y="425838"/>
                    <a:pt x="410334" y="425838"/>
                    <a:pt x="402853" y="424344"/>
                  </a:cubicBezTo>
                  <a:cubicBezTo>
                    <a:pt x="402853" y="424344"/>
                    <a:pt x="402853" y="424344"/>
                    <a:pt x="410334" y="418368"/>
                  </a:cubicBezTo>
                  <a:cubicBezTo>
                    <a:pt x="410334" y="418368"/>
                    <a:pt x="410334" y="418368"/>
                    <a:pt x="419310" y="409403"/>
                  </a:cubicBezTo>
                  <a:cubicBezTo>
                    <a:pt x="419310" y="409403"/>
                    <a:pt x="419310" y="409403"/>
                    <a:pt x="425294" y="403426"/>
                  </a:cubicBezTo>
                  <a:cubicBezTo>
                    <a:pt x="425294" y="403426"/>
                    <a:pt x="425294" y="403426"/>
                    <a:pt x="429783" y="397449"/>
                  </a:cubicBezTo>
                  <a:cubicBezTo>
                    <a:pt x="429783" y="397449"/>
                    <a:pt x="429783" y="397449"/>
                    <a:pt x="426791" y="397449"/>
                  </a:cubicBezTo>
                  <a:cubicBezTo>
                    <a:pt x="426791" y="397449"/>
                    <a:pt x="426791" y="397449"/>
                    <a:pt x="420806" y="394461"/>
                  </a:cubicBezTo>
                  <a:cubicBezTo>
                    <a:pt x="420806" y="394461"/>
                    <a:pt x="420806" y="394461"/>
                    <a:pt x="420806" y="384002"/>
                  </a:cubicBezTo>
                  <a:cubicBezTo>
                    <a:pt x="420806" y="384002"/>
                    <a:pt x="420806" y="384002"/>
                    <a:pt x="414822" y="388484"/>
                  </a:cubicBezTo>
                  <a:cubicBezTo>
                    <a:pt x="414822" y="388484"/>
                    <a:pt x="414822" y="388484"/>
                    <a:pt x="413326" y="389978"/>
                  </a:cubicBezTo>
                  <a:cubicBezTo>
                    <a:pt x="413326" y="389978"/>
                    <a:pt x="413326" y="389978"/>
                    <a:pt x="402853" y="389978"/>
                  </a:cubicBezTo>
                  <a:cubicBezTo>
                    <a:pt x="402853" y="389978"/>
                    <a:pt x="402853" y="389978"/>
                    <a:pt x="393877" y="388484"/>
                  </a:cubicBezTo>
                  <a:cubicBezTo>
                    <a:pt x="393877" y="388484"/>
                    <a:pt x="393877" y="388484"/>
                    <a:pt x="389389" y="392967"/>
                  </a:cubicBezTo>
                  <a:cubicBezTo>
                    <a:pt x="389389" y="392967"/>
                    <a:pt x="389389" y="392967"/>
                    <a:pt x="386397" y="401932"/>
                  </a:cubicBezTo>
                  <a:cubicBezTo>
                    <a:pt x="386397" y="401932"/>
                    <a:pt x="386397" y="401932"/>
                    <a:pt x="392381" y="409403"/>
                  </a:cubicBezTo>
                  <a:cubicBezTo>
                    <a:pt x="392381" y="409403"/>
                    <a:pt x="392381" y="409403"/>
                    <a:pt x="389389" y="421356"/>
                  </a:cubicBezTo>
                  <a:cubicBezTo>
                    <a:pt x="389389" y="421356"/>
                    <a:pt x="389389" y="421356"/>
                    <a:pt x="381908" y="428827"/>
                  </a:cubicBezTo>
                  <a:cubicBezTo>
                    <a:pt x="381908" y="428827"/>
                    <a:pt x="381908" y="428827"/>
                    <a:pt x="374428" y="428827"/>
                  </a:cubicBezTo>
                  <a:cubicBezTo>
                    <a:pt x="374428" y="428827"/>
                    <a:pt x="374428" y="428827"/>
                    <a:pt x="365452" y="428827"/>
                  </a:cubicBezTo>
                  <a:cubicBezTo>
                    <a:pt x="365452" y="428827"/>
                    <a:pt x="365452" y="428827"/>
                    <a:pt x="362459" y="439286"/>
                  </a:cubicBezTo>
                  <a:cubicBezTo>
                    <a:pt x="362459" y="439286"/>
                    <a:pt x="362459" y="439286"/>
                    <a:pt x="350491" y="443769"/>
                  </a:cubicBezTo>
                  <a:cubicBezTo>
                    <a:pt x="350491" y="443769"/>
                    <a:pt x="350491" y="443769"/>
                    <a:pt x="348995" y="446757"/>
                  </a:cubicBezTo>
                  <a:cubicBezTo>
                    <a:pt x="348995" y="446757"/>
                    <a:pt x="348995" y="446757"/>
                    <a:pt x="338522" y="454228"/>
                  </a:cubicBezTo>
                  <a:cubicBezTo>
                    <a:pt x="338522" y="454228"/>
                    <a:pt x="338522" y="454228"/>
                    <a:pt x="328050" y="457216"/>
                  </a:cubicBezTo>
                  <a:cubicBezTo>
                    <a:pt x="328050" y="457216"/>
                    <a:pt x="328050" y="457216"/>
                    <a:pt x="322065" y="458710"/>
                  </a:cubicBezTo>
                  <a:cubicBezTo>
                    <a:pt x="322065" y="458710"/>
                    <a:pt x="322065" y="458710"/>
                    <a:pt x="319073" y="454228"/>
                  </a:cubicBezTo>
                  <a:cubicBezTo>
                    <a:pt x="319073" y="454228"/>
                    <a:pt x="319073" y="454228"/>
                    <a:pt x="317577" y="451239"/>
                  </a:cubicBezTo>
                  <a:cubicBezTo>
                    <a:pt x="317577" y="451239"/>
                    <a:pt x="317577" y="451239"/>
                    <a:pt x="325058" y="448251"/>
                  </a:cubicBezTo>
                  <a:cubicBezTo>
                    <a:pt x="325058" y="448251"/>
                    <a:pt x="325058" y="448251"/>
                    <a:pt x="331042" y="440780"/>
                  </a:cubicBezTo>
                  <a:cubicBezTo>
                    <a:pt x="331042" y="440780"/>
                    <a:pt x="331042" y="440780"/>
                    <a:pt x="323561" y="440780"/>
                  </a:cubicBezTo>
                  <a:cubicBezTo>
                    <a:pt x="323561" y="440780"/>
                    <a:pt x="323561" y="440780"/>
                    <a:pt x="320569" y="436298"/>
                  </a:cubicBezTo>
                  <a:cubicBezTo>
                    <a:pt x="320569" y="436298"/>
                    <a:pt x="320569" y="436298"/>
                    <a:pt x="328050" y="425838"/>
                  </a:cubicBezTo>
                  <a:cubicBezTo>
                    <a:pt x="328050" y="425838"/>
                    <a:pt x="328050" y="425838"/>
                    <a:pt x="331042" y="415379"/>
                  </a:cubicBezTo>
                  <a:cubicBezTo>
                    <a:pt x="331042" y="415379"/>
                    <a:pt x="331042" y="415379"/>
                    <a:pt x="335530" y="400438"/>
                  </a:cubicBezTo>
                  <a:cubicBezTo>
                    <a:pt x="335530" y="400438"/>
                    <a:pt x="335530" y="400438"/>
                    <a:pt x="343010" y="391473"/>
                  </a:cubicBezTo>
                  <a:cubicBezTo>
                    <a:pt x="343010" y="391473"/>
                    <a:pt x="343010" y="391473"/>
                    <a:pt x="369940" y="394461"/>
                  </a:cubicBezTo>
                  <a:cubicBezTo>
                    <a:pt x="369940" y="394461"/>
                    <a:pt x="369940" y="394461"/>
                    <a:pt x="365452" y="388484"/>
                  </a:cubicBezTo>
                  <a:cubicBezTo>
                    <a:pt x="365452" y="388484"/>
                    <a:pt x="365452" y="388484"/>
                    <a:pt x="357971" y="386990"/>
                  </a:cubicBezTo>
                  <a:cubicBezTo>
                    <a:pt x="357971" y="386990"/>
                    <a:pt x="357971" y="386990"/>
                    <a:pt x="344507" y="381013"/>
                  </a:cubicBezTo>
                  <a:cubicBezTo>
                    <a:pt x="344507" y="381013"/>
                    <a:pt x="344507" y="381013"/>
                    <a:pt x="334034" y="385496"/>
                  </a:cubicBezTo>
                  <a:cubicBezTo>
                    <a:pt x="334034" y="385496"/>
                    <a:pt x="334034" y="385496"/>
                    <a:pt x="325058" y="392967"/>
                  </a:cubicBezTo>
                  <a:cubicBezTo>
                    <a:pt x="325058" y="392967"/>
                    <a:pt x="325058" y="392967"/>
                    <a:pt x="316081" y="400438"/>
                  </a:cubicBezTo>
                  <a:cubicBezTo>
                    <a:pt x="316081" y="400438"/>
                    <a:pt x="316081" y="400438"/>
                    <a:pt x="311593" y="409403"/>
                  </a:cubicBezTo>
                  <a:cubicBezTo>
                    <a:pt x="311593" y="409403"/>
                    <a:pt x="311593" y="409403"/>
                    <a:pt x="310097" y="416873"/>
                  </a:cubicBezTo>
                  <a:cubicBezTo>
                    <a:pt x="310097" y="416873"/>
                    <a:pt x="310097" y="416873"/>
                    <a:pt x="304113" y="416873"/>
                  </a:cubicBezTo>
                  <a:cubicBezTo>
                    <a:pt x="304113" y="416873"/>
                    <a:pt x="304113" y="416873"/>
                    <a:pt x="304113" y="419862"/>
                  </a:cubicBezTo>
                  <a:cubicBezTo>
                    <a:pt x="304113" y="419862"/>
                    <a:pt x="304113" y="419862"/>
                    <a:pt x="307105" y="425838"/>
                  </a:cubicBezTo>
                  <a:cubicBezTo>
                    <a:pt x="307105" y="425838"/>
                    <a:pt x="307105" y="425838"/>
                    <a:pt x="305609" y="430321"/>
                  </a:cubicBezTo>
                  <a:cubicBezTo>
                    <a:pt x="305609" y="430321"/>
                    <a:pt x="305609" y="430321"/>
                    <a:pt x="301120" y="434803"/>
                  </a:cubicBezTo>
                  <a:cubicBezTo>
                    <a:pt x="301120" y="434803"/>
                    <a:pt x="301120" y="434803"/>
                    <a:pt x="290648" y="440780"/>
                  </a:cubicBezTo>
                  <a:cubicBezTo>
                    <a:pt x="290648" y="440780"/>
                    <a:pt x="290648" y="440780"/>
                    <a:pt x="284664" y="445263"/>
                  </a:cubicBezTo>
                  <a:cubicBezTo>
                    <a:pt x="284664" y="445263"/>
                    <a:pt x="284664" y="445263"/>
                    <a:pt x="277183" y="452734"/>
                  </a:cubicBezTo>
                  <a:cubicBezTo>
                    <a:pt x="277183" y="452734"/>
                    <a:pt x="277183" y="452734"/>
                    <a:pt x="275687" y="460204"/>
                  </a:cubicBezTo>
                  <a:cubicBezTo>
                    <a:pt x="275687" y="460204"/>
                    <a:pt x="275687" y="460204"/>
                    <a:pt x="286160" y="463193"/>
                  </a:cubicBezTo>
                  <a:cubicBezTo>
                    <a:pt x="286160" y="463193"/>
                    <a:pt x="286160" y="463193"/>
                    <a:pt x="287656" y="473652"/>
                  </a:cubicBezTo>
                  <a:cubicBezTo>
                    <a:pt x="287656" y="473652"/>
                    <a:pt x="287656" y="473652"/>
                    <a:pt x="283168" y="479629"/>
                  </a:cubicBezTo>
                  <a:cubicBezTo>
                    <a:pt x="283168" y="479629"/>
                    <a:pt x="283168" y="479629"/>
                    <a:pt x="275687" y="484111"/>
                  </a:cubicBezTo>
                  <a:cubicBezTo>
                    <a:pt x="275687" y="484111"/>
                    <a:pt x="275687" y="484111"/>
                    <a:pt x="266711" y="496064"/>
                  </a:cubicBezTo>
                  <a:cubicBezTo>
                    <a:pt x="266711" y="496064"/>
                    <a:pt x="266711" y="496064"/>
                    <a:pt x="253246" y="505029"/>
                  </a:cubicBezTo>
                  <a:cubicBezTo>
                    <a:pt x="253246" y="505029"/>
                    <a:pt x="253246" y="505029"/>
                    <a:pt x="226317" y="518477"/>
                  </a:cubicBezTo>
                  <a:cubicBezTo>
                    <a:pt x="226317" y="518477"/>
                    <a:pt x="226317" y="518477"/>
                    <a:pt x="224821" y="530430"/>
                  </a:cubicBezTo>
                  <a:cubicBezTo>
                    <a:pt x="224821" y="530430"/>
                    <a:pt x="224821" y="530430"/>
                    <a:pt x="214348" y="534913"/>
                  </a:cubicBezTo>
                  <a:cubicBezTo>
                    <a:pt x="214348" y="534913"/>
                    <a:pt x="214348" y="534913"/>
                    <a:pt x="203876" y="540890"/>
                  </a:cubicBezTo>
                  <a:cubicBezTo>
                    <a:pt x="203876" y="540890"/>
                    <a:pt x="203876" y="540890"/>
                    <a:pt x="190411" y="545372"/>
                  </a:cubicBezTo>
                  <a:cubicBezTo>
                    <a:pt x="190411" y="545372"/>
                    <a:pt x="190411" y="545372"/>
                    <a:pt x="185923" y="548360"/>
                  </a:cubicBezTo>
                  <a:cubicBezTo>
                    <a:pt x="185923" y="548360"/>
                    <a:pt x="185923" y="548360"/>
                    <a:pt x="179939" y="552843"/>
                  </a:cubicBezTo>
                  <a:cubicBezTo>
                    <a:pt x="179939" y="552843"/>
                    <a:pt x="179939" y="552843"/>
                    <a:pt x="175450" y="557325"/>
                  </a:cubicBezTo>
                  <a:cubicBezTo>
                    <a:pt x="175450" y="557325"/>
                    <a:pt x="175450" y="557325"/>
                    <a:pt x="172458" y="566290"/>
                  </a:cubicBezTo>
                  <a:cubicBezTo>
                    <a:pt x="172458" y="566290"/>
                    <a:pt x="172458" y="566290"/>
                    <a:pt x="164978" y="567785"/>
                  </a:cubicBezTo>
                  <a:cubicBezTo>
                    <a:pt x="164978" y="567785"/>
                    <a:pt x="164978" y="567785"/>
                    <a:pt x="154505" y="570773"/>
                  </a:cubicBezTo>
                  <a:cubicBezTo>
                    <a:pt x="154505" y="570773"/>
                    <a:pt x="154505" y="570773"/>
                    <a:pt x="147025" y="570773"/>
                  </a:cubicBezTo>
                  <a:cubicBezTo>
                    <a:pt x="147025" y="570773"/>
                    <a:pt x="147025" y="570773"/>
                    <a:pt x="139545" y="573761"/>
                  </a:cubicBezTo>
                  <a:cubicBezTo>
                    <a:pt x="139545" y="573761"/>
                    <a:pt x="139545" y="573761"/>
                    <a:pt x="129072" y="579738"/>
                  </a:cubicBezTo>
                  <a:cubicBezTo>
                    <a:pt x="129072" y="579738"/>
                    <a:pt x="129072" y="579738"/>
                    <a:pt x="132064" y="587209"/>
                  </a:cubicBezTo>
                  <a:cubicBezTo>
                    <a:pt x="132064" y="587209"/>
                    <a:pt x="132064" y="587209"/>
                    <a:pt x="129072" y="588703"/>
                  </a:cubicBezTo>
                  <a:cubicBezTo>
                    <a:pt x="129072" y="588703"/>
                    <a:pt x="129072" y="588703"/>
                    <a:pt x="121592" y="584220"/>
                  </a:cubicBezTo>
                  <a:cubicBezTo>
                    <a:pt x="121592" y="584220"/>
                    <a:pt x="121592" y="584220"/>
                    <a:pt x="114111" y="581232"/>
                  </a:cubicBezTo>
                  <a:cubicBezTo>
                    <a:pt x="114111" y="581232"/>
                    <a:pt x="114111" y="581232"/>
                    <a:pt x="108127" y="572267"/>
                  </a:cubicBezTo>
                  <a:cubicBezTo>
                    <a:pt x="108127" y="572267"/>
                    <a:pt x="108127" y="572267"/>
                    <a:pt x="106631" y="575255"/>
                  </a:cubicBezTo>
                  <a:cubicBezTo>
                    <a:pt x="106631" y="575255"/>
                    <a:pt x="106631" y="575255"/>
                    <a:pt x="106631" y="587209"/>
                  </a:cubicBezTo>
                  <a:cubicBezTo>
                    <a:pt x="106631" y="587209"/>
                    <a:pt x="106631" y="587209"/>
                    <a:pt x="97655" y="587209"/>
                  </a:cubicBezTo>
                  <a:cubicBezTo>
                    <a:pt x="97655" y="587209"/>
                    <a:pt x="97655" y="587209"/>
                    <a:pt x="97655" y="591691"/>
                  </a:cubicBezTo>
                  <a:cubicBezTo>
                    <a:pt x="97655" y="591691"/>
                    <a:pt x="97655" y="591691"/>
                    <a:pt x="88678" y="591691"/>
                  </a:cubicBezTo>
                  <a:cubicBezTo>
                    <a:pt x="88678" y="591691"/>
                    <a:pt x="88678" y="591691"/>
                    <a:pt x="88678" y="590197"/>
                  </a:cubicBezTo>
                  <a:cubicBezTo>
                    <a:pt x="88678" y="588703"/>
                    <a:pt x="84190" y="588703"/>
                    <a:pt x="84190" y="588703"/>
                  </a:cubicBezTo>
                  <a:cubicBezTo>
                    <a:pt x="84190" y="588703"/>
                    <a:pt x="84190" y="588703"/>
                    <a:pt x="78206" y="588703"/>
                  </a:cubicBezTo>
                  <a:cubicBezTo>
                    <a:pt x="78206" y="588703"/>
                    <a:pt x="78206" y="588703"/>
                    <a:pt x="70725" y="590197"/>
                  </a:cubicBezTo>
                  <a:cubicBezTo>
                    <a:pt x="70725" y="590197"/>
                    <a:pt x="70725" y="590197"/>
                    <a:pt x="61749" y="599162"/>
                  </a:cubicBezTo>
                  <a:cubicBezTo>
                    <a:pt x="61749" y="599162"/>
                    <a:pt x="61749" y="599162"/>
                    <a:pt x="45292" y="599162"/>
                  </a:cubicBezTo>
                  <a:cubicBezTo>
                    <a:pt x="45292" y="599162"/>
                    <a:pt x="45292" y="599162"/>
                    <a:pt x="30331" y="599162"/>
                  </a:cubicBezTo>
                  <a:cubicBezTo>
                    <a:pt x="30331" y="599162"/>
                    <a:pt x="30331" y="599162"/>
                    <a:pt x="30331" y="593185"/>
                  </a:cubicBezTo>
                  <a:cubicBezTo>
                    <a:pt x="30331" y="593185"/>
                    <a:pt x="30331" y="593185"/>
                    <a:pt x="40804" y="581232"/>
                  </a:cubicBezTo>
                  <a:cubicBezTo>
                    <a:pt x="40804" y="581232"/>
                    <a:pt x="40804" y="581232"/>
                    <a:pt x="58757" y="581232"/>
                  </a:cubicBezTo>
                  <a:cubicBezTo>
                    <a:pt x="58757" y="581232"/>
                    <a:pt x="58757" y="581232"/>
                    <a:pt x="66237" y="581232"/>
                  </a:cubicBezTo>
                  <a:cubicBezTo>
                    <a:pt x="66237" y="581232"/>
                    <a:pt x="66237" y="581232"/>
                    <a:pt x="73717" y="576750"/>
                  </a:cubicBezTo>
                  <a:cubicBezTo>
                    <a:pt x="73717" y="576750"/>
                    <a:pt x="73717" y="576750"/>
                    <a:pt x="84190" y="573761"/>
                  </a:cubicBezTo>
                  <a:cubicBezTo>
                    <a:pt x="84190" y="573761"/>
                    <a:pt x="84190" y="573761"/>
                    <a:pt x="88678" y="570773"/>
                  </a:cubicBezTo>
                  <a:cubicBezTo>
                    <a:pt x="88678" y="570773"/>
                    <a:pt x="88678" y="570773"/>
                    <a:pt x="93166" y="563302"/>
                  </a:cubicBezTo>
                  <a:cubicBezTo>
                    <a:pt x="93166" y="563302"/>
                    <a:pt x="93166" y="563302"/>
                    <a:pt x="102143" y="558820"/>
                  </a:cubicBezTo>
                  <a:cubicBezTo>
                    <a:pt x="102143" y="558820"/>
                    <a:pt x="102143" y="558820"/>
                    <a:pt x="115607" y="557325"/>
                  </a:cubicBezTo>
                  <a:cubicBezTo>
                    <a:pt x="115607" y="557325"/>
                    <a:pt x="115607" y="557325"/>
                    <a:pt x="123088" y="557325"/>
                  </a:cubicBezTo>
                  <a:cubicBezTo>
                    <a:pt x="123088" y="557325"/>
                    <a:pt x="123088" y="557325"/>
                    <a:pt x="129072" y="563302"/>
                  </a:cubicBezTo>
                  <a:cubicBezTo>
                    <a:pt x="129072" y="563302"/>
                    <a:pt x="129072" y="563302"/>
                    <a:pt x="135056" y="558820"/>
                  </a:cubicBezTo>
                  <a:cubicBezTo>
                    <a:pt x="135056" y="558820"/>
                    <a:pt x="135056" y="558820"/>
                    <a:pt x="141041" y="549855"/>
                  </a:cubicBezTo>
                  <a:cubicBezTo>
                    <a:pt x="141041" y="549855"/>
                    <a:pt x="141041" y="549855"/>
                    <a:pt x="148521" y="542384"/>
                  </a:cubicBezTo>
                  <a:cubicBezTo>
                    <a:pt x="148521" y="542384"/>
                    <a:pt x="148521" y="542384"/>
                    <a:pt x="156001" y="537901"/>
                  </a:cubicBezTo>
                  <a:cubicBezTo>
                    <a:pt x="156001" y="537901"/>
                    <a:pt x="156001" y="537901"/>
                    <a:pt x="170962" y="534913"/>
                  </a:cubicBezTo>
                  <a:cubicBezTo>
                    <a:pt x="170962" y="534913"/>
                    <a:pt x="170962" y="534913"/>
                    <a:pt x="176946" y="528936"/>
                  </a:cubicBezTo>
                  <a:cubicBezTo>
                    <a:pt x="176946" y="528936"/>
                    <a:pt x="176946" y="528936"/>
                    <a:pt x="184427" y="521465"/>
                  </a:cubicBezTo>
                  <a:cubicBezTo>
                    <a:pt x="184427" y="521465"/>
                    <a:pt x="184427" y="521465"/>
                    <a:pt x="193403" y="513994"/>
                  </a:cubicBezTo>
                  <a:cubicBezTo>
                    <a:pt x="193403" y="513994"/>
                    <a:pt x="193403" y="513994"/>
                    <a:pt x="200884" y="509512"/>
                  </a:cubicBezTo>
                  <a:cubicBezTo>
                    <a:pt x="200884" y="509512"/>
                    <a:pt x="200884" y="509512"/>
                    <a:pt x="203876" y="500547"/>
                  </a:cubicBezTo>
                  <a:cubicBezTo>
                    <a:pt x="203876" y="500547"/>
                    <a:pt x="203876" y="500547"/>
                    <a:pt x="205372" y="487099"/>
                  </a:cubicBezTo>
                  <a:cubicBezTo>
                    <a:pt x="205372" y="487099"/>
                    <a:pt x="205372" y="487099"/>
                    <a:pt x="208364" y="478134"/>
                  </a:cubicBezTo>
                  <a:cubicBezTo>
                    <a:pt x="208364" y="478134"/>
                    <a:pt x="208364" y="478134"/>
                    <a:pt x="209860" y="475146"/>
                  </a:cubicBezTo>
                  <a:cubicBezTo>
                    <a:pt x="209860" y="475146"/>
                    <a:pt x="209860" y="475146"/>
                    <a:pt x="217340" y="464687"/>
                  </a:cubicBezTo>
                  <a:cubicBezTo>
                    <a:pt x="217340" y="464687"/>
                    <a:pt x="217340" y="464687"/>
                    <a:pt x="212852" y="464687"/>
                  </a:cubicBezTo>
                  <a:cubicBezTo>
                    <a:pt x="212852" y="464687"/>
                    <a:pt x="212852" y="464687"/>
                    <a:pt x="205372" y="466181"/>
                  </a:cubicBezTo>
                  <a:cubicBezTo>
                    <a:pt x="205372" y="466181"/>
                    <a:pt x="205372" y="466181"/>
                    <a:pt x="200884" y="466181"/>
                  </a:cubicBezTo>
                  <a:cubicBezTo>
                    <a:pt x="200884" y="466181"/>
                    <a:pt x="200884" y="466181"/>
                    <a:pt x="193403" y="464687"/>
                  </a:cubicBezTo>
                  <a:cubicBezTo>
                    <a:pt x="193403" y="464687"/>
                    <a:pt x="193403" y="464687"/>
                    <a:pt x="190411" y="461699"/>
                  </a:cubicBezTo>
                  <a:cubicBezTo>
                    <a:pt x="190411" y="461699"/>
                    <a:pt x="190411" y="461699"/>
                    <a:pt x="197891" y="454228"/>
                  </a:cubicBezTo>
                  <a:cubicBezTo>
                    <a:pt x="197891" y="454228"/>
                    <a:pt x="197891" y="454228"/>
                    <a:pt x="190411" y="455722"/>
                  </a:cubicBezTo>
                  <a:cubicBezTo>
                    <a:pt x="190411" y="455722"/>
                    <a:pt x="190411" y="455722"/>
                    <a:pt x="185923" y="460204"/>
                  </a:cubicBezTo>
                  <a:cubicBezTo>
                    <a:pt x="185923" y="460204"/>
                    <a:pt x="185923" y="460204"/>
                    <a:pt x="182931" y="470664"/>
                  </a:cubicBezTo>
                  <a:cubicBezTo>
                    <a:pt x="182931" y="470664"/>
                    <a:pt x="182931" y="470664"/>
                    <a:pt x="178442" y="475146"/>
                  </a:cubicBezTo>
                  <a:cubicBezTo>
                    <a:pt x="178442" y="475146"/>
                    <a:pt x="178442" y="475146"/>
                    <a:pt x="176946" y="470664"/>
                  </a:cubicBezTo>
                  <a:cubicBezTo>
                    <a:pt x="176946" y="470664"/>
                    <a:pt x="176946" y="470664"/>
                    <a:pt x="172458" y="464687"/>
                  </a:cubicBezTo>
                  <a:cubicBezTo>
                    <a:pt x="172458" y="464687"/>
                    <a:pt x="172458" y="464687"/>
                    <a:pt x="164978" y="457216"/>
                  </a:cubicBezTo>
                  <a:cubicBezTo>
                    <a:pt x="164978" y="457216"/>
                    <a:pt x="164978" y="457216"/>
                    <a:pt x="153009" y="449745"/>
                  </a:cubicBezTo>
                  <a:cubicBezTo>
                    <a:pt x="153009" y="449745"/>
                    <a:pt x="153009" y="449745"/>
                    <a:pt x="150017" y="449745"/>
                  </a:cubicBezTo>
                  <a:cubicBezTo>
                    <a:pt x="150017" y="449745"/>
                    <a:pt x="150017" y="449745"/>
                    <a:pt x="139545" y="457216"/>
                  </a:cubicBezTo>
                  <a:cubicBezTo>
                    <a:pt x="139545" y="457216"/>
                    <a:pt x="139545" y="457216"/>
                    <a:pt x="133560" y="457216"/>
                  </a:cubicBezTo>
                  <a:cubicBezTo>
                    <a:pt x="133560" y="457216"/>
                    <a:pt x="133560" y="457216"/>
                    <a:pt x="124584" y="457216"/>
                  </a:cubicBezTo>
                  <a:cubicBezTo>
                    <a:pt x="124584" y="457216"/>
                    <a:pt x="124584" y="457216"/>
                    <a:pt x="126080" y="437792"/>
                  </a:cubicBezTo>
                  <a:cubicBezTo>
                    <a:pt x="126080" y="437792"/>
                    <a:pt x="126080" y="437792"/>
                    <a:pt x="127576" y="431815"/>
                  </a:cubicBezTo>
                  <a:cubicBezTo>
                    <a:pt x="127576" y="431815"/>
                    <a:pt x="127576" y="431815"/>
                    <a:pt x="132064" y="425838"/>
                  </a:cubicBezTo>
                  <a:cubicBezTo>
                    <a:pt x="132064" y="425838"/>
                    <a:pt x="132064" y="425838"/>
                    <a:pt x="132064" y="418368"/>
                  </a:cubicBezTo>
                  <a:cubicBezTo>
                    <a:pt x="132064" y="418368"/>
                    <a:pt x="132064" y="418368"/>
                    <a:pt x="130568" y="406414"/>
                  </a:cubicBezTo>
                  <a:cubicBezTo>
                    <a:pt x="130568" y="406414"/>
                    <a:pt x="130568" y="406414"/>
                    <a:pt x="127576" y="394461"/>
                  </a:cubicBezTo>
                  <a:cubicBezTo>
                    <a:pt x="127576" y="394461"/>
                    <a:pt x="127576" y="394461"/>
                    <a:pt x="124584" y="397449"/>
                  </a:cubicBezTo>
                  <a:cubicBezTo>
                    <a:pt x="124584" y="397449"/>
                    <a:pt x="124584" y="397449"/>
                    <a:pt x="118600" y="403426"/>
                  </a:cubicBezTo>
                  <a:cubicBezTo>
                    <a:pt x="118600" y="403426"/>
                    <a:pt x="118600" y="403426"/>
                    <a:pt x="114111" y="406414"/>
                  </a:cubicBezTo>
                  <a:cubicBezTo>
                    <a:pt x="114111" y="406414"/>
                    <a:pt x="114111" y="406414"/>
                    <a:pt x="109623" y="406414"/>
                  </a:cubicBezTo>
                  <a:cubicBezTo>
                    <a:pt x="109623" y="406414"/>
                    <a:pt x="109623" y="406414"/>
                    <a:pt x="105135" y="401932"/>
                  </a:cubicBezTo>
                  <a:cubicBezTo>
                    <a:pt x="105135" y="401932"/>
                    <a:pt x="105135" y="401932"/>
                    <a:pt x="102143" y="401932"/>
                  </a:cubicBezTo>
                  <a:cubicBezTo>
                    <a:pt x="102143" y="401932"/>
                    <a:pt x="102143" y="401932"/>
                    <a:pt x="96158" y="398943"/>
                  </a:cubicBezTo>
                  <a:cubicBezTo>
                    <a:pt x="96158" y="398943"/>
                    <a:pt x="96158" y="398943"/>
                    <a:pt x="91670" y="394461"/>
                  </a:cubicBezTo>
                  <a:cubicBezTo>
                    <a:pt x="91670" y="394461"/>
                    <a:pt x="91670" y="394461"/>
                    <a:pt x="87182" y="391473"/>
                  </a:cubicBezTo>
                  <a:cubicBezTo>
                    <a:pt x="87182" y="391473"/>
                    <a:pt x="87182" y="391473"/>
                    <a:pt x="82694" y="386990"/>
                  </a:cubicBezTo>
                  <a:cubicBezTo>
                    <a:pt x="82694" y="386990"/>
                    <a:pt x="82694" y="386990"/>
                    <a:pt x="81198" y="382508"/>
                  </a:cubicBezTo>
                  <a:cubicBezTo>
                    <a:pt x="81198" y="382508"/>
                    <a:pt x="81198" y="382508"/>
                    <a:pt x="79702" y="372048"/>
                  </a:cubicBezTo>
                  <a:cubicBezTo>
                    <a:pt x="79702" y="372048"/>
                    <a:pt x="79702" y="372048"/>
                    <a:pt x="85686" y="367566"/>
                  </a:cubicBezTo>
                  <a:cubicBezTo>
                    <a:pt x="85686" y="367566"/>
                    <a:pt x="85686" y="367566"/>
                    <a:pt x="91670" y="367566"/>
                  </a:cubicBezTo>
                  <a:cubicBezTo>
                    <a:pt x="91670" y="367566"/>
                    <a:pt x="91670" y="367566"/>
                    <a:pt x="99151" y="367566"/>
                  </a:cubicBezTo>
                  <a:cubicBezTo>
                    <a:pt x="99151" y="367566"/>
                    <a:pt x="99151" y="367566"/>
                    <a:pt x="106631" y="372048"/>
                  </a:cubicBezTo>
                  <a:cubicBezTo>
                    <a:pt x="106631" y="372048"/>
                    <a:pt x="106631" y="372048"/>
                    <a:pt x="109623" y="364578"/>
                  </a:cubicBezTo>
                  <a:cubicBezTo>
                    <a:pt x="109623" y="364578"/>
                    <a:pt x="109623" y="364578"/>
                    <a:pt x="105135" y="360095"/>
                  </a:cubicBezTo>
                  <a:cubicBezTo>
                    <a:pt x="105135" y="360095"/>
                    <a:pt x="105135" y="360095"/>
                    <a:pt x="103639" y="360095"/>
                  </a:cubicBezTo>
                  <a:cubicBezTo>
                    <a:pt x="103639" y="360095"/>
                    <a:pt x="103639" y="360095"/>
                    <a:pt x="96158" y="360095"/>
                  </a:cubicBezTo>
                  <a:cubicBezTo>
                    <a:pt x="96158" y="360095"/>
                    <a:pt x="96158" y="360095"/>
                    <a:pt x="91670" y="360095"/>
                  </a:cubicBezTo>
                  <a:cubicBezTo>
                    <a:pt x="91670" y="360095"/>
                    <a:pt x="91670" y="360095"/>
                    <a:pt x="82694" y="354118"/>
                  </a:cubicBezTo>
                  <a:cubicBezTo>
                    <a:pt x="82694" y="354118"/>
                    <a:pt x="82694" y="354118"/>
                    <a:pt x="79702" y="348142"/>
                  </a:cubicBezTo>
                  <a:cubicBezTo>
                    <a:pt x="79702" y="348142"/>
                    <a:pt x="79702" y="348142"/>
                    <a:pt x="76710" y="340671"/>
                  </a:cubicBezTo>
                  <a:cubicBezTo>
                    <a:pt x="76710" y="340671"/>
                    <a:pt x="76710" y="340671"/>
                    <a:pt x="73717" y="333200"/>
                  </a:cubicBezTo>
                  <a:cubicBezTo>
                    <a:pt x="73717" y="333200"/>
                    <a:pt x="73717" y="333200"/>
                    <a:pt x="73717" y="330212"/>
                  </a:cubicBezTo>
                  <a:cubicBezTo>
                    <a:pt x="73717" y="330212"/>
                    <a:pt x="73717" y="330212"/>
                    <a:pt x="76710" y="327223"/>
                  </a:cubicBezTo>
                  <a:cubicBezTo>
                    <a:pt x="76710" y="327223"/>
                    <a:pt x="76710" y="327223"/>
                    <a:pt x="81198" y="319752"/>
                  </a:cubicBezTo>
                  <a:cubicBezTo>
                    <a:pt x="81198" y="319752"/>
                    <a:pt x="81198" y="319752"/>
                    <a:pt x="88678" y="310787"/>
                  </a:cubicBezTo>
                  <a:cubicBezTo>
                    <a:pt x="88678" y="310787"/>
                    <a:pt x="88678" y="310787"/>
                    <a:pt x="97655" y="304811"/>
                  </a:cubicBezTo>
                  <a:cubicBezTo>
                    <a:pt x="97655" y="304811"/>
                    <a:pt x="97655" y="304811"/>
                    <a:pt x="103639" y="297340"/>
                  </a:cubicBezTo>
                  <a:cubicBezTo>
                    <a:pt x="103639" y="297340"/>
                    <a:pt x="103639" y="297340"/>
                    <a:pt x="105135" y="289869"/>
                  </a:cubicBezTo>
                  <a:cubicBezTo>
                    <a:pt x="105135" y="289869"/>
                    <a:pt x="105135" y="289869"/>
                    <a:pt x="112615" y="282398"/>
                  </a:cubicBezTo>
                  <a:cubicBezTo>
                    <a:pt x="112615" y="282398"/>
                    <a:pt x="112615" y="282398"/>
                    <a:pt x="118600" y="280904"/>
                  </a:cubicBezTo>
                  <a:cubicBezTo>
                    <a:pt x="118600" y="280904"/>
                    <a:pt x="118600" y="280904"/>
                    <a:pt x="123088" y="283892"/>
                  </a:cubicBezTo>
                  <a:cubicBezTo>
                    <a:pt x="123088" y="283892"/>
                    <a:pt x="123088" y="283892"/>
                    <a:pt x="127576" y="289869"/>
                  </a:cubicBezTo>
                  <a:cubicBezTo>
                    <a:pt x="127576" y="289869"/>
                    <a:pt x="127576" y="289869"/>
                    <a:pt x="130568" y="289869"/>
                  </a:cubicBezTo>
                  <a:cubicBezTo>
                    <a:pt x="130568" y="289869"/>
                    <a:pt x="130568" y="289869"/>
                    <a:pt x="136552" y="289869"/>
                  </a:cubicBezTo>
                  <a:cubicBezTo>
                    <a:pt x="136552" y="289869"/>
                    <a:pt x="136552" y="289869"/>
                    <a:pt x="139545" y="289869"/>
                  </a:cubicBezTo>
                  <a:cubicBezTo>
                    <a:pt x="139545" y="289869"/>
                    <a:pt x="139545" y="289869"/>
                    <a:pt x="144033" y="283892"/>
                  </a:cubicBezTo>
                  <a:cubicBezTo>
                    <a:pt x="144033" y="283892"/>
                    <a:pt x="144033" y="283892"/>
                    <a:pt x="148521" y="283892"/>
                  </a:cubicBezTo>
                  <a:cubicBezTo>
                    <a:pt x="148521" y="283892"/>
                    <a:pt x="148521" y="283892"/>
                    <a:pt x="150017" y="280904"/>
                  </a:cubicBezTo>
                  <a:cubicBezTo>
                    <a:pt x="150017" y="280904"/>
                    <a:pt x="150017" y="280904"/>
                    <a:pt x="153009" y="276422"/>
                  </a:cubicBezTo>
                  <a:cubicBezTo>
                    <a:pt x="153009" y="276422"/>
                    <a:pt x="153009" y="276422"/>
                    <a:pt x="154505" y="280904"/>
                  </a:cubicBezTo>
                  <a:cubicBezTo>
                    <a:pt x="154505" y="280904"/>
                    <a:pt x="154505" y="280904"/>
                    <a:pt x="158994" y="280904"/>
                  </a:cubicBezTo>
                  <a:cubicBezTo>
                    <a:pt x="158994" y="280904"/>
                    <a:pt x="158994" y="280904"/>
                    <a:pt x="161986" y="280904"/>
                  </a:cubicBezTo>
                  <a:cubicBezTo>
                    <a:pt x="161986" y="280904"/>
                    <a:pt x="161986" y="280904"/>
                    <a:pt x="167970" y="280904"/>
                  </a:cubicBezTo>
                  <a:cubicBezTo>
                    <a:pt x="167970" y="280904"/>
                    <a:pt x="167970" y="280904"/>
                    <a:pt x="172458" y="276422"/>
                  </a:cubicBezTo>
                  <a:cubicBezTo>
                    <a:pt x="172458" y="276422"/>
                    <a:pt x="172458" y="276422"/>
                    <a:pt x="176946" y="276422"/>
                  </a:cubicBezTo>
                  <a:cubicBezTo>
                    <a:pt x="176946" y="276422"/>
                    <a:pt x="176946" y="276422"/>
                    <a:pt x="178442" y="265962"/>
                  </a:cubicBezTo>
                  <a:cubicBezTo>
                    <a:pt x="178442" y="265962"/>
                    <a:pt x="178442" y="265962"/>
                    <a:pt x="175450" y="258491"/>
                  </a:cubicBezTo>
                  <a:cubicBezTo>
                    <a:pt x="175450" y="258491"/>
                    <a:pt x="175450" y="258491"/>
                    <a:pt x="172458" y="246538"/>
                  </a:cubicBezTo>
                  <a:cubicBezTo>
                    <a:pt x="172458" y="246538"/>
                    <a:pt x="172458" y="246538"/>
                    <a:pt x="178442" y="246538"/>
                  </a:cubicBezTo>
                  <a:cubicBezTo>
                    <a:pt x="178442" y="246538"/>
                    <a:pt x="178442" y="246538"/>
                    <a:pt x="184427" y="240561"/>
                  </a:cubicBezTo>
                  <a:cubicBezTo>
                    <a:pt x="184427" y="240561"/>
                    <a:pt x="184427" y="240561"/>
                    <a:pt x="182931" y="231596"/>
                  </a:cubicBezTo>
                  <a:cubicBezTo>
                    <a:pt x="182931" y="231596"/>
                    <a:pt x="182931" y="231596"/>
                    <a:pt x="173954" y="230102"/>
                  </a:cubicBezTo>
                  <a:cubicBezTo>
                    <a:pt x="173954" y="230102"/>
                    <a:pt x="173954" y="230102"/>
                    <a:pt x="169466" y="230102"/>
                  </a:cubicBezTo>
                  <a:cubicBezTo>
                    <a:pt x="169466" y="230102"/>
                    <a:pt x="169466" y="230102"/>
                    <a:pt x="164978" y="231596"/>
                  </a:cubicBezTo>
                  <a:cubicBezTo>
                    <a:pt x="164978" y="231596"/>
                    <a:pt x="164978" y="231596"/>
                    <a:pt x="160490" y="234585"/>
                  </a:cubicBezTo>
                  <a:cubicBezTo>
                    <a:pt x="160490" y="234585"/>
                    <a:pt x="160490" y="234585"/>
                    <a:pt x="157497" y="240561"/>
                  </a:cubicBezTo>
                  <a:cubicBezTo>
                    <a:pt x="157497" y="240561"/>
                    <a:pt x="157497" y="240561"/>
                    <a:pt x="153009" y="240561"/>
                  </a:cubicBezTo>
                  <a:cubicBezTo>
                    <a:pt x="153009" y="240561"/>
                    <a:pt x="153009" y="240561"/>
                    <a:pt x="148521" y="231596"/>
                  </a:cubicBezTo>
                  <a:cubicBezTo>
                    <a:pt x="148521" y="231596"/>
                    <a:pt x="148521" y="231596"/>
                    <a:pt x="136552" y="231596"/>
                  </a:cubicBezTo>
                  <a:cubicBezTo>
                    <a:pt x="136552" y="231596"/>
                    <a:pt x="136552" y="231596"/>
                    <a:pt x="123088" y="231596"/>
                  </a:cubicBezTo>
                  <a:cubicBezTo>
                    <a:pt x="123088" y="231596"/>
                    <a:pt x="123088" y="231596"/>
                    <a:pt x="112615" y="228608"/>
                  </a:cubicBezTo>
                  <a:cubicBezTo>
                    <a:pt x="112615" y="228608"/>
                    <a:pt x="112615" y="228608"/>
                    <a:pt x="102143" y="224125"/>
                  </a:cubicBezTo>
                  <a:cubicBezTo>
                    <a:pt x="102143" y="224125"/>
                    <a:pt x="102143" y="224125"/>
                    <a:pt x="96158" y="216654"/>
                  </a:cubicBezTo>
                  <a:cubicBezTo>
                    <a:pt x="96158" y="216654"/>
                    <a:pt x="96158" y="216654"/>
                    <a:pt x="94662" y="201713"/>
                  </a:cubicBezTo>
                  <a:cubicBezTo>
                    <a:pt x="94662" y="201713"/>
                    <a:pt x="94662" y="201713"/>
                    <a:pt x="102143" y="198724"/>
                  </a:cubicBezTo>
                  <a:cubicBezTo>
                    <a:pt x="102143" y="198724"/>
                    <a:pt x="102143" y="198724"/>
                    <a:pt x="106631" y="195736"/>
                  </a:cubicBezTo>
                  <a:cubicBezTo>
                    <a:pt x="106631" y="195736"/>
                    <a:pt x="106631" y="195736"/>
                    <a:pt x="96158" y="191254"/>
                  </a:cubicBezTo>
                  <a:cubicBezTo>
                    <a:pt x="96158" y="191254"/>
                    <a:pt x="96158" y="191254"/>
                    <a:pt x="90174" y="186771"/>
                  </a:cubicBezTo>
                  <a:cubicBezTo>
                    <a:pt x="90174" y="186771"/>
                    <a:pt x="90174" y="186771"/>
                    <a:pt x="82694" y="180794"/>
                  </a:cubicBezTo>
                  <a:cubicBezTo>
                    <a:pt x="82694" y="180794"/>
                    <a:pt x="82694" y="180794"/>
                    <a:pt x="81198" y="177806"/>
                  </a:cubicBezTo>
                  <a:cubicBezTo>
                    <a:pt x="81198" y="177806"/>
                    <a:pt x="81198" y="177806"/>
                    <a:pt x="87182" y="173324"/>
                  </a:cubicBezTo>
                  <a:cubicBezTo>
                    <a:pt x="87182" y="173324"/>
                    <a:pt x="87182" y="173324"/>
                    <a:pt x="91670" y="173324"/>
                  </a:cubicBezTo>
                  <a:cubicBezTo>
                    <a:pt x="91670" y="173324"/>
                    <a:pt x="91670" y="173324"/>
                    <a:pt x="100647" y="171829"/>
                  </a:cubicBezTo>
                  <a:cubicBezTo>
                    <a:pt x="100647" y="171829"/>
                    <a:pt x="100647" y="171829"/>
                    <a:pt x="112615" y="164359"/>
                  </a:cubicBezTo>
                  <a:cubicBezTo>
                    <a:pt x="112615" y="164359"/>
                    <a:pt x="112615" y="164359"/>
                    <a:pt x="114111" y="167347"/>
                  </a:cubicBezTo>
                  <a:cubicBezTo>
                    <a:pt x="114111" y="167347"/>
                    <a:pt x="114111" y="167347"/>
                    <a:pt x="121592" y="164359"/>
                  </a:cubicBezTo>
                  <a:cubicBezTo>
                    <a:pt x="121592" y="164359"/>
                    <a:pt x="121592" y="164359"/>
                    <a:pt x="121592" y="162864"/>
                  </a:cubicBezTo>
                  <a:cubicBezTo>
                    <a:pt x="121592" y="162864"/>
                    <a:pt x="121592" y="162864"/>
                    <a:pt x="126080" y="161370"/>
                  </a:cubicBezTo>
                  <a:cubicBezTo>
                    <a:pt x="126080" y="161370"/>
                    <a:pt x="126080" y="161370"/>
                    <a:pt x="135056" y="159876"/>
                  </a:cubicBezTo>
                  <a:cubicBezTo>
                    <a:pt x="135056" y="159876"/>
                    <a:pt x="135056" y="159876"/>
                    <a:pt x="145529" y="159876"/>
                  </a:cubicBezTo>
                  <a:cubicBezTo>
                    <a:pt x="145529" y="159876"/>
                    <a:pt x="145529" y="159876"/>
                    <a:pt x="150017" y="162864"/>
                  </a:cubicBezTo>
                  <a:cubicBezTo>
                    <a:pt x="150017" y="162864"/>
                    <a:pt x="150017" y="162864"/>
                    <a:pt x="147025" y="170335"/>
                  </a:cubicBezTo>
                  <a:cubicBezTo>
                    <a:pt x="147025" y="170335"/>
                    <a:pt x="147025" y="170335"/>
                    <a:pt x="147025" y="173324"/>
                  </a:cubicBezTo>
                  <a:cubicBezTo>
                    <a:pt x="147025" y="173324"/>
                    <a:pt x="147025" y="173324"/>
                    <a:pt x="151513" y="176312"/>
                  </a:cubicBezTo>
                  <a:cubicBezTo>
                    <a:pt x="151513" y="176312"/>
                    <a:pt x="151513" y="176312"/>
                    <a:pt x="156001" y="180794"/>
                  </a:cubicBezTo>
                  <a:cubicBezTo>
                    <a:pt x="156001" y="180794"/>
                    <a:pt x="156001" y="180794"/>
                    <a:pt x="164978" y="180794"/>
                  </a:cubicBezTo>
                  <a:cubicBezTo>
                    <a:pt x="164978" y="180794"/>
                    <a:pt x="164978" y="180794"/>
                    <a:pt x="176946" y="183783"/>
                  </a:cubicBezTo>
                  <a:cubicBezTo>
                    <a:pt x="176946" y="183783"/>
                    <a:pt x="176946" y="183783"/>
                    <a:pt x="185923" y="179300"/>
                  </a:cubicBezTo>
                  <a:cubicBezTo>
                    <a:pt x="185923" y="179300"/>
                    <a:pt x="185923" y="179300"/>
                    <a:pt x="191907" y="173324"/>
                  </a:cubicBezTo>
                  <a:cubicBezTo>
                    <a:pt x="191907" y="173324"/>
                    <a:pt x="191907" y="173324"/>
                    <a:pt x="199387" y="168841"/>
                  </a:cubicBezTo>
                  <a:cubicBezTo>
                    <a:pt x="199387" y="168841"/>
                    <a:pt x="193403" y="165853"/>
                    <a:pt x="191907" y="165853"/>
                  </a:cubicBezTo>
                  <a:cubicBezTo>
                    <a:pt x="188915" y="165853"/>
                    <a:pt x="185923" y="162864"/>
                    <a:pt x="185923" y="162864"/>
                  </a:cubicBezTo>
                  <a:cubicBezTo>
                    <a:pt x="185923" y="162864"/>
                    <a:pt x="185923" y="162864"/>
                    <a:pt x="181435" y="159876"/>
                  </a:cubicBezTo>
                  <a:cubicBezTo>
                    <a:pt x="181435" y="159876"/>
                    <a:pt x="181435" y="159876"/>
                    <a:pt x="181435" y="153899"/>
                  </a:cubicBezTo>
                  <a:cubicBezTo>
                    <a:pt x="181435" y="153899"/>
                    <a:pt x="181435" y="153899"/>
                    <a:pt x="179939" y="146428"/>
                  </a:cubicBezTo>
                  <a:cubicBezTo>
                    <a:pt x="179939" y="146428"/>
                    <a:pt x="179939" y="146428"/>
                    <a:pt x="157497" y="140452"/>
                  </a:cubicBezTo>
                  <a:cubicBezTo>
                    <a:pt x="157497" y="140452"/>
                    <a:pt x="157497" y="140452"/>
                    <a:pt x="157497" y="118039"/>
                  </a:cubicBezTo>
                  <a:cubicBezTo>
                    <a:pt x="157497" y="118039"/>
                    <a:pt x="157497" y="118039"/>
                    <a:pt x="147025" y="107580"/>
                  </a:cubicBezTo>
                  <a:cubicBezTo>
                    <a:pt x="147025" y="107580"/>
                    <a:pt x="147025" y="107580"/>
                    <a:pt x="126080" y="85168"/>
                  </a:cubicBezTo>
                  <a:cubicBezTo>
                    <a:pt x="126080" y="85168"/>
                    <a:pt x="126080" y="85168"/>
                    <a:pt x="129072" y="85168"/>
                  </a:cubicBezTo>
                  <a:cubicBezTo>
                    <a:pt x="129072" y="85168"/>
                    <a:pt x="129072" y="85168"/>
                    <a:pt x="129072" y="80685"/>
                  </a:cubicBezTo>
                  <a:cubicBezTo>
                    <a:pt x="129072" y="80685"/>
                    <a:pt x="129072" y="80685"/>
                    <a:pt x="136552" y="80685"/>
                  </a:cubicBezTo>
                  <a:cubicBezTo>
                    <a:pt x="136552" y="80685"/>
                    <a:pt x="136552" y="80685"/>
                    <a:pt x="136552" y="74708"/>
                  </a:cubicBezTo>
                  <a:cubicBezTo>
                    <a:pt x="136552" y="74708"/>
                    <a:pt x="136552" y="74708"/>
                    <a:pt x="138048" y="67238"/>
                  </a:cubicBezTo>
                  <a:cubicBezTo>
                    <a:pt x="138048" y="67238"/>
                    <a:pt x="138048" y="67238"/>
                    <a:pt x="142537" y="67238"/>
                  </a:cubicBezTo>
                  <a:cubicBezTo>
                    <a:pt x="142537" y="67238"/>
                    <a:pt x="142537" y="67238"/>
                    <a:pt x="147025" y="70226"/>
                  </a:cubicBezTo>
                  <a:cubicBezTo>
                    <a:pt x="147025" y="70226"/>
                    <a:pt x="147025" y="70226"/>
                    <a:pt x="154505" y="70226"/>
                  </a:cubicBezTo>
                  <a:cubicBezTo>
                    <a:pt x="154505" y="70226"/>
                    <a:pt x="154505" y="70226"/>
                    <a:pt x="157497" y="70226"/>
                  </a:cubicBezTo>
                  <a:cubicBezTo>
                    <a:pt x="157497" y="70226"/>
                    <a:pt x="157497" y="70226"/>
                    <a:pt x="164978" y="70226"/>
                  </a:cubicBezTo>
                  <a:cubicBezTo>
                    <a:pt x="164978" y="70226"/>
                    <a:pt x="164978" y="70226"/>
                    <a:pt x="178442" y="65743"/>
                  </a:cubicBezTo>
                  <a:cubicBezTo>
                    <a:pt x="178442" y="65743"/>
                    <a:pt x="178442" y="65743"/>
                    <a:pt x="182931" y="61261"/>
                  </a:cubicBezTo>
                  <a:cubicBezTo>
                    <a:pt x="182931" y="61261"/>
                    <a:pt x="182931" y="61261"/>
                    <a:pt x="187419" y="53790"/>
                  </a:cubicBezTo>
                  <a:cubicBezTo>
                    <a:pt x="187419" y="53790"/>
                    <a:pt x="187419" y="53790"/>
                    <a:pt x="187419" y="41837"/>
                  </a:cubicBezTo>
                  <a:cubicBezTo>
                    <a:pt x="187419" y="41837"/>
                    <a:pt x="187419" y="41837"/>
                    <a:pt x="191907" y="41837"/>
                  </a:cubicBezTo>
                  <a:cubicBezTo>
                    <a:pt x="191907" y="41837"/>
                    <a:pt x="191907" y="41837"/>
                    <a:pt x="196395" y="37354"/>
                  </a:cubicBezTo>
                  <a:cubicBezTo>
                    <a:pt x="196395" y="37354"/>
                    <a:pt x="196395" y="37354"/>
                    <a:pt x="205372" y="29883"/>
                  </a:cubicBezTo>
                  <a:cubicBezTo>
                    <a:pt x="205372" y="29883"/>
                    <a:pt x="205372" y="29883"/>
                    <a:pt x="221829" y="26895"/>
                  </a:cubicBezTo>
                  <a:cubicBezTo>
                    <a:pt x="221829" y="26895"/>
                    <a:pt x="221829" y="26895"/>
                    <a:pt x="227813" y="19424"/>
                  </a:cubicBezTo>
                  <a:cubicBezTo>
                    <a:pt x="227813" y="19424"/>
                    <a:pt x="227813" y="19424"/>
                    <a:pt x="233797" y="16436"/>
                  </a:cubicBezTo>
                  <a:cubicBezTo>
                    <a:pt x="233797" y="16436"/>
                    <a:pt x="233797" y="16436"/>
                    <a:pt x="238285" y="11953"/>
                  </a:cubicBezTo>
                  <a:cubicBezTo>
                    <a:pt x="238285" y="11953"/>
                    <a:pt x="238285" y="11953"/>
                    <a:pt x="262223" y="13447"/>
                  </a:cubicBezTo>
                  <a:cubicBezTo>
                    <a:pt x="262223" y="13447"/>
                    <a:pt x="262223" y="13447"/>
                    <a:pt x="265215" y="5977"/>
                  </a:cubicBezTo>
                  <a:cubicBezTo>
                    <a:pt x="265215" y="5977"/>
                    <a:pt x="265215" y="5977"/>
                    <a:pt x="277183" y="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  <p:sp>
          <p:nvSpPr>
            <p:cNvPr id="94" name="Freeform 68721">
              <a:extLst>
                <a:ext uri="{FF2B5EF4-FFF2-40B4-BE49-F238E27FC236}">
                  <a16:creationId xmlns:a16="http://schemas.microsoft.com/office/drawing/2014/main" id="{E796959C-B24E-77B7-CEDF-84430E048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422" y="4622123"/>
              <a:ext cx="856469" cy="544292"/>
            </a:xfrm>
            <a:custGeom>
              <a:avLst/>
              <a:gdLst>
                <a:gd name="connsiteX0" fmla="*/ 373837 w 470138"/>
                <a:gd name="connsiteY0" fmla="*/ 178512 h 298698"/>
                <a:gd name="connsiteX1" fmla="*/ 376847 w 470138"/>
                <a:gd name="connsiteY1" fmla="*/ 178512 h 298698"/>
                <a:gd name="connsiteX2" fmla="*/ 382865 w 470138"/>
                <a:gd name="connsiteY2" fmla="*/ 178512 h 298698"/>
                <a:gd name="connsiteX3" fmla="*/ 391894 w 470138"/>
                <a:gd name="connsiteY3" fmla="*/ 184447 h 298698"/>
                <a:gd name="connsiteX4" fmla="*/ 399417 w 470138"/>
                <a:gd name="connsiteY4" fmla="*/ 191866 h 298698"/>
                <a:gd name="connsiteX5" fmla="*/ 405436 w 470138"/>
                <a:gd name="connsiteY5" fmla="*/ 193350 h 298698"/>
                <a:gd name="connsiteX6" fmla="*/ 409950 w 470138"/>
                <a:gd name="connsiteY6" fmla="*/ 193350 h 298698"/>
                <a:gd name="connsiteX7" fmla="*/ 417474 w 470138"/>
                <a:gd name="connsiteY7" fmla="*/ 193350 h 298698"/>
                <a:gd name="connsiteX8" fmla="*/ 432521 w 470138"/>
                <a:gd name="connsiteY8" fmla="*/ 199285 h 298698"/>
                <a:gd name="connsiteX9" fmla="*/ 441549 w 470138"/>
                <a:gd name="connsiteY9" fmla="*/ 206704 h 298698"/>
                <a:gd name="connsiteX10" fmla="*/ 441549 w 470138"/>
                <a:gd name="connsiteY10" fmla="*/ 212639 h 298698"/>
                <a:gd name="connsiteX11" fmla="*/ 444558 w 470138"/>
                <a:gd name="connsiteY11" fmla="*/ 225993 h 298698"/>
                <a:gd name="connsiteX12" fmla="*/ 449072 w 470138"/>
                <a:gd name="connsiteY12" fmla="*/ 225993 h 298698"/>
                <a:gd name="connsiteX13" fmla="*/ 452082 w 470138"/>
                <a:gd name="connsiteY13" fmla="*/ 225993 h 298698"/>
                <a:gd name="connsiteX14" fmla="*/ 452082 w 470138"/>
                <a:gd name="connsiteY14" fmla="*/ 234896 h 298698"/>
                <a:gd name="connsiteX15" fmla="*/ 456596 w 470138"/>
                <a:gd name="connsiteY15" fmla="*/ 234896 h 298698"/>
                <a:gd name="connsiteX16" fmla="*/ 462615 w 470138"/>
                <a:gd name="connsiteY16" fmla="*/ 240831 h 298698"/>
                <a:gd name="connsiteX17" fmla="*/ 470138 w 470138"/>
                <a:gd name="connsiteY17" fmla="*/ 240831 h 298698"/>
                <a:gd name="connsiteX18" fmla="*/ 462615 w 470138"/>
                <a:gd name="connsiteY18" fmla="*/ 251217 h 298698"/>
                <a:gd name="connsiteX19" fmla="*/ 456596 w 470138"/>
                <a:gd name="connsiteY19" fmla="*/ 254185 h 298698"/>
                <a:gd name="connsiteX20" fmla="*/ 449072 w 470138"/>
                <a:gd name="connsiteY20" fmla="*/ 267539 h 298698"/>
                <a:gd name="connsiteX21" fmla="*/ 440044 w 470138"/>
                <a:gd name="connsiteY21" fmla="*/ 270506 h 298698"/>
                <a:gd name="connsiteX22" fmla="*/ 421988 w 470138"/>
                <a:gd name="connsiteY22" fmla="*/ 270506 h 298698"/>
                <a:gd name="connsiteX23" fmla="*/ 418978 w 470138"/>
                <a:gd name="connsiteY23" fmla="*/ 274958 h 298698"/>
                <a:gd name="connsiteX24" fmla="*/ 406941 w 470138"/>
                <a:gd name="connsiteY24" fmla="*/ 274958 h 298698"/>
                <a:gd name="connsiteX25" fmla="*/ 403931 w 470138"/>
                <a:gd name="connsiteY25" fmla="*/ 285344 h 298698"/>
                <a:gd name="connsiteX26" fmla="*/ 402427 w 470138"/>
                <a:gd name="connsiteY26" fmla="*/ 292763 h 298698"/>
                <a:gd name="connsiteX27" fmla="*/ 399417 w 470138"/>
                <a:gd name="connsiteY27" fmla="*/ 295731 h 298698"/>
                <a:gd name="connsiteX28" fmla="*/ 396408 w 470138"/>
                <a:gd name="connsiteY28" fmla="*/ 298698 h 298698"/>
                <a:gd name="connsiteX29" fmla="*/ 391894 w 470138"/>
                <a:gd name="connsiteY29" fmla="*/ 298698 h 298698"/>
                <a:gd name="connsiteX30" fmla="*/ 387380 w 470138"/>
                <a:gd name="connsiteY30" fmla="*/ 291279 h 298698"/>
                <a:gd name="connsiteX31" fmla="*/ 376847 w 470138"/>
                <a:gd name="connsiteY31" fmla="*/ 286828 h 298698"/>
                <a:gd name="connsiteX32" fmla="*/ 370828 w 470138"/>
                <a:gd name="connsiteY32" fmla="*/ 280893 h 298698"/>
                <a:gd name="connsiteX33" fmla="*/ 370828 w 470138"/>
                <a:gd name="connsiteY33" fmla="*/ 277925 h 298698"/>
                <a:gd name="connsiteX34" fmla="*/ 370828 w 470138"/>
                <a:gd name="connsiteY34" fmla="*/ 273474 h 298698"/>
                <a:gd name="connsiteX35" fmla="*/ 370828 w 470138"/>
                <a:gd name="connsiteY35" fmla="*/ 267539 h 298698"/>
                <a:gd name="connsiteX36" fmla="*/ 370828 w 470138"/>
                <a:gd name="connsiteY36" fmla="*/ 264571 h 298698"/>
                <a:gd name="connsiteX37" fmla="*/ 370828 w 470138"/>
                <a:gd name="connsiteY37" fmla="*/ 252701 h 298698"/>
                <a:gd name="connsiteX38" fmla="*/ 370828 w 470138"/>
                <a:gd name="connsiteY38" fmla="*/ 249733 h 298698"/>
                <a:gd name="connsiteX39" fmla="*/ 370828 w 470138"/>
                <a:gd name="connsiteY39" fmla="*/ 242315 h 298698"/>
                <a:gd name="connsiteX40" fmla="*/ 363304 w 470138"/>
                <a:gd name="connsiteY40" fmla="*/ 231928 h 298698"/>
                <a:gd name="connsiteX41" fmla="*/ 358790 w 470138"/>
                <a:gd name="connsiteY41" fmla="*/ 227477 h 298698"/>
                <a:gd name="connsiteX42" fmla="*/ 358790 w 470138"/>
                <a:gd name="connsiteY42" fmla="*/ 223025 h 298698"/>
                <a:gd name="connsiteX43" fmla="*/ 358790 w 470138"/>
                <a:gd name="connsiteY43" fmla="*/ 220058 h 298698"/>
                <a:gd name="connsiteX44" fmla="*/ 363304 w 470138"/>
                <a:gd name="connsiteY44" fmla="*/ 214123 h 298698"/>
                <a:gd name="connsiteX45" fmla="*/ 370828 w 470138"/>
                <a:gd name="connsiteY45" fmla="*/ 212639 h 298698"/>
                <a:gd name="connsiteX46" fmla="*/ 376847 w 470138"/>
                <a:gd name="connsiteY46" fmla="*/ 206704 h 298698"/>
                <a:gd name="connsiteX47" fmla="*/ 376847 w 470138"/>
                <a:gd name="connsiteY47" fmla="*/ 199285 h 298698"/>
                <a:gd name="connsiteX48" fmla="*/ 373837 w 470138"/>
                <a:gd name="connsiteY48" fmla="*/ 185931 h 298698"/>
                <a:gd name="connsiteX49" fmla="*/ 373837 w 470138"/>
                <a:gd name="connsiteY49" fmla="*/ 182963 h 298698"/>
                <a:gd name="connsiteX50" fmla="*/ 373837 w 470138"/>
                <a:gd name="connsiteY50" fmla="*/ 178512 h 298698"/>
                <a:gd name="connsiteX51" fmla="*/ 275720 w 470138"/>
                <a:gd name="connsiteY51" fmla="*/ 116651 h 298698"/>
                <a:gd name="connsiteX52" fmla="*/ 281022 w 470138"/>
                <a:gd name="connsiteY52" fmla="*/ 116651 h 298698"/>
                <a:gd name="connsiteX53" fmla="*/ 284556 w 470138"/>
                <a:gd name="connsiteY53" fmla="*/ 116651 h 298698"/>
                <a:gd name="connsiteX54" fmla="*/ 288091 w 470138"/>
                <a:gd name="connsiteY54" fmla="*/ 120186 h 298698"/>
                <a:gd name="connsiteX55" fmla="*/ 291626 w 470138"/>
                <a:gd name="connsiteY55" fmla="*/ 125488 h 298698"/>
                <a:gd name="connsiteX56" fmla="*/ 291626 w 470138"/>
                <a:gd name="connsiteY56" fmla="*/ 130790 h 298698"/>
                <a:gd name="connsiteX57" fmla="*/ 284556 w 470138"/>
                <a:gd name="connsiteY57" fmla="*/ 134325 h 298698"/>
                <a:gd name="connsiteX58" fmla="*/ 281022 w 470138"/>
                <a:gd name="connsiteY58" fmla="*/ 130790 h 298698"/>
                <a:gd name="connsiteX59" fmla="*/ 281022 w 470138"/>
                <a:gd name="connsiteY59" fmla="*/ 125488 h 298698"/>
                <a:gd name="connsiteX60" fmla="*/ 275720 w 470138"/>
                <a:gd name="connsiteY60" fmla="*/ 121953 h 298698"/>
                <a:gd name="connsiteX61" fmla="*/ 275720 w 470138"/>
                <a:gd name="connsiteY61" fmla="*/ 120186 h 298698"/>
                <a:gd name="connsiteX62" fmla="*/ 309302 w 470138"/>
                <a:gd name="connsiteY62" fmla="*/ 107814 h 298698"/>
                <a:gd name="connsiteX63" fmla="*/ 314604 w 470138"/>
                <a:gd name="connsiteY63" fmla="*/ 107814 h 298698"/>
                <a:gd name="connsiteX64" fmla="*/ 319906 w 470138"/>
                <a:gd name="connsiteY64" fmla="*/ 113116 h 298698"/>
                <a:gd name="connsiteX65" fmla="*/ 323441 w 470138"/>
                <a:gd name="connsiteY65" fmla="*/ 116651 h 298698"/>
                <a:gd name="connsiteX66" fmla="*/ 330511 w 470138"/>
                <a:gd name="connsiteY66" fmla="*/ 120186 h 298698"/>
                <a:gd name="connsiteX67" fmla="*/ 330511 w 470138"/>
                <a:gd name="connsiteY67" fmla="*/ 116651 h 298698"/>
                <a:gd name="connsiteX68" fmla="*/ 339348 w 470138"/>
                <a:gd name="connsiteY68" fmla="*/ 116651 h 298698"/>
                <a:gd name="connsiteX69" fmla="*/ 344650 w 470138"/>
                <a:gd name="connsiteY69" fmla="*/ 116651 h 298698"/>
                <a:gd name="connsiteX70" fmla="*/ 351720 w 470138"/>
                <a:gd name="connsiteY70" fmla="*/ 121954 h 298698"/>
                <a:gd name="connsiteX71" fmla="*/ 364092 w 470138"/>
                <a:gd name="connsiteY71" fmla="*/ 130791 h 298698"/>
                <a:gd name="connsiteX72" fmla="*/ 364092 w 470138"/>
                <a:gd name="connsiteY72" fmla="*/ 139628 h 298698"/>
                <a:gd name="connsiteX73" fmla="*/ 358789 w 470138"/>
                <a:gd name="connsiteY73" fmla="*/ 144930 h 298698"/>
                <a:gd name="connsiteX74" fmla="*/ 353487 w 470138"/>
                <a:gd name="connsiteY74" fmla="*/ 144930 h 298698"/>
                <a:gd name="connsiteX75" fmla="*/ 348185 w 470138"/>
                <a:gd name="connsiteY75" fmla="*/ 144930 h 298698"/>
                <a:gd name="connsiteX76" fmla="*/ 348185 w 470138"/>
                <a:gd name="connsiteY76" fmla="*/ 146698 h 298698"/>
                <a:gd name="connsiteX77" fmla="*/ 335813 w 470138"/>
                <a:gd name="connsiteY77" fmla="*/ 146698 h 298698"/>
                <a:gd name="connsiteX78" fmla="*/ 330511 w 470138"/>
                <a:gd name="connsiteY78" fmla="*/ 146698 h 298698"/>
                <a:gd name="connsiteX79" fmla="*/ 328743 w 470138"/>
                <a:gd name="connsiteY79" fmla="*/ 146698 h 298698"/>
                <a:gd name="connsiteX80" fmla="*/ 325209 w 470138"/>
                <a:gd name="connsiteY80" fmla="*/ 141396 h 298698"/>
                <a:gd name="connsiteX81" fmla="*/ 323441 w 470138"/>
                <a:gd name="connsiteY81" fmla="*/ 134326 h 298698"/>
                <a:gd name="connsiteX82" fmla="*/ 325209 w 470138"/>
                <a:gd name="connsiteY82" fmla="*/ 127256 h 298698"/>
                <a:gd name="connsiteX83" fmla="*/ 316371 w 470138"/>
                <a:gd name="connsiteY83" fmla="*/ 127256 h 298698"/>
                <a:gd name="connsiteX84" fmla="*/ 309302 w 470138"/>
                <a:gd name="connsiteY84" fmla="*/ 125488 h 298698"/>
                <a:gd name="connsiteX85" fmla="*/ 309302 w 470138"/>
                <a:gd name="connsiteY85" fmla="*/ 120186 h 298698"/>
                <a:gd name="connsiteX86" fmla="*/ 309302 w 470138"/>
                <a:gd name="connsiteY86" fmla="*/ 116651 h 298698"/>
                <a:gd name="connsiteX87" fmla="*/ 309302 w 470138"/>
                <a:gd name="connsiteY87" fmla="*/ 111349 h 298698"/>
                <a:gd name="connsiteX88" fmla="*/ 258045 w 470138"/>
                <a:gd name="connsiteY88" fmla="*/ 93675 h 298698"/>
                <a:gd name="connsiteX89" fmla="*/ 261580 w 470138"/>
                <a:gd name="connsiteY89" fmla="*/ 93675 h 298698"/>
                <a:gd name="connsiteX90" fmla="*/ 272184 w 470138"/>
                <a:gd name="connsiteY90" fmla="*/ 93675 h 298698"/>
                <a:gd name="connsiteX91" fmla="*/ 281021 w 470138"/>
                <a:gd name="connsiteY91" fmla="*/ 93675 h 298698"/>
                <a:gd name="connsiteX92" fmla="*/ 282788 w 470138"/>
                <a:gd name="connsiteY92" fmla="*/ 100745 h 298698"/>
                <a:gd name="connsiteX93" fmla="*/ 302230 w 470138"/>
                <a:gd name="connsiteY93" fmla="*/ 100745 h 298698"/>
                <a:gd name="connsiteX94" fmla="*/ 293393 w 470138"/>
                <a:gd name="connsiteY94" fmla="*/ 106047 h 298698"/>
                <a:gd name="connsiteX95" fmla="*/ 291625 w 470138"/>
                <a:gd name="connsiteY95" fmla="*/ 107815 h 298698"/>
                <a:gd name="connsiteX96" fmla="*/ 291625 w 470138"/>
                <a:gd name="connsiteY96" fmla="*/ 104280 h 298698"/>
                <a:gd name="connsiteX97" fmla="*/ 286323 w 470138"/>
                <a:gd name="connsiteY97" fmla="*/ 104280 h 298698"/>
                <a:gd name="connsiteX98" fmla="*/ 282788 w 470138"/>
                <a:gd name="connsiteY98" fmla="*/ 104280 h 298698"/>
                <a:gd name="connsiteX99" fmla="*/ 277486 w 470138"/>
                <a:gd name="connsiteY99" fmla="*/ 104280 h 298698"/>
                <a:gd name="connsiteX100" fmla="*/ 273951 w 470138"/>
                <a:gd name="connsiteY100" fmla="*/ 104280 h 298698"/>
                <a:gd name="connsiteX101" fmla="*/ 270417 w 470138"/>
                <a:gd name="connsiteY101" fmla="*/ 104280 h 298698"/>
                <a:gd name="connsiteX102" fmla="*/ 265114 w 470138"/>
                <a:gd name="connsiteY102" fmla="*/ 104280 h 298698"/>
                <a:gd name="connsiteX103" fmla="*/ 258045 w 470138"/>
                <a:gd name="connsiteY103" fmla="*/ 102512 h 298698"/>
                <a:gd name="connsiteX104" fmla="*/ 258045 w 470138"/>
                <a:gd name="connsiteY104" fmla="*/ 100745 h 298698"/>
                <a:gd name="connsiteX105" fmla="*/ 258045 w 470138"/>
                <a:gd name="connsiteY105" fmla="*/ 97210 h 298698"/>
                <a:gd name="connsiteX106" fmla="*/ 187348 w 470138"/>
                <a:gd name="connsiteY106" fmla="*/ 51256 h 298698"/>
                <a:gd name="connsiteX107" fmla="*/ 194417 w 470138"/>
                <a:gd name="connsiteY107" fmla="*/ 51256 h 298698"/>
                <a:gd name="connsiteX108" fmla="*/ 197952 w 470138"/>
                <a:gd name="connsiteY108" fmla="*/ 51256 h 298698"/>
                <a:gd name="connsiteX109" fmla="*/ 201487 w 470138"/>
                <a:gd name="connsiteY109" fmla="*/ 53023 h 298698"/>
                <a:gd name="connsiteX110" fmla="*/ 203254 w 470138"/>
                <a:gd name="connsiteY110" fmla="*/ 56558 h 298698"/>
                <a:gd name="connsiteX111" fmla="*/ 208557 w 470138"/>
                <a:gd name="connsiteY111" fmla="*/ 65395 h 298698"/>
                <a:gd name="connsiteX112" fmla="*/ 213859 w 470138"/>
                <a:gd name="connsiteY112" fmla="*/ 65395 h 298698"/>
                <a:gd name="connsiteX113" fmla="*/ 217394 w 470138"/>
                <a:gd name="connsiteY113" fmla="*/ 74233 h 298698"/>
                <a:gd name="connsiteX114" fmla="*/ 217394 w 470138"/>
                <a:gd name="connsiteY114" fmla="*/ 81303 h 298698"/>
                <a:gd name="connsiteX115" fmla="*/ 217394 w 470138"/>
                <a:gd name="connsiteY115" fmla="*/ 86605 h 298698"/>
                <a:gd name="connsiteX116" fmla="*/ 212092 w 470138"/>
                <a:gd name="connsiteY116" fmla="*/ 86605 h 298698"/>
                <a:gd name="connsiteX117" fmla="*/ 206789 w 470138"/>
                <a:gd name="connsiteY117" fmla="*/ 81303 h 298698"/>
                <a:gd name="connsiteX118" fmla="*/ 203254 w 470138"/>
                <a:gd name="connsiteY118" fmla="*/ 77768 h 298698"/>
                <a:gd name="connsiteX119" fmla="*/ 194417 w 470138"/>
                <a:gd name="connsiteY119" fmla="*/ 81303 h 298698"/>
                <a:gd name="connsiteX120" fmla="*/ 187348 w 470138"/>
                <a:gd name="connsiteY120" fmla="*/ 83070 h 298698"/>
                <a:gd name="connsiteX121" fmla="*/ 182046 w 470138"/>
                <a:gd name="connsiteY121" fmla="*/ 79535 h 298698"/>
                <a:gd name="connsiteX122" fmla="*/ 178511 w 470138"/>
                <a:gd name="connsiteY122" fmla="*/ 74233 h 298698"/>
                <a:gd name="connsiteX123" fmla="*/ 169674 w 470138"/>
                <a:gd name="connsiteY123" fmla="*/ 68930 h 298698"/>
                <a:gd name="connsiteX124" fmla="*/ 169674 w 470138"/>
                <a:gd name="connsiteY124" fmla="*/ 63628 h 298698"/>
                <a:gd name="connsiteX125" fmla="*/ 169674 w 470138"/>
                <a:gd name="connsiteY125" fmla="*/ 56558 h 298698"/>
                <a:gd name="connsiteX126" fmla="*/ 174976 w 470138"/>
                <a:gd name="connsiteY126" fmla="*/ 56558 h 298698"/>
                <a:gd name="connsiteX127" fmla="*/ 180278 w 470138"/>
                <a:gd name="connsiteY127" fmla="*/ 56558 h 298698"/>
                <a:gd name="connsiteX128" fmla="*/ 180278 w 470138"/>
                <a:gd name="connsiteY128" fmla="*/ 53023 h 298698"/>
                <a:gd name="connsiteX129" fmla="*/ 12372 w 470138"/>
                <a:gd name="connsiteY129" fmla="*/ 15908 h 298698"/>
                <a:gd name="connsiteX130" fmla="*/ 12372 w 470138"/>
                <a:gd name="connsiteY130" fmla="*/ 21210 h 298698"/>
                <a:gd name="connsiteX131" fmla="*/ 12372 w 470138"/>
                <a:gd name="connsiteY131" fmla="*/ 24745 h 298698"/>
                <a:gd name="connsiteX132" fmla="*/ 8837 w 470138"/>
                <a:gd name="connsiteY132" fmla="*/ 28280 h 298698"/>
                <a:gd name="connsiteX133" fmla="*/ 7069 w 470138"/>
                <a:gd name="connsiteY133" fmla="*/ 31815 h 298698"/>
                <a:gd name="connsiteX134" fmla="*/ 7069 w 470138"/>
                <a:gd name="connsiteY134" fmla="*/ 38885 h 298698"/>
                <a:gd name="connsiteX135" fmla="*/ 0 w 470138"/>
                <a:gd name="connsiteY135" fmla="*/ 35350 h 298698"/>
                <a:gd name="connsiteX136" fmla="*/ 0 w 470138"/>
                <a:gd name="connsiteY136" fmla="*/ 31815 h 298698"/>
                <a:gd name="connsiteX137" fmla="*/ 0 w 470138"/>
                <a:gd name="connsiteY137" fmla="*/ 28280 h 298698"/>
                <a:gd name="connsiteX138" fmla="*/ 7069 w 470138"/>
                <a:gd name="connsiteY138" fmla="*/ 21210 h 298698"/>
                <a:gd name="connsiteX139" fmla="*/ 58325 w 470138"/>
                <a:gd name="connsiteY139" fmla="*/ 0 h 298698"/>
                <a:gd name="connsiteX140" fmla="*/ 63627 w 470138"/>
                <a:gd name="connsiteY140" fmla="*/ 0 h 298698"/>
                <a:gd name="connsiteX141" fmla="*/ 77767 w 470138"/>
                <a:gd name="connsiteY141" fmla="*/ 0 h 298698"/>
                <a:gd name="connsiteX142" fmla="*/ 83069 w 470138"/>
                <a:gd name="connsiteY142" fmla="*/ 0 h 298698"/>
                <a:gd name="connsiteX143" fmla="*/ 88372 w 470138"/>
                <a:gd name="connsiteY143" fmla="*/ 8837 h 298698"/>
                <a:gd name="connsiteX144" fmla="*/ 88372 w 470138"/>
                <a:gd name="connsiteY144" fmla="*/ 10604 h 298698"/>
                <a:gd name="connsiteX145" fmla="*/ 88372 w 470138"/>
                <a:gd name="connsiteY145" fmla="*/ 15907 h 298698"/>
                <a:gd name="connsiteX146" fmla="*/ 86604 w 470138"/>
                <a:gd name="connsiteY146" fmla="*/ 21209 h 298698"/>
                <a:gd name="connsiteX147" fmla="*/ 86604 w 470138"/>
                <a:gd name="connsiteY147" fmla="*/ 22977 h 298698"/>
                <a:gd name="connsiteX148" fmla="*/ 81302 w 470138"/>
                <a:gd name="connsiteY148" fmla="*/ 28279 h 298698"/>
                <a:gd name="connsiteX149" fmla="*/ 77767 w 470138"/>
                <a:gd name="connsiteY149" fmla="*/ 28279 h 298698"/>
                <a:gd name="connsiteX150" fmla="*/ 72465 w 470138"/>
                <a:gd name="connsiteY150" fmla="*/ 28279 h 298698"/>
                <a:gd name="connsiteX151" fmla="*/ 68930 w 470138"/>
                <a:gd name="connsiteY151" fmla="*/ 28279 h 298698"/>
                <a:gd name="connsiteX152" fmla="*/ 60092 w 470138"/>
                <a:gd name="connsiteY152" fmla="*/ 22977 h 298698"/>
                <a:gd name="connsiteX153" fmla="*/ 58325 w 470138"/>
                <a:gd name="connsiteY153" fmla="*/ 22977 h 298698"/>
                <a:gd name="connsiteX154" fmla="*/ 49488 w 470138"/>
                <a:gd name="connsiteY154" fmla="*/ 15907 h 298698"/>
                <a:gd name="connsiteX155" fmla="*/ 49488 w 470138"/>
                <a:gd name="connsiteY155" fmla="*/ 7070 h 298698"/>
                <a:gd name="connsiteX156" fmla="*/ 49488 w 470138"/>
                <a:gd name="connsiteY156" fmla="*/ 3535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70138" h="298698">
                  <a:moveTo>
                    <a:pt x="373837" y="178512"/>
                  </a:moveTo>
                  <a:cubicBezTo>
                    <a:pt x="376847" y="178512"/>
                    <a:pt x="376847" y="178512"/>
                    <a:pt x="376847" y="178512"/>
                  </a:cubicBezTo>
                  <a:cubicBezTo>
                    <a:pt x="382865" y="178512"/>
                    <a:pt x="382865" y="178512"/>
                    <a:pt x="382865" y="178512"/>
                  </a:cubicBezTo>
                  <a:cubicBezTo>
                    <a:pt x="391894" y="184447"/>
                    <a:pt x="391894" y="184447"/>
                    <a:pt x="391894" y="184447"/>
                  </a:cubicBezTo>
                  <a:cubicBezTo>
                    <a:pt x="399417" y="191866"/>
                    <a:pt x="399417" y="191866"/>
                    <a:pt x="399417" y="191866"/>
                  </a:cubicBezTo>
                  <a:cubicBezTo>
                    <a:pt x="399417" y="191866"/>
                    <a:pt x="403931" y="193350"/>
                    <a:pt x="405436" y="193350"/>
                  </a:cubicBezTo>
                  <a:cubicBezTo>
                    <a:pt x="406941" y="193350"/>
                    <a:pt x="408445" y="193350"/>
                    <a:pt x="409950" y="193350"/>
                  </a:cubicBezTo>
                  <a:cubicBezTo>
                    <a:pt x="411455" y="193350"/>
                    <a:pt x="417474" y="193350"/>
                    <a:pt x="417474" y="193350"/>
                  </a:cubicBezTo>
                  <a:cubicBezTo>
                    <a:pt x="432521" y="199285"/>
                    <a:pt x="432521" y="199285"/>
                    <a:pt x="432521" y="199285"/>
                  </a:cubicBezTo>
                  <a:cubicBezTo>
                    <a:pt x="441549" y="206704"/>
                    <a:pt x="441549" y="206704"/>
                    <a:pt x="441549" y="206704"/>
                  </a:cubicBezTo>
                  <a:cubicBezTo>
                    <a:pt x="441549" y="212639"/>
                    <a:pt x="441549" y="212639"/>
                    <a:pt x="441549" y="212639"/>
                  </a:cubicBezTo>
                  <a:cubicBezTo>
                    <a:pt x="444558" y="225993"/>
                    <a:pt x="444558" y="225993"/>
                    <a:pt x="444558" y="225993"/>
                  </a:cubicBezTo>
                  <a:cubicBezTo>
                    <a:pt x="449072" y="225993"/>
                    <a:pt x="449072" y="225993"/>
                    <a:pt x="449072" y="225993"/>
                  </a:cubicBezTo>
                  <a:cubicBezTo>
                    <a:pt x="452082" y="225993"/>
                    <a:pt x="452082" y="225993"/>
                    <a:pt x="452082" y="225993"/>
                  </a:cubicBezTo>
                  <a:cubicBezTo>
                    <a:pt x="452082" y="234896"/>
                    <a:pt x="452082" y="234896"/>
                    <a:pt x="452082" y="234896"/>
                  </a:cubicBezTo>
                  <a:cubicBezTo>
                    <a:pt x="456596" y="234896"/>
                    <a:pt x="456596" y="234896"/>
                    <a:pt x="456596" y="234896"/>
                  </a:cubicBezTo>
                  <a:cubicBezTo>
                    <a:pt x="462615" y="240831"/>
                    <a:pt x="462615" y="240831"/>
                    <a:pt x="462615" y="240831"/>
                  </a:cubicBezTo>
                  <a:cubicBezTo>
                    <a:pt x="470138" y="240831"/>
                    <a:pt x="470138" y="240831"/>
                    <a:pt x="470138" y="240831"/>
                  </a:cubicBezTo>
                  <a:cubicBezTo>
                    <a:pt x="462615" y="251217"/>
                    <a:pt x="462615" y="251217"/>
                    <a:pt x="462615" y="251217"/>
                  </a:cubicBezTo>
                  <a:cubicBezTo>
                    <a:pt x="456596" y="254185"/>
                    <a:pt x="456596" y="254185"/>
                    <a:pt x="456596" y="254185"/>
                  </a:cubicBezTo>
                  <a:cubicBezTo>
                    <a:pt x="449072" y="267539"/>
                    <a:pt x="449072" y="267539"/>
                    <a:pt x="449072" y="267539"/>
                  </a:cubicBezTo>
                  <a:cubicBezTo>
                    <a:pt x="440044" y="270506"/>
                    <a:pt x="440044" y="270506"/>
                    <a:pt x="440044" y="270506"/>
                  </a:cubicBezTo>
                  <a:cubicBezTo>
                    <a:pt x="421988" y="270506"/>
                    <a:pt x="421988" y="270506"/>
                    <a:pt x="421988" y="270506"/>
                  </a:cubicBezTo>
                  <a:cubicBezTo>
                    <a:pt x="418978" y="274958"/>
                    <a:pt x="418978" y="274958"/>
                    <a:pt x="418978" y="274958"/>
                  </a:cubicBezTo>
                  <a:cubicBezTo>
                    <a:pt x="406941" y="274958"/>
                    <a:pt x="406941" y="274958"/>
                    <a:pt x="406941" y="274958"/>
                  </a:cubicBezTo>
                  <a:cubicBezTo>
                    <a:pt x="403931" y="285344"/>
                    <a:pt x="403931" y="285344"/>
                    <a:pt x="403931" y="285344"/>
                  </a:cubicBezTo>
                  <a:cubicBezTo>
                    <a:pt x="402427" y="292763"/>
                    <a:pt x="402427" y="292763"/>
                    <a:pt x="402427" y="292763"/>
                  </a:cubicBezTo>
                  <a:cubicBezTo>
                    <a:pt x="399417" y="295731"/>
                    <a:pt x="399417" y="295731"/>
                    <a:pt x="399417" y="295731"/>
                  </a:cubicBezTo>
                  <a:cubicBezTo>
                    <a:pt x="396408" y="298698"/>
                    <a:pt x="396408" y="298698"/>
                    <a:pt x="396408" y="298698"/>
                  </a:cubicBezTo>
                  <a:cubicBezTo>
                    <a:pt x="391894" y="298698"/>
                    <a:pt x="391894" y="298698"/>
                    <a:pt x="391894" y="298698"/>
                  </a:cubicBezTo>
                  <a:cubicBezTo>
                    <a:pt x="387380" y="291279"/>
                    <a:pt x="387380" y="291279"/>
                    <a:pt x="387380" y="291279"/>
                  </a:cubicBezTo>
                  <a:cubicBezTo>
                    <a:pt x="376847" y="286828"/>
                    <a:pt x="376847" y="286828"/>
                    <a:pt x="376847" y="286828"/>
                  </a:cubicBezTo>
                  <a:cubicBezTo>
                    <a:pt x="370828" y="280893"/>
                    <a:pt x="370828" y="280893"/>
                    <a:pt x="370828" y="280893"/>
                  </a:cubicBezTo>
                  <a:cubicBezTo>
                    <a:pt x="370828" y="277925"/>
                    <a:pt x="370828" y="277925"/>
                    <a:pt x="370828" y="277925"/>
                  </a:cubicBezTo>
                  <a:cubicBezTo>
                    <a:pt x="370828" y="273474"/>
                    <a:pt x="370828" y="273474"/>
                    <a:pt x="370828" y="273474"/>
                  </a:cubicBezTo>
                  <a:cubicBezTo>
                    <a:pt x="370828" y="267539"/>
                    <a:pt x="370828" y="267539"/>
                    <a:pt x="370828" y="267539"/>
                  </a:cubicBezTo>
                  <a:cubicBezTo>
                    <a:pt x="370828" y="264571"/>
                    <a:pt x="370828" y="264571"/>
                    <a:pt x="370828" y="264571"/>
                  </a:cubicBezTo>
                  <a:cubicBezTo>
                    <a:pt x="370828" y="252701"/>
                    <a:pt x="370828" y="252701"/>
                    <a:pt x="370828" y="252701"/>
                  </a:cubicBezTo>
                  <a:cubicBezTo>
                    <a:pt x="370828" y="249733"/>
                    <a:pt x="370828" y="249733"/>
                    <a:pt x="370828" y="249733"/>
                  </a:cubicBezTo>
                  <a:cubicBezTo>
                    <a:pt x="370828" y="242315"/>
                    <a:pt x="370828" y="242315"/>
                    <a:pt x="370828" y="242315"/>
                  </a:cubicBezTo>
                  <a:cubicBezTo>
                    <a:pt x="363304" y="231928"/>
                    <a:pt x="363304" y="231928"/>
                    <a:pt x="363304" y="231928"/>
                  </a:cubicBezTo>
                  <a:cubicBezTo>
                    <a:pt x="358790" y="227477"/>
                    <a:pt x="358790" y="227477"/>
                    <a:pt x="358790" y="227477"/>
                  </a:cubicBezTo>
                  <a:cubicBezTo>
                    <a:pt x="358790" y="223025"/>
                    <a:pt x="358790" y="223025"/>
                    <a:pt x="358790" y="223025"/>
                  </a:cubicBezTo>
                  <a:cubicBezTo>
                    <a:pt x="358790" y="220058"/>
                    <a:pt x="358790" y="220058"/>
                    <a:pt x="358790" y="220058"/>
                  </a:cubicBezTo>
                  <a:cubicBezTo>
                    <a:pt x="363304" y="214123"/>
                    <a:pt x="363304" y="214123"/>
                    <a:pt x="363304" y="214123"/>
                  </a:cubicBezTo>
                  <a:cubicBezTo>
                    <a:pt x="370828" y="212639"/>
                    <a:pt x="370828" y="212639"/>
                    <a:pt x="370828" y="212639"/>
                  </a:cubicBezTo>
                  <a:cubicBezTo>
                    <a:pt x="376847" y="206704"/>
                    <a:pt x="376847" y="206704"/>
                    <a:pt x="376847" y="206704"/>
                  </a:cubicBezTo>
                  <a:lnTo>
                    <a:pt x="376847" y="199285"/>
                  </a:lnTo>
                  <a:cubicBezTo>
                    <a:pt x="373837" y="185931"/>
                    <a:pt x="373837" y="185931"/>
                    <a:pt x="373837" y="185931"/>
                  </a:cubicBezTo>
                  <a:cubicBezTo>
                    <a:pt x="373837" y="182963"/>
                    <a:pt x="373837" y="182963"/>
                    <a:pt x="373837" y="182963"/>
                  </a:cubicBezTo>
                  <a:cubicBezTo>
                    <a:pt x="373837" y="178512"/>
                    <a:pt x="373837" y="178512"/>
                    <a:pt x="373837" y="178512"/>
                  </a:cubicBezTo>
                  <a:close/>
                  <a:moveTo>
                    <a:pt x="275720" y="116651"/>
                  </a:moveTo>
                  <a:lnTo>
                    <a:pt x="281022" y="116651"/>
                  </a:lnTo>
                  <a:lnTo>
                    <a:pt x="284556" y="116651"/>
                  </a:lnTo>
                  <a:lnTo>
                    <a:pt x="288091" y="120186"/>
                  </a:lnTo>
                  <a:lnTo>
                    <a:pt x="291626" y="125488"/>
                  </a:lnTo>
                  <a:lnTo>
                    <a:pt x="291626" y="130790"/>
                  </a:lnTo>
                  <a:lnTo>
                    <a:pt x="284556" y="134325"/>
                  </a:lnTo>
                  <a:lnTo>
                    <a:pt x="281022" y="130790"/>
                  </a:lnTo>
                  <a:lnTo>
                    <a:pt x="281022" y="125488"/>
                  </a:lnTo>
                  <a:lnTo>
                    <a:pt x="275720" y="121953"/>
                  </a:lnTo>
                  <a:lnTo>
                    <a:pt x="275720" y="120186"/>
                  </a:lnTo>
                  <a:close/>
                  <a:moveTo>
                    <a:pt x="309302" y="107814"/>
                  </a:moveTo>
                  <a:lnTo>
                    <a:pt x="314604" y="107814"/>
                  </a:lnTo>
                  <a:lnTo>
                    <a:pt x="319906" y="113116"/>
                  </a:lnTo>
                  <a:lnTo>
                    <a:pt x="323441" y="116651"/>
                  </a:lnTo>
                  <a:lnTo>
                    <a:pt x="330511" y="120186"/>
                  </a:lnTo>
                  <a:lnTo>
                    <a:pt x="330511" y="116651"/>
                  </a:lnTo>
                  <a:lnTo>
                    <a:pt x="339348" y="116651"/>
                  </a:lnTo>
                  <a:lnTo>
                    <a:pt x="344650" y="116651"/>
                  </a:lnTo>
                  <a:lnTo>
                    <a:pt x="351720" y="121954"/>
                  </a:lnTo>
                  <a:lnTo>
                    <a:pt x="364092" y="130791"/>
                  </a:lnTo>
                  <a:lnTo>
                    <a:pt x="364092" y="139628"/>
                  </a:lnTo>
                  <a:lnTo>
                    <a:pt x="358789" y="144930"/>
                  </a:lnTo>
                  <a:lnTo>
                    <a:pt x="353487" y="144930"/>
                  </a:lnTo>
                  <a:lnTo>
                    <a:pt x="348185" y="144930"/>
                  </a:lnTo>
                  <a:lnTo>
                    <a:pt x="348185" y="146698"/>
                  </a:lnTo>
                  <a:lnTo>
                    <a:pt x="335813" y="146698"/>
                  </a:lnTo>
                  <a:lnTo>
                    <a:pt x="330511" y="146698"/>
                  </a:lnTo>
                  <a:lnTo>
                    <a:pt x="328743" y="146698"/>
                  </a:lnTo>
                  <a:lnTo>
                    <a:pt x="325209" y="141396"/>
                  </a:lnTo>
                  <a:lnTo>
                    <a:pt x="323441" y="134326"/>
                  </a:lnTo>
                  <a:lnTo>
                    <a:pt x="325209" y="127256"/>
                  </a:lnTo>
                  <a:lnTo>
                    <a:pt x="316371" y="127256"/>
                  </a:lnTo>
                  <a:lnTo>
                    <a:pt x="309302" y="125488"/>
                  </a:lnTo>
                  <a:lnTo>
                    <a:pt x="309302" y="120186"/>
                  </a:lnTo>
                  <a:lnTo>
                    <a:pt x="309302" y="116651"/>
                  </a:lnTo>
                  <a:lnTo>
                    <a:pt x="309302" y="111349"/>
                  </a:lnTo>
                  <a:close/>
                  <a:moveTo>
                    <a:pt x="258045" y="93675"/>
                  </a:moveTo>
                  <a:lnTo>
                    <a:pt x="261580" y="93675"/>
                  </a:lnTo>
                  <a:lnTo>
                    <a:pt x="272184" y="93675"/>
                  </a:lnTo>
                  <a:lnTo>
                    <a:pt x="281021" y="93675"/>
                  </a:lnTo>
                  <a:lnTo>
                    <a:pt x="282788" y="100745"/>
                  </a:lnTo>
                  <a:lnTo>
                    <a:pt x="302230" y="100745"/>
                  </a:lnTo>
                  <a:lnTo>
                    <a:pt x="293393" y="106047"/>
                  </a:lnTo>
                  <a:lnTo>
                    <a:pt x="291625" y="107815"/>
                  </a:lnTo>
                  <a:lnTo>
                    <a:pt x="291625" y="104280"/>
                  </a:lnTo>
                  <a:lnTo>
                    <a:pt x="286323" y="104280"/>
                  </a:lnTo>
                  <a:lnTo>
                    <a:pt x="282788" y="104280"/>
                  </a:lnTo>
                  <a:lnTo>
                    <a:pt x="277486" y="104280"/>
                  </a:lnTo>
                  <a:lnTo>
                    <a:pt x="273951" y="104280"/>
                  </a:lnTo>
                  <a:lnTo>
                    <a:pt x="270417" y="104280"/>
                  </a:lnTo>
                  <a:lnTo>
                    <a:pt x="265114" y="104280"/>
                  </a:lnTo>
                  <a:lnTo>
                    <a:pt x="258045" y="102512"/>
                  </a:lnTo>
                  <a:lnTo>
                    <a:pt x="258045" y="100745"/>
                  </a:lnTo>
                  <a:lnTo>
                    <a:pt x="258045" y="97210"/>
                  </a:lnTo>
                  <a:close/>
                  <a:moveTo>
                    <a:pt x="187348" y="51256"/>
                  </a:moveTo>
                  <a:lnTo>
                    <a:pt x="194417" y="51256"/>
                  </a:lnTo>
                  <a:lnTo>
                    <a:pt x="197952" y="51256"/>
                  </a:lnTo>
                  <a:lnTo>
                    <a:pt x="201487" y="53023"/>
                  </a:lnTo>
                  <a:lnTo>
                    <a:pt x="203254" y="56558"/>
                  </a:lnTo>
                  <a:lnTo>
                    <a:pt x="208557" y="65395"/>
                  </a:lnTo>
                  <a:lnTo>
                    <a:pt x="213859" y="65395"/>
                  </a:lnTo>
                  <a:lnTo>
                    <a:pt x="217394" y="74233"/>
                  </a:lnTo>
                  <a:lnTo>
                    <a:pt x="217394" y="81303"/>
                  </a:lnTo>
                  <a:lnTo>
                    <a:pt x="217394" y="86605"/>
                  </a:lnTo>
                  <a:lnTo>
                    <a:pt x="212092" y="86605"/>
                  </a:lnTo>
                  <a:lnTo>
                    <a:pt x="206789" y="81303"/>
                  </a:lnTo>
                  <a:lnTo>
                    <a:pt x="203254" y="77768"/>
                  </a:lnTo>
                  <a:lnTo>
                    <a:pt x="194417" y="81303"/>
                  </a:lnTo>
                  <a:lnTo>
                    <a:pt x="187348" y="83070"/>
                  </a:lnTo>
                  <a:lnTo>
                    <a:pt x="182046" y="79535"/>
                  </a:lnTo>
                  <a:lnTo>
                    <a:pt x="178511" y="74233"/>
                  </a:lnTo>
                  <a:lnTo>
                    <a:pt x="169674" y="68930"/>
                  </a:lnTo>
                  <a:lnTo>
                    <a:pt x="169674" y="63628"/>
                  </a:lnTo>
                  <a:lnTo>
                    <a:pt x="169674" y="56558"/>
                  </a:lnTo>
                  <a:lnTo>
                    <a:pt x="174976" y="56558"/>
                  </a:lnTo>
                  <a:lnTo>
                    <a:pt x="180278" y="56558"/>
                  </a:lnTo>
                  <a:lnTo>
                    <a:pt x="180278" y="53023"/>
                  </a:lnTo>
                  <a:close/>
                  <a:moveTo>
                    <a:pt x="12372" y="15908"/>
                  </a:moveTo>
                  <a:lnTo>
                    <a:pt x="12372" y="21210"/>
                  </a:lnTo>
                  <a:lnTo>
                    <a:pt x="12372" y="24745"/>
                  </a:lnTo>
                  <a:lnTo>
                    <a:pt x="8837" y="28280"/>
                  </a:lnTo>
                  <a:lnTo>
                    <a:pt x="7069" y="31815"/>
                  </a:lnTo>
                  <a:lnTo>
                    <a:pt x="7069" y="38885"/>
                  </a:lnTo>
                  <a:lnTo>
                    <a:pt x="0" y="35350"/>
                  </a:lnTo>
                  <a:lnTo>
                    <a:pt x="0" y="31815"/>
                  </a:lnTo>
                  <a:lnTo>
                    <a:pt x="0" y="28280"/>
                  </a:lnTo>
                  <a:lnTo>
                    <a:pt x="7069" y="21210"/>
                  </a:lnTo>
                  <a:close/>
                  <a:moveTo>
                    <a:pt x="58325" y="0"/>
                  </a:moveTo>
                  <a:lnTo>
                    <a:pt x="63627" y="0"/>
                  </a:lnTo>
                  <a:lnTo>
                    <a:pt x="77767" y="0"/>
                  </a:lnTo>
                  <a:lnTo>
                    <a:pt x="83069" y="0"/>
                  </a:lnTo>
                  <a:lnTo>
                    <a:pt x="88372" y="8837"/>
                  </a:lnTo>
                  <a:lnTo>
                    <a:pt x="88372" y="10604"/>
                  </a:lnTo>
                  <a:lnTo>
                    <a:pt x="88372" y="15907"/>
                  </a:lnTo>
                  <a:lnTo>
                    <a:pt x="86604" y="21209"/>
                  </a:lnTo>
                  <a:lnTo>
                    <a:pt x="86604" y="22977"/>
                  </a:lnTo>
                  <a:lnTo>
                    <a:pt x="81302" y="28279"/>
                  </a:lnTo>
                  <a:lnTo>
                    <a:pt x="77767" y="28279"/>
                  </a:lnTo>
                  <a:lnTo>
                    <a:pt x="72465" y="28279"/>
                  </a:lnTo>
                  <a:lnTo>
                    <a:pt x="68930" y="28279"/>
                  </a:lnTo>
                  <a:lnTo>
                    <a:pt x="60092" y="22977"/>
                  </a:lnTo>
                  <a:lnTo>
                    <a:pt x="58325" y="22977"/>
                  </a:lnTo>
                  <a:lnTo>
                    <a:pt x="49488" y="15907"/>
                  </a:lnTo>
                  <a:lnTo>
                    <a:pt x="49488" y="7070"/>
                  </a:lnTo>
                  <a:lnTo>
                    <a:pt x="49488" y="3535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17C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73071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4966A-63C2-A13B-2990-3ADE5A044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F0A84-AF89-DA4B-E9DC-5823C7299A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0326E-34C8-9742-80DF-381DF5318F1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E1A1100E-56DF-2EEA-1175-ED0DBD93D7E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82625" y="365125"/>
            <a:ext cx="10515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Karla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At a State Level: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C4B5427-15C0-941D-731E-BA4450DC480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82625" y="1652588"/>
            <a:ext cx="4446152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200" dirty="0"/>
              <a:t>CA DOF reports that: </a:t>
            </a:r>
          </a:p>
          <a:p>
            <a:pPr marL="0" indent="0" eaLnBrk="1" hangingPunct="1">
              <a:buNone/>
            </a:pPr>
            <a:r>
              <a:rPr lang="en-US" altLang="en-US" sz="3200" dirty="0">
                <a:solidFill>
                  <a:schemeClr val="accent3"/>
                </a:solidFill>
              </a:rPr>
              <a:t>K-12 enrollment is projected to decline by nearly 10% by 2034</a:t>
            </a:r>
          </a:p>
        </p:txBody>
      </p:sp>
      <p:sp>
        <p:nvSpPr>
          <p:cNvPr id="42" name="Freeform 68669">
            <a:extLst>
              <a:ext uri="{FF2B5EF4-FFF2-40B4-BE49-F238E27FC236}">
                <a16:creationId xmlns:a16="http://schemas.microsoft.com/office/drawing/2014/main" id="{0C9AA872-FD4F-1366-33C5-ED2FC78D1E48}"/>
              </a:ext>
            </a:extLst>
          </p:cNvPr>
          <p:cNvSpPr>
            <a:spLocks/>
          </p:cNvSpPr>
          <p:nvPr/>
        </p:nvSpPr>
        <p:spPr bwMode="auto">
          <a:xfrm>
            <a:off x="5689027" y="1533525"/>
            <a:ext cx="698700" cy="518526"/>
          </a:xfrm>
          <a:custGeom>
            <a:avLst/>
            <a:gdLst>
              <a:gd name="T0" fmla="*/ 228 w 257"/>
              <a:gd name="T1" fmla="*/ 167 h 190"/>
              <a:gd name="T2" fmla="*/ 227 w 257"/>
              <a:gd name="T3" fmla="*/ 190 h 190"/>
              <a:gd name="T4" fmla="*/ 150 w 257"/>
              <a:gd name="T5" fmla="*/ 172 h 190"/>
              <a:gd name="T6" fmla="*/ 141 w 257"/>
              <a:gd name="T7" fmla="*/ 172 h 190"/>
              <a:gd name="T8" fmla="*/ 108 w 257"/>
              <a:gd name="T9" fmla="*/ 174 h 190"/>
              <a:gd name="T10" fmla="*/ 102 w 257"/>
              <a:gd name="T11" fmla="*/ 173 h 190"/>
              <a:gd name="T12" fmla="*/ 97 w 257"/>
              <a:gd name="T13" fmla="*/ 174 h 190"/>
              <a:gd name="T14" fmla="*/ 94 w 257"/>
              <a:gd name="T15" fmla="*/ 172 h 190"/>
              <a:gd name="T16" fmla="*/ 86 w 257"/>
              <a:gd name="T17" fmla="*/ 171 h 190"/>
              <a:gd name="T18" fmla="*/ 85 w 257"/>
              <a:gd name="T19" fmla="*/ 168 h 190"/>
              <a:gd name="T20" fmla="*/ 73 w 257"/>
              <a:gd name="T21" fmla="*/ 165 h 190"/>
              <a:gd name="T22" fmla="*/ 66 w 257"/>
              <a:gd name="T23" fmla="*/ 162 h 190"/>
              <a:gd name="T24" fmla="*/ 51 w 257"/>
              <a:gd name="T25" fmla="*/ 165 h 190"/>
              <a:gd name="T26" fmla="*/ 33 w 257"/>
              <a:gd name="T27" fmla="*/ 156 h 190"/>
              <a:gd name="T28" fmla="*/ 29 w 257"/>
              <a:gd name="T29" fmla="*/ 128 h 190"/>
              <a:gd name="T30" fmla="*/ 20 w 257"/>
              <a:gd name="T31" fmla="*/ 126 h 190"/>
              <a:gd name="T32" fmla="*/ 10 w 257"/>
              <a:gd name="T33" fmla="*/ 120 h 190"/>
              <a:gd name="T34" fmla="*/ 0 w 257"/>
              <a:gd name="T35" fmla="*/ 116 h 190"/>
              <a:gd name="T36" fmla="*/ 3 w 257"/>
              <a:gd name="T37" fmla="*/ 103 h 190"/>
              <a:gd name="T38" fmla="*/ 5 w 257"/>
              <a:gd name="T39" fmla="*/ 105 h 190"/>
              <a:gd name="T40" fmla="*/ 7 w 257"/>
              <a:gd name="T41" fmla="*/ 105 h 190"/>
              <a:gd name="T42" fmla="*/ 11 w 257"/>
              <a:gd name="T43" fmla="*/ 99 h 190"/>
              <a:gd name="T44" fmla="*/ 9 w 257"/>
              <a:gd name="T45" fmla="*/ 96 h 190"/>
              <a:gd name="T46" fmla="*/ 7 w 257"/>
              <a:gd name="T47" fmla="*/ 88 h 190"/>
              <a:gd name="T48" fmla="*/ 16 w 257"/>
              <a:gd name="T49" fmla="*/ 85 h 190"/>
              <a:gd name="T50" fmla="*/ 8 w 257"/>
              <a:gd name="T51" fmla="*/ 78 h 190"/>
              <a:gd name="T52" fmla="*/ 6 w 257"/>
              <a:gd name="T53" fmla="*/ 60 h 190"/>
              <a:gd name="T54" fmla="*/ 8 w 257"/>
              <a:gd name="T55" fmla="*/ 41 h 190"/>
              <a:gd name="T56" fmla="*/ 3 w 257"/>
              <a:gd name="T57" fmla="*/ 23 h 190"/>
              <a:gd name="T58" fmla="*/ 10 w 257"/>
              <a:gd name="T59" fmla="*/ 10 h 190"/>
              <a:gd name="T60" fmla="*/ 33 w 257"/>
              <a:gd name="T61" fmla="*/ 30 h 190"/>
              <a:gd name="T62" fmla="*/ 49 w 257"/>
              <a:gd name="T63" fmla="*/ 36 h 190"/>
              <a:gd name="T64" fmla="*/ 55 w 257"/>
              <a:gd name="T65" fmla="*/ 36 h 190"/>
              <a:gd name="T66" fmla="*/ 65 w 257"/>
              <a:gd name="T67" fmla="*/ 42 h 190"/>
              <a:gd name="T68" fmla="*/ 63 w 257"/>
              <a:gd name="T69" fmla="*/ 56 h 190"/>
              <a:gd name="T70" fmla="*/ 48 w 257"/>
              <a:gd name="T71" fmla="*/ 69 h 190"/>
              <a:gd name="T72" fmla="*/ 48 w 257"/>
              <a:gd name="T73" fmla="*/ 74 h 190"/>
              <a:gd name="T74" fmla="*/ 55 w 257"/>
              <a:gd name="T75" fmla="*/ 66 h 190"/>
              <a:gd name="T76" fmla="*/ 70 w 257"/>
              <a:gd name="T77" fmla="*/ 57 h 190"/>
              <a:gd name="T78" fmla="*/ 66 w 257"/>
              <a:gd name="T79" fmla="*/ 64 h 190"/>
              <a:gd name="T80" fmla="*/ 52 w 257"/>
              <a:gd name="T81" fmla="*/ 80 h 190"/>
              <a:gd name="T82" fmla="*/ 46 w 257"/>
              <a:gd name="T83" fmla="*/ 91 h 190"/>
              <a:gd name="T84" fmla="*/ 55 w 257"/>
              <a:gd name="T85" fmla="*/ 87 h 190"/>
              <a:gd name="T86" fmla="*/ 65 w 257"/>
              <a:gd name="T87" fmla="*/ 82 h 190"/>
              <a:gd name="T88" fmla="*/ 71 w 257"/>
              <a:gd name="T89" fmla="*/ 68 h 190"/>
              <a:gd name="T90" fmla="*/ 80 w 257"/>
              <a:gd name="T91" fmla="*/ 54 h 190"/>
              <a:gd name="T92" fmla="*/ 78 w 257"/>
              <a:gd name="T93" fmla="*/ 42 h 190"/>
              <a:gd name="T94" fmla="*/ 75 w 257"/>
              <a:gd name="T95" fmla="*/ 35 h 190"/>
              <a:gd name="T96" fmla="*/ 74 w 257"/>
              <a:gd name="T97" fmla="*/ 46 h 190"/>
              <a:gd name="T98" fmla="*/ 76 w 257"/>
              <a:gd name="T99" fmla="*/ 54 h 190"/>
              <a:gd name="T100" fmla="*/ 72 w 257"/>
              <a:gd name="T101" fmla="*/ 51 h 190"/>
              <a:gd name="T102" fmla="*/ 68 w 257"/>
              <a:gd name="T103" fmla="*/ 41 h 190"/>
              <a:gd name="T104" fmla="*/ 73 w 257"/>
              <a:gd name="T105" fmla="*/ 32 h 190"/>
              <a:gd name="T106" fmla="*/ 74 w 257"/>
              <a:gd name="T107" fmla="*/ 24 h 190"/>
              <a:gd name="T108" fmla="*/ 80 w 257"/>
              <a:gd name="T109" fmla="*/ 30 h 190"/>
              <a:gd name="T110" fmla="*/ 79 w 257"/>
              <a:gd name="T111" fmla="*/ 15 h 190"/>
              <a:gd name="T112" fmla="*/ 77 w 257"/>
              <a:gd name="T113" fmla="*/ 11 h 190"/>
              <a:gd name="T114" fmla="*/ 145 w 257"/>
              <a:gd name="T115" fmla="*/ 19 h 190"/>
              <a:gd name="T116" fmla="*/ 246 w 257"/>
              <a:gd name="T117" fmla="*/ 4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7" h="190">
                <a:moveTo>
                  <a:pt x="257" y="47"/>
                </a:moveTo>
                <a:cubicBezTo>
                  <a:pt x="257" y="47"/>
                  <a:pt x="233" y="161"/>
                  <a:pt x="228" y="167"/>
                </a:cubicBezTo>
                <a:cubicBezTo>
                  <a:pt x="224" y="174"/>
                  <a:pt x="229" y="172"/>
                  <a:pt x="229" y="179"/>
                </a:cubicBezTo>
                <a:cubicBezTo>
                  <a:pt x="229" y="185"/>
                  <a:pt x="227" y="190"/>
                  <a:pt x="227" y="190"/>
                </a:cubicBezTo>
                <a:cubicBezTo>
                  <a:pt x="161" y="173"/>
                  <a:pt x="161" y="173"/>
                  <a:pt x="161" y="173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41" y="172"/>
                  <a:pt x="141" y="172"/>
                  <a:pt x="141" y="172"/>
                </a:cubicBezTo>
                <a:cubicBezTo>
                  <a:pt x="137" y="173"/>
                  <a:pt x="137" y="173"/>
                  <a:pt x="137" y="173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99" y="174"/>
                  <a:pt x="99" y="174"/>
                  <a:pt x="99" y="174"/>
                </a:cubicBezTo>
                <a:cubicBezTo>
                  <a:pt x="97" y="174"/>
                  <a:pt x="97" y="174"/>
                  <a:pt x="97" y="174"/>
                </a:cubicBezTo>
                <a:cubicBezTo>
                  <a:pt x="94" y="173"/>
                  <a:pt x="94" y="173"/>
                  <a:pt x="94" y="173"/>
                </a:cubicBezTo>
                <a:cubicBezTo>
                  <a:pt x="94" y="172"/>
                  <a:pt x="94" y="172"/>
                  <a:pt x="94" y="172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5" y="169"/>
                  <a:pt x="85" y="169"/>
                  <a:pt x="85" y="169"/>
                </a:cubicBezTo>
                <a:cubicBezTo>
                  <a:pt x="85" y="168"/>
                  <a:pt x="85" y="168"/>
                  <a:pt x="85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73" y="165"/>
                  <a:pt x="73" y="165"/>
                  <a:pt x="73" y="165"/>
                </a:cubicBezTo>
                <a:cubicBezTo>
                  <a:pt x="68" y="163"/>
                  <a:pt x="68" y="163"/>
                  <a:pt x="68" y="163"/>
                </a:cubicBezTo>
                <a:cubicBezTo>
                  <a:pt x="66" y="162"/>
                  <a:pt x="66" y="162"/>
                  <a:pt x="66" y="162"/>
                </a:cubicBezTo>
                <a:cubicBezTo>
                  <a:pt x="60" y="163"/>
                  <a:pt x="60" y="163"/>
                  <a:pt x="60" y="163"/>
                </a:cubicBezTo>
                <a:cubicBezTo>
                  <a:pt x="51" y="165"/>
                  <a:pt x="51" y="165"/>
                  <a:pt x="51" y="165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33" y="156"/>
                  <a:pt x="33" y="156"/>
                  <a:pt x="33" y="156"/>
                </a:cubicBezTo>
                <a:cubicBezTo>
                  <a:pt x="33" y="156"/>
                  <a:pt x="36" y="149"/>
                  <a:pt x="35" y="140"/>
                </a:cubicBezTo>
                <a:cubicBezTo>
                  <a:pt x="34" y="130"/>
                  <a:pt x="29" y="128"/>
                  <a:pt x="29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0" y="126"/>
                  <a:pt x="20" y="126"/>
                  <a:pt x="20" y="126"/>
                </a:cubicBezTo>
                <a:cubicBezTo>
                  <a:pt x="20" y="126"/>
                  <a:pt x="20" y="120"/>
                  <a:pt x="15" y="120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4" y="119"/>
                  <a:pt x="4" y="119"/>
                  <a:pt x="4" y="119"/>
                </a:cubicBezTo>
                <a:cubicBezTo>
                  <a:pt x="0" y="116"/>
                  <a:pt x="0" y="116"/>
                  <a:pt x="0" y="116"/>
                </a:cubicBezTo>
                <a:cubicBezTo>
                  <a:pt x="1" y="109"/>
                  <a:pt x="1" y="109"/>
                  <a:pt x="1" y="109"/>
                </a:cubicBezTo>
                <a:cubicBezTo>
                  <a:pt x="3" y="103"/>
                  <a:pt x="3" y="103"/>
                  <a:pt x="3" y="103"/>
                </a:cubicBezTo>
                <a:cubicBezTo>
                  <a:pt x="4" y="102"/>
                  <a:pt x="4" y="102"/>
                  <a:pt x="4" y="102"/>
                </a:cubicBezTo>
                <a:cubicBezTo>
                  <a:pt x="5" y="105"/>
                  <a:pt x="5" y="105"/>
                  <a:pt x="5" y="105"/>
                </a:cubicBezTo>
                <a:cubicBezTo>
                  <a:pt x="6" y="106"/>
                  <a:pt x="6" y="106"/>
                  <a:pt x="6" y="106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1"/>
                  <a:pt x="7" y="101"/>
                  <a:pt x="7" y="101"/>
                </a:cubicBezTo>
                <a:cubicBezTo>
                  <a:pt x="11" y="99"/>
                  <a:pt x="11" y="99"/>
                  <a:pt x="11" y="99"/>
                </a:cubicBezTo>
                <a:cubicBezTo>
                  <a:pt x="11" y="98"/>
                  <a:pt x="11" y="98"/>
                  <a:pt x="11" y="98"/>
                </a:cubicBezTo>
                <a:cubicBezTo>
                  <a:pt x="9" y="96"/>
                  <a:pt x="9" y="96"/>
                  <a:pt x="9" y="96"/>
                </a:cubicBezTo>
                <a:cubicBezTo>
                  <a:pt x="8" y="95"/>
                  <a:pt x="8" y="95"/>
                  <a:pt x="8" y="95"/>
                </a:cubicBezTo>
                <a:cubicBezTo>
                  <a:pt x="7" y="88"/>
                  <a:pt x="7" y="88"/>
                  <a:pt x="7" y="88"/>
                </a:cubicBezTo>
                <a:cubicBezTo>
                  <a:pt x="14" y="87"/>
                  <a:pt x="14" y="87"/>
                  <a:pt x="14" y="87"/>
                </a:cubicBezTo>
                <a:cubicBezTo>
                  <a:pt x="16" y="85"/>
                  <a:pt x="16" y="85"/>
                  <a:pt x="16" y="85"/>
                </a:cubicBezTo>
                <a:cubicBezTo>
                  <a:pt x="10" y="80"/>
                  <a:pt x="10" y="80"/>
                  <a:pt x="10" y="80"/>
                </a:cubicBezTo>
                <a:cubicBezTo>
                  <a:pt x="8" y="78"/>
                  <a:pt x="8" y="78"/>
                  <a:pt x="8" y="78"/>
                </a:cubicBezTo>
                <a:cubicBezTo>
                  <a:pt x="6" y="64"/>
                  <a:pt x="6" y="64"/>
                  <a:pt x="6" y="64"/>
                </a:cubicBezTo>
                <a:cubicBezTo>
                  <a:pt x="6" y="60"/>
                  <a:pt x="6" y="60"/>
                  <a:pt x="6" y="60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41"/>
                  <a:pt x="8" y="41"/>
                  <a:pt x="8" y="41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23"/>
                  <a:pt x="3" y="23"/>
                  <a:pt x="3" y="23"/>
                </a:cubicBezTo>
                <a:cubicBezTo>
                  <a:pt x="8" y="17"/>
                  <a:pt x="8" y="17"/>
                  <a:pt x="8" y="17"/>
                </a:cubicBezTo>
                <a:cubicBezTo>
                  <a:pt x="10" y="10"/>
                  <a:pt x="10" y="10"/>
                  <a:pt x="10" y="10"/>
                </a:cubicBezTo>
                <a:cubicBezTo>
                  <a:pt x="21" y="21"/>
                  <a:pt x="21" y="21"/>
                  <a:pt x="21" y="21"/>
                </a:cubicBezTo>
                <a:cubicBezTo>
                  <a:pt x="33" y="30"/>
                  <a:pt x="33" y="30"/>
                  <a:pt x="33" y="30"/>
                </a:cubicBezTo>
                <a:cubicBezTo>
                  <a:pt x="42" y="34"/>
                  <a:pt x="42" y="34"/>
                  <a:pt x="42" y="34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7" y="43"/>
                  <a:pt x="57" y="43"/>
                  <a:pt x="57" y="43"/>
                </a:cubicBezTo>
                <a:cubicBezTo>
                  <a:pt x="65" y="42"/>
                  <a:pt x="65" y="42"/>
                  <a:pt x="65" y="42"/>
                </a:cubicBezTo>
                <a:cubicBezTo>
                  <a:pt x="66" y="52"/>
                  <a:pt x="66" y="52"/>
                  <a:pt x="66" y="52"/>
                </a:cubicBezTo>
                <a:cubicBezTo>
                  <a:pt x="63" y="56"/>
                  <a:pt x="63" y="56"/>
                  <a:pt x="63" y="56"/>
                </a:cubicBezTo>
                <a:cubicBezTo>
                  <a:pt x="54" y="61"/>
                  <a:pt x="54" y="61"/>
                  <a:pt x="54" y="61"/>
                </a:cubicBezTo>
                <a:cubicBezTo>
                  <a:pt x="48" y="69"/>
                  <a:pt x="48" y="69"/>
                  <a:pt x="48" y="69"/>
                </a:cubicBezTo>
                <a:cubicBezTo>
                  <a:pt x="46" y="73"/>
                  <a:pt x="46" y="73"/>
                  <a:pt x="46" y="73"/>
                </a:cubicBezTo>
                <a:cubicBezTo>
                  <a:pt x="48" y="74"/>
                  <a:pt x="48" y="74"/>
                  <a:pt x="48" y="74"/>
                </a:cubicBezTo>
                <a:cubicBezTo>
                  <a:pt x="52" y="70"/>
                  <a:pt x="52" y="70"/>
                  <a:pt x="52" y="70"/>
                </a:cubicBezTo>
                <a:cubicBezTo>
                  <a:pt x="55" y="66"/>
                  <a:pt x="55" y="66"/>
                  <a:pt x="55" y="66"/>
                </a:cubicBezTo>
                <a:cubicBezTo>
                  <a:pt x="64" y="60"/>
                  <a:pt x="64" y="60"/>
                  <a:pt x="64" y="60"/>
                </a:cubicBezTo>
                <a:cubicBezTo>
                  <a:pt x="70" y="57"/>
                  <a:pt x="70" y="57"/>
                  <a:pt x="70" y="57"/>
                </a:cubicBezTo>
                <a:cubicBezTo>
                  <a:pt x="69" y="61"/>
                  <a:pt x="69" y="61"/>
                  <a:pt x="69" y="61"/>
                </a:cubicBezTo>
                <a:cubicBezTo>
                  <a:pt x="66" y="64"/>
                  <a:pt x="66" y="64"/>
                  <a:pt x="66" y="64"/>
                </a:cubicBezTo>
                <a:cubicBezTo>
                  <a:pt x="62" y="74"/>
                  <a:pt x="62" y="74"/>
                  <a:pt x="62" y="74"/>
                </a:cubicBezTo>
                <a:cubicBezTo>
                  <a:pt x="52" y="80"/>
                  <a:pt x="52" y="80"/>
                  <a:pt x="52" y="80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91"/>
                  <a:pt x="46" y="91"/>
                  <a:pt x="46" y="91"/>
                </a:cubicBezTo>
                <a:cubicBezTo>
                  <a:pt x="50" y="92"/>
                  <a:pt x="50" y="92"/>
                  <a:pt x="50" y="92"/>
                </a:cubicBezTo>
                <a:cubicBezTo>
                  <a:pt x="55" y="87"/>
                  <a:pt x="55" y="87"/>
                  <a:pt x="55" y="87"/>
                </a:cubicBezTo>
                <a:cubicBezTo>
                  <a:pt x="60" y="83"/>
                  <a:pt x="60" y="83"/>
                  <a:pt x="60" y="83"/>
                </a:cubicBezTo>
                <a:cubicBezTo>
                  <a:pt x="65" y="82"/>
                  <a:pt x="65" y="82"/>
                  <a:pt x="65" y="82"/>
                </a:cubicBezTo>
                <a:cubicBezTo>
                  <a:pt x="69" y="78"/>
                  <a:pt x="69" y="78"/>
                  <a:pt x="69" y="78"/>
                </a:cubicBezTo>
                <a:cubicBezTo>
                  <a:pt x="71" y="68"/>
                  <a:pt x="71" y="68"/>
                  <a:pt x="71" y="68"/>
                </a:cubicBezTo>
                <a:cubicBezTo>
                  <a:pt x="75" y="60"/>
                  <a:pt x="75" y="60"/>
                  <a:pt x="75" y="60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0"/>
                  <a:pt x="81" y="50"/>
                  <a:pt x="81" y="50"/>
                </a:cubicBezTo>
                <a:cubicBezTo>
                  <a:pt x="78" y="42"/>
                  <a:pt x="78" y="42"/>
                  <a:pt x="78" y="42"/>
                </a:cubicBezTo>
                <a:cubicBezTo>
                  <a:pt x="78" y="34"/>
                  <a:pt x="78" y="34"/>
                  <a:pt x="78" y="34"/>
                </a:cubicBezTo>
                <a:cubicBezTo>
                  <a:pt x="75" y="35"/>
                  <a:pt x="75" y="35"/>
                  <a:pt x="75" y="35"/>
                </a:cubicBezTo>
                <a:cubicBezTo>
                  <a:pt x="73" y="38"/>
                  <a:pt x="73" y="38"/>
                  <a:pt x="73" y="38"/>
                </a:cubicBezTo>
                <a:cubicBezTo>
                  <a:pt x="74" y="46"/>
                  <a:pt x="74" y="46"/>
                  <a:pt x="74" y="46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4"/>
                  <a:pt x="76" y="54"/>
                  <a:pt x="76" y="54"/>
                </a:cubicBezTo>
                <a:cubicBezTo>
                  <a:pt x="74" y="53"/>
                  <a:pt x="74" y="53"/>
                  <a:pt x="74" y="53"/>
                </a:cubicBezTo>
                <a:cubicBezTo>
                  <a:pt x="72" y="51"/>
                  <a:pt x="72" y="51"/>
                  <a:pt x="72" y="51"/>
                </a:cubicBezTo>
                <a:cubicBezTo>
                  <a:pt x="70" y="46"/>
                  <a:pt x="70" y="46"/>
                  <a:pt x="70" y="46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37"/>
                  <a:pt x="68" y="37"/>
                  <a:pt x="68" y="37"/>
                </a:cubicBezTo>
                <a:cubicBezTo>
                  <a:pt x="73" y="32"/>
                  <a:pt x="73" y="32"/>
                  <a:pt x="73" y="32"/>
                </a:cubicBezTo>
                <a:cubicBezTo>
                  <a:pt x="75" y="28"/>
                  <a:pt x="75" y="28"/>
                  <a:pt x="75" y="28"/>
                </a:cubicBezTo>
                <a:cubicBezTo>
                  <a:pt x="74" y="24"/>
                  <a:pt x="74" y="24"/>
                  <a:pt x="74" y="24"/>
                </a:cubicBezTo>
                <a:cubicBezTo>
                  <a:pt x="79" y="29"/>
                  <a:pt x="79" y="29"/>
                  <a:pt x="79" y="29"/>
                </a:cubicBezTo>
                <a:cubicBezTo>
                  <a:pt x="80" y="30"/>
                  <a:pt x="80" y="30"/>
                  <a:pt x="80" y="30"/>
                </a:cubicBezTo>
                <a:cubicBezTo>
                  <a:pt x="81" y="24"/>
                  <a:pt x="81" y="24"/>
                  <a:pt x="81" y="24"/>
                </a:cubicBezTo>
                <a:cubicBezTo>
                  <a:pt x="79" y="15"/>
                  <a:pt x="79" y="15"/>
                  <a:pt x="79" y="15"/>
                </a:cubicBezTo>
                <a:cubicBezTo>
                  <a:pt x="80" y="12"/>
                  <a:pt x="80" y="12"/>
                  <a:pt x="80" y="12"/>
                </a:cubicBezTo>
                <a:cubicBezTo>
                  <a:pt x="77" y="11"/>
                  <a:pt x="77" y="11"/>
                  <a:pt x="77" y="11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133" y="16"/>
                  <a:pt x="145" y="19"/>
                </a:cubicBezTo>
                <a:cubicBezTo>
                  <a:pt x="156" y="22"/>
                  <a:pt x="230" y="42"/>
                  <a:pt x="235" y="43"/>
                </a:cubicBezTo>
                <a:cubicBezTo>
                  <a:pt x="240" y="45"/>
                  <a:pt x="246" y="45"/>
                  <a:pt x="246" y="45"/>
                </a:cubicBezTo>
                <a:lnTo>
                  <a:pt x="257" y="47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43" name="Freeform 68670">
            <a:extLst>
              <a:ext uri="{FF2B5EF4-FFF2-40B4-BE49-F238E27FC236}">
                <a16:creationId xmlns:a16="http://schemas.microsoft.com/office/drawing/2014/main" id="{E8E90481-7CBB-A1D0-C010-78A72FEE3E3C}"/>
              </a:ext>
            </a:extLst>
          </p:cNvPr>
          <p:cNvSpPr>
            <a:spLocks/>
          </p:cNvSpPr>
          <p:nvPr/>
        </p:nvSpPr>
        <p:spPr bwMode="auto">
          <a:xfrm>
            <a:off x="6732246" y="3359630"/>
            <a:ext cx="734118" cy="753630"/>
          </a:xfrm>
          <a:custGeom>
            <a:avLst/>
            <a:gdLst>
              <a:gd name="T0" fmla="*/ 34 w 228"/>
              <a:gd name="T1" fmla="*/ 0 h 234"/>
              <a:gd name="T2" fmla="*/ 228 w 228"/>
              <a:gd name="T3" fmla="*/ 23 h 234"/>
              <a:gd name="T4" fmla="*/ 227 w 228"/>
              <a:gd name="T5" fmla="*/ 44 h 234"/>
              <a:gd name="T6" fmla="*/ 224 w 228"/>
              <a:gd name="T7" fmla="*/ 44 h 234"/>
              <a:gd name="T8" fmla="*/ 210 w 228"/>
              <a:gd name="T9" fmla="*/ 226 h 234"/>
              <a:gd name="T10" fmla="*/ 91 w 228"/>
              <a:gd name="T11" fmla="*/ 215 h 234"/>
              <a:gd name="T12" fmla="*/ 90 w 228"/>
              <a:gd name="T13" fmla="*/ 224 h 234"/>
              <a:gd name="T14" fmla="*/ 32 w 228"/>
              <a:gd name="T15" fmla="*/ 218 h 234"/>
              <a:gd name="T16" fmla="*/ 29 w 228"/>
              <a:gd name="T17" fmla="*/ 234 h 234"/>
              <a:gd name="T18" fmla="*/ 0 w 228"/>
              <a:gd name="T19" fmla="*/ 230 h 234"/>
              <a:gd name="T20" fmla="*/ 34 w 228"/>
              <a:gd name="T21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8" h="234">
                <a:moveTo>
                  <a:pt x="34" y="0"/>
                </a:moveTo>
                <a:lnTo>
                  <a:pt x="228" y="23"/>
                </a:lnTo>
                <a:lnTo>
                  <a:pt x="227" y="44"/>
                </a:lnTo>
                <a:lnTo>
                  <a:pt x="224" y="44"/>
                </a:lnTo>
                <a:lnTo>
                  <a:pt x="210" y="226"/>
                </a:lnTo>
                <a:lnTo>
                  <a:pt x="91" y="215"/>
                </a:lnTo>
                <a:lnTo>
                  <a:pt x="90" y="224"/>
                </a:lnTo>
                <a:lnTo>
                  <a:pt x="32" y="218"/>
                </a:lnTo>
                <a:lnTo>
                  <a:pt x="29" y="234"/>
                </a:lnTo>
                <a:lnTo>
                  <a:pt x="0" y="230"/>
                </a:lnTo>
                <a:lnTo>
                  <a:pt x="34" y="0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44" name="Freeform 68671">
            <a:extLst>
              <a:ext uri="{FF2B5EF4-FFF2-40B4-BE49-F238E27FC236}">
                <a16:creationId xmlns:a16="http://schemas.microsoft.com/office/drawing/2014/main" id="{4B7C9679-FB71-1BCF-5261-5901A23860FE}"/>
              </a:ext>
            </a:extLst>
          </p:cNvPr>
          <p:cNvSpPr>
            <a:spLocks/>
          </p:cNvSpPr>
          <p:nvPr/>
        </p:nvSpPr>
        <p:spPr bwMode="auto">
          <a:xfrm>
            <a:off x="7005927" y="3501340"/>
            <a:ext cx="1455356" cy="1436408"/>
          </a:xfrm>
          <a:custGeom>
            <a:avLst/>
            <a:gdLst>
              <a:gd name="T0" fmla="*/ 450 w 452"/>
              <a:gd name="T1" fmla="*/ 234 h 446"/>
              <a:gd name="T2" fmla="*/ 446 w 452"/>
              <a:gd name="T3" fmla="*/ 215 h 446"/>
              <a:gd name="T4" fmla="*/ 435 w 452"/>
              <a:gd name="T5" fmla="*/ 131 h 446"/>
              <a:gd name="T6" fmla="*/ 417 w 452"/>
              <a:gd name="T7" fmla="*/ 128 h 446"/>
              <a:gd name="T8" fmla="*/ 398 w 452"/>
              <a:gd name="T9" fmla="*/ 117 h 446"/>
              <a:gd name="T10" fmla="*/ 378 w 452"/>
              <a:gd name="T11" fmla="*/ 116 h 446"/>
              <a:gd name="T12" fmla="*/ 365 w 452"/>
              <a:gd name="T13" fmla="*/ 118 h 446"/>
              <a:gd name="T14" fmla="*/ 352 w 452"/>
              <a:gd name="T15" fmla="*/ 122 h 446"/>
              <a:gd name="T16" fmla="*/ 332 w 452"/>
              <a:gd name="T17" fmla="*/ 118 h 446"/>
              <a:gd name="T18" fmla="*/ 325 w 452"/>
              <a:gd name="T19" fmla="*/ 116 h 446"/>
              <a:gd name="T20" fmla="*/ 310 w 452"/>
              <a:gd name="T21" fmla="*/ 112 h 446"/>
              <a:gd name="T22" fmla="*/ 301 w 452"/>
              <a:gd name="T23" fmla="*/ 111 h 446"/>
              <a:gd name="T24" fmla="*/ 284 w 452"/>
              <a:gd name="T25" fmla="*/ 107 h 446"/>
              <a:gd name="T26" fmla="*/ 269 w 452"/>
              <a:gd name="T27" fmla="*/ 101 h 446"/>
              <a:gd name="T28" fmla="*/ 253 w 452"/>
              <a:gd name="T29" fmla="*/ 93 h 446"/>
              <a:gd name="T30" fmla="*/ 242 w 452"/>
              <a:gd name="T31" fmla="*/ 90 h 446"/>
              <a:gd name="T32" fmla="*/ 125 w 452"/>
              <a:gd name="T33" fmla="*/ 182 h 446"/>
              <a:gd name="T34" fmla="*/ 2 w 452"/>
              <a:gd name="T35" fmla="*/ 183 h 446"/>
              <a:gd name="T36" fmla="*/ 13 w 452"/>
              <a:gd name="T37" fmla="*/ 197 h 446"/>
              <a:gd name="T38" fmla="*/ 22 w 452"/>
              <a:gd name="T39" fmla="*/ 205 h 446"/>
              <a:gd name="T40" fmla="*/ 41 w 452"/>
              <a:gd name="T41" fmla="*/ 224 h 446"/>
              <a:gd name="T42" fmla="*/ 55 w 452"/>
              <a:gd name="T43" fmla="*/ 238 h 446"/>
              <a:gd name="T44" fmla="*/ 59 w 452"/>
              <a:gd name="T45" fmla="*/ 259 h 446"/>
              <a:gd name="T46" fmla="*/ 66 w 452"/>
              <a:gd name="T47" fmla="*/ 278 h 446"/>
              <a:gd name="T48" fmla="*/ 74 w 452"/>
              <a:gd name="T49" fmla="*/ 286 h 446"/>
              <a:gd name="T50" fmla="*/ 88 w 452"/>
              <a:gd name="T51" fmla="*/ 296 h 446"/>
              <a:gd name="T52" fmla="*/ 109 w 452"/>
              <a:gd name="T53" fmla="*/ 307 h 446"/>
              <a:gd name="T54" fmla="*/ 120 w 452"/>
              <a:gd name="T55" fmla="*/ 298 h 446"/>
              <a:gd name="T56" fmla="*/ 127 w 452"/>
              <a:gd name="T57" fmla="*/ 283 h 446"/>
              <a:gd name="T58" fmla="*/ 148 w 452"/>
              <a:gd name="T59" fmla="*/ 275 h 446"/>
              <a:gd name="T60" fmla="*/ 170 w 452"/>
              <a:gd name="T61" fmla="*/ 279 h 446"/>
              <a:gd name="T62" fmla="*/ 183 w 452"/>
              <a:gd name="T63" fmla="*/ 292 h 446"/>
              <a:gd name="T64" fmla="*/ 200 w 452"/>
              <a:gd name="T65" fmla="*/ 320 h 446"/>
              <a:gd name="T66" fmla="*/ 210 w 452"/>
              <a:gd name="T67" fmla="*/ 343 h 446"/>
              <a:gd name="T68" fmla="*/ 235 w 452"/>
              <a:gd name="T69" fmla="*/ 372 h 446"/>
              <a:gd name="T70" fmla="*/ 237 w 452"/>
              <a:gd name="T71" fmla="*/ 388 h 446"/>
              <a:gd name="T72" fmla="*/ 249 w 452"/>
              <a:gd name="T73" fmla="*/ 416 h 446"/>
              <a:gd name="T74" fmla="*/ 273 w 452"/>
              <a:gd name="T75" fmla="*/ 427 h 446"/>
              <a:gd name="T76" fmla="*/ 291 w 452"/>
              <a:gd name="T77" fmla="*/ 438 h 446"/>
              <a:gd name="T78" fmla="*/ 305 w 452"/>
              <a:gd name="T79" fmla="*/ 442 h 446"/>
              <a:gd name="T80" fmla="*/ 321 w 452"/>
              <a:gd name="T81" fmla="*/ 441 h 446"/>
              <a:gd name="T82" fmla="*/ 317 w 452"/>
              <a:gd name="T83" fmla="*/ 425 h 446"/>
              <a:gd name="T84" fmla="*/ 308 w 452"/>
              <a:gd name="T85" fmla="*/ 404 h 446"/>
              <a:gd name="T86" fmla="*/ 318 w 452"/>
              <a:gd name="T87" fmla="*/ 370 h 446"/>
              <a:gd name="T88" fmla="*/ 311 w 452"/>
              <a:gd name="T89" fmla="*/ 361 h 446"/>
              <a:gd name="T90" fmla="*/ 326 w 452"/>
              <a:gd name="T91" fmla="*/ 355 h 446"/>
              <a:gd name="T92" fmla="*/ 324 w 452"/>
              <a:gd name="T93" fmla="*/ 350 h 446"/>
              <a:gd name="T94" fmla="*/ 338 w 452"/>
              <a:gd name="T95" fmla="*/ 350 h 446"/>
              <a:gd name="T96" fmla="*/ 336 w 452"/>
              <a:gd name="T97" fmla="*/ 345 h 446"/>
              <a:gd name="T98" fmla="*/ 347 w 452"/>
              <a:gd name="T99" fmla="*/ 342 h 446"/>
              <a:gd name="T100" fmla="*/ 346 w 452"/>
              <a:gd name="T101" fmla="*/ 331 h 446"/>
              <a:gd name="T102" fmla="*/ 357 w 452"/>
              <a:gd name="T103" fmla="*/ 329 h 446"/>
              <a:gd name="T104" fmla="*/ 367 w 452"/>
              <a:gd name="T105" fmla="*/ 329 h 446"/>
              <a:gd name="T106" fmla="*/ 395 w 452"/>
              <a:gd name="T107" fmla="*/ 314 h 446"/>
              <a:gd name="T108" fmla="*/ 403 w 452"/>
              <a:gd name="T109" fmla="*/ 305 h 446"/>
              <a:gd name="T110" fmla="*/ 403 w 452"/>
              <a:gd name="T111" fmla="*/ 296 h 446"/>
              <a:gd name="T112" fmla="*/ 410 w 452"/>
              <a:gd name="T113" fmla="*/ 286 h 446"/>
              <a:gd name="T114" fmla="*/ 412 w 452"/>
              <a:gd name="T115" fmla="*/ 299 h 446"/>
              <a:gd name="T116" fmla="*/ 439 w 452"/>
              <a:gd name="T117" fmla="*/ 288 h 446"/>
              <a:gd name="T118" fmla="*/ 447 w 452"/>
              <a:gd name="T119" fmla="*/ 268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52" h="446">
                <a:moveTo>
                  <a:pt x="446" y="253"/>
                </a:moveTo>
                <a:lnTo>
                  <a:pt x="448" y="245"/>
                </a:lnTo>
                <a:lnTo>
                  <a:pt x="452" y="240"/>
                </a:lnTo>
                <a:lnTo>
                  <a:pt x="450" y="234"/>
                </a:lnTo>
                <a:lnTo>
                  <a:pt x="448" y="226"/>
                </a:lnTo>
                <a:lnTo>
                  <a:pt x="447" y="223"/>
                </a:lnTo>
                <a:lnTo>
                  <a:pt x="447" y="217"/>
                </a:lnTo>
                <a:lnTo>
                  <a:pt x="446" y="215"/>
                </a:lnTo>
                <a:lnTo>
                  <a:pt x="442" y="206"/>
                </a:lnTo>
                <a:lnTo>
                  <a:pt x="442" y="204"/>
                </a:lnTo>
                <a:lnTo>
                  <a:pt x="435" y="198"/>
                </a:lnTo>
                <a:lnTo>
                  <a:pt x="435" y="131"/>
                </a:lnTo>
                <a:lnTo>
                  <a:pt x="425" y="130"/>
                </a:lnTo>
                <a:lnTo>
                  <a:pt x="423" y="132"/>
                </a:lnTo>
                <a:lnTo>
                  <a:pt x="420" y="131"/>
                </a:lnTo>
                <a:lnTo>
                  <a:pt x="417" y="128"/>
                </a:lnTo>
                <a:lnTo>
                  <a:pt x="413" y="126"/>
                </a:lnTo>
                <a:lnTo>
                  <a:pt x="408" y="126"/>
                </a:lnTo>
                <a:lnTo>
                  <a:pt x="402" y="122"/>
                </a:lnTo>
                <a:lnTo>
                  <a:pt x="398" y="117"/>
                </a:lnTo>
                <a:lnTo>
                  <a:pt x="393" y="116"/>
                </a:lnTo>
                <a:lnTo>
                  <a:pt x="385" y="118"/>
                </a:lnTo>
                <a:lnTo>
                  <a:pt x="383" y="117"/>
                </a:lnTo>
                <a:lnTo>
                  <a:pt x="378" y="116"/>
                </a:lnTo>
                <a:lnTo>
                  <a:pt x="374" y="119"/>
                </a:lnTo>
                <a:lnTo>
                  <a:pt x="372" y="120"/>
                </a:lnTo>
                <a:lnTo>
                  <a:pt x="369" y="118"/>
                </a:lnTo>
                <a:lnTo>
                  <a:pt x="365" y="118"/>
                </a:lnTo>
                <a:lnTo>
                  <a:pt x="363" y="121"/>
                </a:lnTo>
                <a:lnTo>
                  <a:pt x="358" y="124"/>
                </a:lnTo>
                <a:lnTo>
                  <a:pt x="354" y="125"/>
                </a:lnTo>
                <a:lnTo>
                  <a:pt x="352" y="122"/>
                </a:lnTo>
                <a:lnTo>
                  <a:pt x="349" y="119"/>
                </a:lnTo>
                <a:lnTo>
                  <a:pt x="341" y="120"/>
                </a:lnTo>
                <a:lnTo>
                  <a:pt x="336" y="117"/>
                </a:lnTo>
                <a:lnTo>
                  <a:pt x="332" y="118"/>
                </a:lnTo>
                <a:lnTo>
                  <a:pt x="330" y="122"/>
                </a:lnTo>
                <a:lnTo>
                  <a:pt x="328" y="123"/>
                </a:lnTo>
                <a:lnTo>
                  <a:pt x="327" y="118"/>
                </a:lnTo>
                <a:lnTo>
                  <a:pt x="325" y="116"/>
                </a:lnTo>
                <a:lnTo>
                  <a:pt x="319" y="120"/>
                </a:lnTo>
                <a:lnTo>
                  <a:pt x="318" y="116"/>
                </a:lnTo>
                <a:lnTo>
                  <a:pt x="312" y="112"/>
                </a:lnTo>
                <a:lnTo>
                  <a:pt x="310" y="112"/>
                </a:lnTo>
                <a:lnTo>
                  <a:pt x="308" y="115"/>
                </a:lnTo>
                <a:lnTo>
                  <a:pt x="305" y="117"/>
                </a:lnTo>
                <a:lnTo>
                  <a:pt x="302" y="116"/>
                </a:lnTo>
                <a:lnTo>
                  <a:pt x="301" y="111"/>
                </a:lnTo>
                <a:lnTo>
                  <a:pt x="298" y="111"/>
                </a:lnTo>
                <a:lnTo>
                  <a:pt x="295" y="105"/>
                </a:lnTo>
                <a:lnTo>
                  <a:pt x="287" y="105"/>
                </a:lnTo>
                <a:lnTo>
                  <a:pt x="284" y="107"/>
                </a:lnTo>
                <a:lnTo>
                  <a:pt x="281" y="104"/>
                </a:lnTo>
                <a:lnTo>
                  <a:pt x="280" y="104"/>
                </a:lnTo>
                <a:lnTo>
                  <a:pt x="275" y="105"/>
                </a:lnTo>
                <a:lnTo>
                  <a:pt x="269" y="101"/>
                </a:lnTo>
                <a:lnTo>
                  <a:pt x="261" y="101"/>
                </a:lnTo>
                <a:lnTo>
                  <a:pt x="259" y="94"/>
                </a:lnTo>
                <a:lnTo>
                  <a:pt x="255" y="92"/>
                </a:lnTo>
                <a:lnTo>
                  <a:pt x="253" y="93"/>
                </a:lnTo>
                <a:lnTo>
                  <a:pt x="250" y="92"/>
                </a:lnTo>
                <a:lnTo>
                  <a:pt x="247" y="93"/>
                </a:lnTo>
                <a:lnTo>
                  <a:pt x="244" y="93"/>
                </a:lnTo>
                <a:lnTo>
                  <a:pt x="242" y="90"/>
                </a:lnTo>
                <a:lnTo>
                  <a:pt x="235" y="83"/>
                </a:lnTo>
                <a:lnTo>
                  <a:pt x="239" y="6"/>
                </a:lnTo>
                <a:lnTo>
                  <a:pt x="139" y="0"/>
                </a:lnTo>
                <a:lnTo>
                  <a:pt x="125" y="182"/>
                </a:lnTo>
                <a:lnTo>
                  <a:pt x="6" y="171"/>
                </a:lnTo>
                <a:lnTo>
                  <a:pt x="5" y="180"/>
                </a:lnTo>
                <a:lnTo>
                  <a:pt x="0" y="180"/>
                </a:lnTo>
                <a:lnTo>
                  <a:pt x="2" y="183"/>
                </a:lnTo>
                <a:lnTo>
                  <a:pt x="7" y="186"/>
                </a:lnTo>
                <a:lnTo>
                  <a:pt x="10" y="190"/>
                </a:lnTo>
                <a:lnTo>
                  <a:pt x="11" y="193"/>
                </a:lnTo>
                <a:lnTo>
                  <a:pt x="13" y="197"/>
                </a:lnTo>
                <a:lnTo>
                  <a:pt x="15" y="198"/>
                </a:lnTo>
                <a:lnTo>
                  <a:pt x="18" y="200"/>
                </a:lnTo>
                <a:lnTo>
                  <a:pt x="21" y="202"/>
                </a:lnTo>
                <a:lnTo>
                  <a:pt x="22" y="205"/>
                </a:lnTo>
                <a:lnTo>
                  <a:pt x="26" y="210"/>
                </a:lnTo>
                <a:lnTo>
                  <a:pt x="30" y="213"/>
                </a:lnTo>
                <a:lnTo>
                  <a:pt x="38" y="224"/>
                </a:lnTo>
                <a:lnTo>
                  <a:pt x="41" y="224"/>
                </a:lnTo>
                <a:lnTo>
                  <a:pt x="44" y="227"/>
                </a:lnTo>
                <a:lnTo>
                  <a:pt x="48" y="230"/>
                </a:lnTo>
                <a:lnTo>
                  <a:pt x="53" y="234"/>
                </a:lnTo>
                <a:lnTo>
                  <a:pt x="55" y="238"/>
                </a:lnTo>
                <a:lnTo>
                  <a:pt x="55" y="245"/>
                </a:lnTo>
                <a:lnTo>
                  <a:pt x="59" y="251"/>
                </a:lnTo>
                <a:lnTo>
                  <a:pt x="60" y="255"/>
                </a:lnTo>
                <a:lnTo>
                  <a:pt x="59" y="259"/>
                </a:lnTo>
                <a:lnTo>
                  <a:pt x="59" y="264"/>
                </a:lnTo>
                <a:lnTo>
                  <a:pt x="60" y="270"/>
                </a:lnTo>
                <a:lnTo>
                  <a:pt x="65" y="275"/>
                </a:lnTo>
                <a:lnTo>
                  <a:pt x="66" y="278"/>
                </a:lnTo>
                <a:lnTo>
                  <a:pt x="67" y="279"/>
                </a:lnTo>
                <a:lnTo>
                  <a:pt x="69" y="281"/>
                </a:lnTo>
                <a:lnTo>
                  <a:pt x="71" y="283"/>
                </a:lnTo>
                <a:lnTo>
                  <a:pt x="74" y="286"/>
                </a:lnTo>
                <a:lnTo>
                  <a:pt x="78" y="289"/>
                </a:lnTo>
                <a:lnTo>
                  <a:pt x="81" y="292"/>
                </a:lnTo>
                <a:lnTo>
                  <a:pt x="84" y="293"/>
                </a:lnTo>
                <a:lnTo>
                  <a:pt x="88" y="296"/>
                </a:lnTo>
                <a:lnTo>
                  <a:pt x="94" y="299"/>
                </a:lnTo>
                <a:lnTo>
                  <a:pt x="101" y="304"/>
                </a:lnTo>
                <a:lnTo>
                  <a:pt x="104" y="305"/>
                </a:lnTo>
                <a:lnTo>
                  <a:pt x="109" y="307"/>
                </a:lnTo>
                <a:lnTo>
                  <a:pt x="113" y="307"/>
                </a:lnTo>
                <a:lnTo>
                  <a:pt x="115" y="303"/>
                </a:lnTo>
                <a:lnTo>
                  <a:pt x="118" y="300"/>
                </a:lnTo>
                <a:lnTo>
                  <a:pt x="120" y="298"/>
                </a:lnTo>
                <a:lnTo>
                  <a:pt x="123" y="297"/>
                </a:lnTo>
                <a:lnTo>
                  <a:pt x="123" y="292"/>
                </a:lnTo>
                <a:lnTo>
                  <a:pt x="125" y="288"/>
                </a:lnTo>
                <a:lnTo>
                  <a:pt x="127" y="283"/>
                </a:lnTo>
                <a:lnTo>
                  <a:pt x="132" y="277"/>
                </a:lnTo>
                <a:lnTo>
                  <a:pt x="139" y="276"/>
                </a:lnTo>
                <a:lnTo>
                  <a:pt x="143" y="275"/>
                </a:lnTo>
                <a:lnTo>
                  <a:pt x="148" y="275"/>
                </a:lnTo>
                <a:lnTo>
                  <a:pt x="153" y="277"/>
                </a:lnTo>
                <a:lnTo>
                  <a:pt x="159" y="278"/>
                </a:lnTo>
                <a:lnTo>
                  <a:pt x="162" y="278"/>
                </a:lnTo>
                <a:lnTo>
                  <a:pt x="170" y="279"/>
                </a:lnTo>
                <a:lnTo>
                  <a:pt x="173" y="281"/>
                </a:lnTo>
                <a:lnTo>
                  <a:pt x="176" y="287"/>
                </a:lnTo>
                <a:lnTo>
                  <a:pt x="178" y="287"/>
                </a:lnTo>
                <a:lnTo>
                  <a:pt x="183" y="292"/>
                </a:lnTo>
                <a:lnTo>
                  <a:pt x="187" y="294"/>
                </a:lnTo>
                <a:lnTo>
                  <a:pt x="190" y="300"/>
                </a:lnTo>
                <a:lnTo>
                  <a:pt x="196" y="308"/>
                </a:lnTo>
                <a:lnTo>
                  <a:pt x="200" y="320"/>
                </a:lnTo>
                <a:lnTo>
                  <a:pt x="203" y="324"/>
                </a:lnTo>
                <a:lnTo>
                  <a:pt x="207" y="332"/>
                </a:lnTo>
                <a:lnTo>
                  <a:pt x="207" y="335"/>
                </a:lnTo>
                <a:lnTo>
                  <a:pt x="210" y="343"/>
                </a:lnTo>
                <a:lnTo>
                  <a:pt x="218" y="350"/>
                </a:lnTo>
                <a:lnTo>
                  <a:pt x="220" y="358"/>
                </a:lnTo>
                <a:lnTo>
                  <a:pt x="230" y="370"/>
                </a:lnTo>
                <a:lnTo>
                  <a:pt x="235" y="372"/>
                </a:lnTo>
                <a:lnTo>
                  <a:pt x="234" y="381"/>
                </a:lnTo>
                <a:lnTo>
                  <a:pt x="232" y="383"/>
                </a:lnTo>
                <a:lnTo>
                  <a:pt x="234" y="385"/>
                </a:lnTo>
                <a:lnTo>
                  <a:pt x="237" y="388"/>
                </a:lnTo>
                <a:lnTo>
                  <a:pt x="237" y="394"/>
                </a:lnTo>
                <a:lnTo>
                  <a:pt x="243" y="405"/>
                </a:lnTo>
                <a:lnTo>
                  <a:pt x="246" y="411"/>
                </a:lnTo>
                <a:lnTo>
                  <a:pt x="249" y="416"/>
                </a:lnTo>
                <a:lnTo>
                  <a:pt x="251" y="421"/>
                </a:lnTo>
                <a:lnTo>
                  <a:pt x="259" y="422"/>
                </a:lnTo>
                <a:lnTo>
                  <a:pt x="264" y="427"/>
                </a:lnTo>
                <a:lnTo>
                  <a:pt x="273" y="427"/>
                </a:lnTo>
                <a:lnTo>
                  <a:pt x="280" y="434"/>
                </a:lnTo>
                <a:lnTo>
                  <a:pt x="284" y="434"/>
                </a:lnTo>
                <a:lnTo>
                  <a:pt x="286" y="437"/>
                </a:lnTo>
                <a:lnTo>
                  <a:pt x="291" y="438"/>
                </a:lnTo>
                <a:lnTo>
                  <a:pt x="292" y="436"/>
                </a:lnTo>
                <a:lnTo>
                  <a:pt x="302" y="438"/>
                </a:lnTo>
                <a:lnTo>
                  <a:pt x="302" y="439"/>
                </a:lnTo>
                <a:lnTo>
                  <a:pt x="305" y="442"/>
                </a:lnTo>
                <a:lnTo>
                  <a:pt x="310" y="446"/>
                </a:lnTo>
                <a:lnTo>
                  <a:pt x="313" y="444"/>
                </a:lnTo>
                <a:lnTo>
                  <a:pt x="314" y="442"/>
                </a:lnTo>
                <a:lnTo>
                  <a:pt x="321" y="441"/>
                </a:lnTo>
                <a:lnTo>
                  <a:pt x="319" y="436"/>
                </a:lnTo>
                <a:lnTo>
                  <a:pt x="319" y="433"/>
                </a:lnTo>
                <a:lnTo>
                  <a:pt x="318" y="429"/>
                </a:lnTo>
                <a:lnTo>
                  <a:pt x="317" y="425"/>
                </a:lnTo>
                <a:lnTo>
                  <a:pt x="314" y="423"/>
                </a:lnTo>
                <a:lnTo>
                  <a:pt x="312" y="417"/>
                </a:lnTo>
                <a:lnTo>
                  <a:pt x="311" y="411"/>
                </a:lnTo>
                <a:lnTo>
                  <a:pt x="308" y="404"/>
                </a:lnTo>
                <a:lnTo>
                  <a:pt x="308" y="398"/>
                </a:lnTo>
                <a:lnTo>
                  <a:pt x="311" y="389"/>
                </a:lnTo>
                <a:lnTo>
                  <a:pt x="314" y="380"/>
                </a:lnTo>
                <a:lnTo>
                  <a:pt x="318" y="370"/>
                </a:lnTo>
                <a:lnTo>
                  <a:pt x="317" y="368"/>
                </a:lnTo>
                <a:lnTo>
                  <a:pt x="314" y="366"/>
                </a:lnTo>
                <a:lnTo>
                  <a:pt x="311" y="363"/>
                </a:lnTo>
                <a:lnTo>
                  <a:pt x="311" y="361"/>
                </a:lnTo>
                <a:lnTo>
                  <a:pt x="313" y="362"/>
                </a:lnTo>
                <a:lnTo>
                  <a:pt x="322" y="361"/>
                </a:lnTo>
                <a:lnTo>
                  <a:pt x="323" y="361"/>
                </a:lnTo>
                <a:lnTo>
                  <a:pt x="326" y="355"/>
                </a:lnTo>
                <a:lnTo>
                  <a:pt x="323" y="355"/>
                </a:lnTo>
                <a:lnTo>
                  <a:pt x="322" y="353"/>
                </a:lnTo>
                <a:lnTo>
                  <a:pt x="322" y="351"/>
                </a:lnTo>
                <a:lnTo>
                  <a:pt x="324" y="350"/>
                </a:lnTo>
                <a:lnTo>
                  <a:pt x="328" y="350"/>
                </a:lnTo>
                <a:lnTo>
                  <a:pt x="333" y="350"/>
                </a:lnTo>
                <a:lnTo>
                  <a:pt x="335" y="351"/>
                </a:lnTo>
                <a:lnTo>
                  <a:pt x="338" y="350"/>
                </a:lnTo>
                <a:lnTo>
                  <a:pt x="343" y="346"/>
                </a:lnTo>
                <a:lnTo>
                  <a:pt x="341" y="346"/>
                </a:lnTo>
                <a:lnTo>
                  <a:pt x="337" y="349"/>
                </a:lnTo>
                <a:lnTo>
                  <a:pt x="336" y="345"/>
                </a:lnTo>
                <a:lnTo>
                  <a:pt x="338" y="339"/>
                </a:lnTo>
                <a:lnTo>
                  <a:pt x="340" y="341"/>
                </a:lnTo>
                <a:lnTo>
                  <a:pt x="342" y="342"/>
                </a:lnTo>
                <a:lnTo>
                  <a:pt x="347" y="342"/>
                </a:lnTo>
                <a:lnTo>
                  <a:pt x="349" y="340"/>
                </a:lnTo>
                <a:lnTo>
                  <a:pt x="348" y="336"/>
                </a:lnTo>
                <a:lnTo>
                  <a:pt x="345" y="332"/>
                </a:lnTo>
                <a:lnTo>
                  <a:pt x="346" y="331"/>
                </a:lnTo>
                <a:lnTo>
                  <a:pt x="349" y="331"/>
                </a:lnTo>
                <a:lnTo>
                  <a:pt x="352" y="329"/>
                </a:lnTo>
                <a:lnTo>
                  <a:pt x="354" y="331"/>
                </a:lnTo>
                <a:lnTo>
                  <a:pt x="357" y="329"/>
                </a:lnTo>
                <a:lnTo>
                  <a:pt x="358" y="331"/>
                </a:lnTo>
                <a:lnTo>
                  <a:pt x="361" y="333"/>
                </a:lnTo>
                <a:lnTo>
                  <a:pt x="364" y="331"/>
                </a:lnTo>
                <a:lnTo>
                  <a:pt x="367" y="329"/>
                </a:lnTo>
                <a:lnTo>
                  <a:pt x="374" y="327"/>
                </a:lnTo>
                <a:lnTo>
                  <a:pt x="381" y="326"/>
                </a:lnTo>
                <a:lnTo>
                  <a:pt x="392" y="320"/>
                </a:lnTo>
                <a:lnTo>
                  <a:pt x="395" y="314"/>
                </a:lnTo>
                <a:lnTo>
                  <a:pt x="396" y="309"/>
                </a:lnTo>
                <a:lnTo>
                  <a:pt x="399" y="307"/>
                </a:lnTo>
                <a:lnTo>
                  <a:pt x="402" y="306"/>
                </a:lnTo>
                <a:lnTo>
                  <a:pt x="403" y="305"/>
                </a:lnTo>
                <a:lnTo>
                  <a:pt x="406" y="303"/>
                </a:lnTo>
                <a:lnTo>
                  <a:pt x="405" y="300"/>
                </a:lnTo>
                <a:lnTo>
                  <a:pt x="404" y="297"/>
                </a:lnTo>
                <a:lnTo>
                  <a:pt x="403" y="296"/>
                </a:lnTo>
                <a:lnTo>
                  <a:pt x="402" y="294"/>
                </a:lnTo>
                <a:lnTo>
                  <a:pt x="403" y="291"/>
                </a:lnTo>
                <a:lnTo>
                  <a:pt x="407" y="288"/>
                </a:lnTo>
                <a:lnTo>
                  <a:pt x="410" y="286"/>
                </a:lnTo>
                <a:lnTo>
                  <a:pt x="412" y="286"/>
                </a:lnTo>
                <a:lnTo>
                  <a:pt x="412" y="289"/>
                </a:lnTo>
                <a:lnTo>
                  <a:pt x="412" y="293"/>
                </a:lnTo>
                <a:lnTo>
                  <a:pt x="412" y="299"/>
                </a:lnTo>
                <a:lnTo>
                  <a:pt x="413" y="300"/>
                </a:lnTo>
                <a:lnTo>
                  <a:pt x="419" y="295"/>
                </a:lnTo>
                <a:lnTo>
                  <a:pt x="424" y="294"/>
                </a:lnTo>
                <a:lnTo>
                  <a:pt x="439" y="288"/>
                </a:lnTo>
                <a:lnTo>
                  <a:pt x="441" y="287"/>
                </a:lnTo>
                <a:lnTo>
                  <a:pt x="444" y="282"/>
                </a:lnTo>
                <a:lnTo>
                  <a:pt x="447" y="272"/>
                </a:lnTo>
                <a:lnTo>
                  <a:pt x="447" y="268"/>
                </a:lnTo>
                <a:lnTo>
                  <a:pt x="444" y="261"/>
                </a:lnTo>
                <a:lnTo>
                  <a:pt x="446" y="256"/>
                </a:lnTo>
                <a:lnTo>
                  <a:pt x="446" y="253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45" name="Freeform 68672">
            <a:extLst>
              <a:ext uri="{FF2B5EF4-FFF2-40B4-BE49-F238E27FC236}">
                <a16:creationId xmlns:a16="http://schemas.microsoft.com/office/drawing/2014/main" id="{C25B9752-674D-19A3-DEAF-015E86773E07}"/>
              </a:ext>
            </a:extLst>
          </p:cNvPr>
          <p:cNvSpPr>
            <a:spLocks/>
          </p:cNvSpPr>
          <p:nvPr/>
        </p:nvSpPr>
        <p:spPr bwMode="auto">
          <a:xfrm>
            <a:off x="6136578" y="3269451"/>
            <a:ext cx="705138" cy="830927"/>
          </a:xfrm>
          <a:custGeom>
            <a:avLst/>
            <a:gdLst>
              <a:gd name="T0" fmla="*/ 73 w 259"/>
              <a:gd name="T1" fmla="*/ 0 h 304"/>
              <a:gd name="T2" fmla="*/ 68 w 259"/>
              <a:gd name="T3" fmla="*/ 25 h 304"/>
              <a:gd name="T4" fmla="*/ 62 w 259"/>
              <a:gd name="T5" fmla="*/ 43 h 304"/>
              <a:gd name="T6" fmla="*/ 59 w 259"/>
              <a:gd name="T7" fmla="*/ 45 h 304"/>
              <a:gd name="T8" fmla="*/ 56 w 259"/>
              <a:gd name="T9" fmla="*/ 43 h 304"/>
              <a:gd name="T10" fmla="*/ 51 w 259"/>
              <a:gd name="T11" fmla="*/ 39 h 304"/>
              <a:gd name="T12" fmla="*/ 47 w 259"/>
              <a:gd name="T13" fmla="*/ 41 h 304"/>
              <a:gd name="T14" fmla="*/ 45 w 259"/>
              <a:gd name="T15" fmla="*/ 37 h 304"/>
              <a:gd name="T16" fmla="*/ 38 w 259"/>
              <a:gd name="T17" fmla="*/ 39 h 304"/>
              <a:gd name="T18" fmla="*/ 35 w 259"/>
              <a:gd name="T19" fmla="*/ 42 h 304"/>
              <a:gd name="T20" fmla="*/ 35 w 259"/>
              <a:gd name="T21" fmla="*/ 53 h 304"/>
              <a:gd name="T22" fmla="*/ 35 w 259"/>
              <a:gd name="T23" fmla="*/ 67 h 304"/>
              <a:gd name="T24" fmla="*/ 35 w 259"/>
              <a:gd name="T25" fmla="*/ 80 h 304"/>
              <a:gd name="T26" fmla="*/ 34 w 259"/>
              <a:gd name="T27" fmla="*/ 84 h 304"/>
              <a:gd name="T28" fmla="*/ 31 w 259"/>
              <a:gd name="T29" fmla="*/ 89 h 304"/>
              <a:gd name="T30" fmla="*/ 30 w 259"/>
              <a:gd name="T31" fmla="*/ 94 h 304"/>
              <a:gd name="T32" fmla="*/ 30 w 259"/>
              <a:gd name="T33" fmla="*/ 101 h 304"/>
              <a:gd name="T34" fmla="*/ 34 w 259"/>
              <a:gd name="T35" fmla="*/ 110 h 304"/>
              <a:gd name="T36" fmla="*/ 35 w 259"/>
              <a:gd name="T37" fmla="*/ 119 h 304"/>
              <a:gd name="T38" fmla="*/ 37 w 259"/>
              <a:gd name="T39" fmla="*/ 122 h 304"/>
              <a:gd name="T40" fmla="*/ 42 w 259"/>
              <a:gd name="T41" fmla="*/ 128 h 304"/>
              <a:gd name="T42" fmla="*/ 39 w 259"/>
              <a:gd name="T43" fmla="*/ 130 h 304"/>
              <a:gd name="T44" fmla="*/ 34 w 259"/>
              <a:gd name="T45" fmla="*/ 134 h 304"/>
              <a:gd name="T46" fmla="*/ 24 w 259"/>
              <a:gd name="T47" fmla="*/ 141 h 304"/>
              <a:gd name="T48" fmla="*/ 21 w 259"/>
              <a:gd name="T49" fmla="*/ 154 h 304"/>
              <a:gd name="T50" fmla="*/ 17 w 259"/>
              <a:gd name="T51" fmla="*/ 162 h 304"/>
              <a:gd name="T52" fmla="*/ 13 w 259"/>
              <a:gd name="T53" fmla="*/ 166 h 304"/>
              <a:gd name="T54" fmla="*/ 11 w 259"/>
              <a:gd name="T55" fmla="*/ 167 h 304"/>
              <a:gd name="T56" fmla="*/ 9 w 259"/>
              <a:gd name="T57" fmla="*/ 171 h 304"/>
              <a:gd name="T58" fmla="*/ 10 w 259"/>
              <a:gd name="T59" fmla="*/ 178 h 304"/>
              <a:gd name="T60" fmla="*/ 9 w 259"/>
              <a:gd name="T61" fmla="*/ 183 h 304"/>
              <a:gd name="T62" fmla="*/ 15 w 259"/>
              <a:gd name="T63" fmla="*/ 188 h 304"/>
              <a:gd name="T64" fmla="*/ 13 w 259"/>
              <a:gd name="T65" fmla="*/ 192 h 304"/>
              <a:gd name="T66" fmla="*/ 5 w 259"/>
              <a:gd name="T67" fmla="*/ 196 h 304"/>
              <a:gd name="T68" fmla="*/ 3 w 259"/>
              <a:gd name="T69" fmla="*/ 200 h 304"/>
              <a:gd name="T70" fmla="*/ 0 w 259"/>
              <a:gd name="T71" fmla="*/ 206 h 304"/>
              <a:gd name="T72" fmla="*/ 139 w 259"/>
              <a:gd name="T73" fmla="*/ 291 h 304"/>
              <a:gd name="T74" fmla="*/ 182 w 259"/>
              <a:gd name="T75" fmla="*/ 299 h 304"/>
              <a:gd name="T76" fmla="*/ 218 w 259"/>
              <a:gd name="T77" fmla="*/ 304 h 304"/>
              <a:gd name="T78" fmla="*/ 219 w 259"/>
              <a:gd name="T79" fmla="*/ 304 h 304"/>
              <a:gd name="T80" fmla="*/ 259 w 259"/>
              <a:gd name="T81" fmla="*/ 33 h 304"/>
              <a:gd name="T82" fmla="*/ 73 w 259"/>
              <a:gd name="T83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9" h="304">
                <a:moveTo>
                  <a:pt x="73" y="0"/>
                </a:moveTo>
                <a:cubicBezTo>
                  <a:pt x="73" y="0"/>
                  <a:pt x="69" y="19"/>
                  <a:pt x="68" y="25"/>
                </a:cubicBezTo>
                <a:cubicBezTo>
                  <a:pt x="66" y="29"/>
                  <a:pt x="62" y="43"/>
                  <a:pt x="62" y="43"/>
                </a:cubicBezTo>
                <a:cubicBezTo>
                  <a:pt x="59" y="45"/>
                  <a:pt x="59" y="45"/>
                  <a:pt x="59" y="45"/>
                </a:cubicBezTo>
                <a:cubicBezTo>
                  <a:pt x="56" y="43"/>
                  <a:pt x="56" y="43"/>
                  <a:pt x="56" y="43"/>
                </a:cubicBezTo>
                <a:cubicBezTo>
                  <a:pt x="51" y="39"/>
                  <a:pt x="51" y="39"/>
                  <a:pt x="51" y="39"/>
                </a:cubicBezTo>
                <a:cubicBezTo>
                  <a:pt x="47" y="41"/>
                  <a:pt x="47" y="41"/>
                  <a:pt x="47" y="41"/>
                </a:cubicBezTo>
                <a:cubicBezTo>
                  <a:pt x="45" y="37"/>
                  <a:pt x="45" y="37"/>
                  <a:pt x="45" y="37"/>
                </a:cubicBezTo>
                <a:cubicBezTo>
                  <a:pt x="38" y="39"/>
                  <a:pt x="38" y="39"/>
                  <a:pt x="38" y="39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80"/>
                  <a:pt x="35" y="80"/>
                  <a:pt x="35" y="80"/>
                </a:cubicBezTo>
                <a:cubicBezTo>
                  <a:pt x="34" y="84"/>
                  <a:pt x="34" y="84"/>
                  <a:pt x="34" y="84"/>
                </a:cubicBezTo>
                <a:cubicBezTo>
                  <a:pt x="31" y="89"/>
                  <a:pt x="31" y="89"/>
                  <a:pt x="31" y="89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5" y="119"/>
                  <a:pt x="35" y="119"/>
                  <a:pt x="35" y="119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9" y="130"/>
                  <a:pt x="39" y="130"/>
                  <a:pt x="39" y="130"/>
                </a:cubicBezTo>
                <a:cubicBezTo>
                  <a:pt x="34" y="134"/>
                  <a:pt x="34" y="134"/>
                  <a:pt x="34" y="134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1" y="154"/>
                  <a:pt x="21" y="154"/>
                  <a:pt x="21" y="154"/>
                </a:cubicBezTo>
                <a:cubicBezTo>
                  <a:pt x="17" y="162"/>
                  <a:pt x="17" y="162"/>
                  <a:pt x="17" y="162"/>
                </a:cubicBezTo>
                <a:cubicBezTo>
                  <a:pt x="13" y="166"/>
                  <a:pt x="13" y="166"/>
                  <a:pt x="13" y="166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9" y="171"/>
                  <a:pt x="9" y="171"/>
                  <a:pt x="9" y="171"/>
                </a:cubicBezTo>
                <a:cubicBezTo>
                  <a:pt x="10" y="178"/>
                  <a:pt x="10" y="178"/>
                  <a:pt x="10" y="178"/>
                </a:cubicBezTo>
                <a:cubicBezTo>
                  <a:pt x="9" y="183"/>
                  <a:pt x="9" y="183"/>
                  <a:pt x="9" y="183"/>
                </a:cubicBezTo>
                <a:cubicBezTo>
                  <a:pt x="15" y="188"/>
                  <a:pt x="15" y="188"/>
                  <a:pt x="15" y="188"/>
                </a:cubicBezTo>
                <a:cubicBezTo>
                  <a:pt x="13" y="192"/>
                  <a:pt x="13" y="192"/>
                  <a:pt x="13" y="192"/>
                </a:cubicBezTo>
                <a:cubicBezTo>
                  <a:pt x="5" y="196"/>
                  <a:pt x="5" y="196"/>
                  <a:pt x="5" y="196"/>
                </a:cubicBezTo>
                <a:cubicBezTo>
                  <a:pt x="3" y="200"/>
                  <a:pt x="3" y="200"/>
                  <a:pt x="3" y="200"/>
                </a:cubicBezTo>
                <a:cubicBezTo>
                  <a:pt x="0" y="206"/>
                  <a:pt x="0" y="206"/>
                  <a:pt x="0" y="206"/>
                </a:cubicBezTo>
                <a:cubicBezTo>
                  <a:pt x="139" y="291"/>
                  <a:pt x="139" y="291"/>
                  <a:pt x="139" y="291"/>
                </a:cubicBezTo>
                <a:cubicBezTo>
                  <a:pt x="182" y="299"/>
                  <a:pt x="182" y="299"/>
                  <a:pt x="182" y="299"/>
                </a:cubicBezTo>
                <a:cubicBezTo>
                  <a:pt x="218" y="304"/>
                  <a:pt x="218" y="304"/>
                  <a:pt x="218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59" y="33"/>
                  <a:pt x="259" y="33"/>
                  <a:pt x="259" y="33"/>
                </a:cubicBezTo>
                <a:lnTo>
                  <a:pt x="73" y="0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46" name="Freeform 68673">
            <a:extLst>
              <a:ext uri="{FF2B5EF4-FFF2-40B4-BE49-F238E27FC236}">
                <a16:creationId xmlns:a16="http://schemas.microsoft.com/office/drawing/2014/main" id="{CF51B38E-56FC-6D36-0C67-16D9711A6CF8}"/>
              </a:ext>
            </a:extLst>
          </p:cNvPr>
          <p:cNvSpPr>
            <a:spLocks/>
          </p:cNvSpPr>
          <p:nvPr/>
        </p:nvSpPr>
        <p:spPr bwMode="auto">
          <a:xfrm>
            <a:off x="5421780" y="2374113"/>
            <a:ext cx="827491" cy="1433188"/>
          </a:xfrm>
          <a:custGeom>
            <a:avLst/>
            <a:gdLst>
              <a:gd name="T0" fmla="*/ 229 w 257"/>
              <a:gd name="T1" fmla="*/ 433 h 445"/>
              <a:gd name="T2" fmla="*/ 231 w 257"/>
              <a:gd name="T3" fmla="*/ 420 h 445"/>
              <a:gd name="T4" fmla="*/ 239 w 257"/>
              <a:gd name="T5" fmla="*/ 409 h 445"/>
              <a:gd name="T6" fmla="*/ 255 w 257"/>
              <a:gd name="T7" fmla="*/ 388 h 445"/>
              <a:gd name="T8" fmla="*/ 251 w 257"/>
              <a:gd name="T9" fmla="*/ 379 h 445"/>
              <a:gd name="T10" fmla="*/ 247 w 257"/>
              <a:gd name="T11" fmla="*/ 358 h 445"/>
              <a:gd name="T12" fmla="*/ 118 w 257"/>
              <a:gd name="T13" fmla="*/ 158 h 445"/>
              <a:gd name="T14" fmla="*/ 113 w 257"/>
              <a:gd name="T15" fmla="*/ 153 h 445"/>
              <a:gd name="T16" fmla="*/ 117 w 257"/>
              <a:gd name="T17" fmla="*/ 146 h 445"/>
              <a:gd name="T18" fmla="*/ 26 w 257"/>
              <a:gd name="T19" fmla="*/ 0 h 445"/>
              <a:gd name="T20" fmla="*/ 23 w 257"/>
              <a:gd name="T21" fmla="*/ 9 h 445"/>
              <a:gd name="T22" fmla="*/ 22 w 257"/>
              <a:gd name="T23" fmla="*/ 25 h 445"/>
              <a:gd name="T24" fmla="*/ 17 w 257"/>
              <a:gd name="T25" fmla="*/ 34 h 445"/>
              <a:gd name="T26" fmla="*/ 7 w 257"/>
              <a:gd name="T27" fmla="*/ 50 h 445"/>
              <a:gd name="T28" fmla="*/ 0 w 257"/>
              <a:gd name="T29" fmla="*/ 62 h 445"/>
              <a:gd name="T30" fmla="*/ 3 w 257"/>
              <a:gd name="T31" fmla="*/ 75 h 445"/>
              <a:gd name="T32" fmla="*/ 9 w 257"/>
              <a:gd name="T33" fmla="*/ 90 h 445"/>
              <a:gd name="T34" fmla="*/ 5 w 257"/>
              <a:gd name="T35" fmla="*/ 110 h 445"/>
              <a:gd name="T36" fmla="*/ 2 w 257"/>
              <a:gd name="T37" fmla="*/ 122 h 445"/>
              <a:gd name="T38" fmla="*/ 11 w 257"/>
              <a:gd name="T39" fmla="*/ 145 h 445"/>
              <a:gd name="T40" fmla="*/ 17 w 257"/>
              <a:gd name="T41" fmla="*/ 161 h 445"/>
              <a:gd name="T42" fmla="*/ 14 w 257"/>
              <a:gd name="T43" fmla="*/ 169 h 445"/>
              <a:gd name="T44" fmla="*/ 23 w 257"/>
              <a:gd name="T45" fmla="*/ 176 h 445"/>
              <a:gd name="T46" fmla="*/ 29 w 257"/>
              <a:gd name="T47" fmla="*/ 175 h 445"/>
              <a:gd name="T48" fmla="*/ 37 w 257"/>
              <a:gd name="T49" fmla="*/ 172 h 445"/>
              <a:gd name="T50" fmla="*/ 51 w 257"/>
              <a:gd name="T51" fmla="*/ 177 h 445"/>
              <a:gd name="T52" fmla="*/ 49 w 257"/>
              <a:gd name="T53" fmla="*/ 179 h 445"/>
              <a:gd name="T54" fmla="*/ 40 w 257"/>
              <a:gd name="T55" fmla="*/ 176 h 445"/>
              <a:gd name="T56" fmla="*/ 33 w 257"/>
              <a:gd name="T57" fmla="*/ 175 h 445"/>
              <a:gd name="T58" fmla="*/ 35 w 257"/>
              <a:gd name="T59" fmla="*/ 187 h 445"/>
              <a:gd name="T60" fmla="*/ 30 w 257"/>
              <a:gd name="T61" fmla="*/ 192 h 445"/>
              <a:gd name="T62" fmla="*/ 29 w 257"/>
              <a:gd name="T63" fmla="*/ 185 h 445"/>
              <a:gd name="T64" fmla="*/ 24 w 257"/>
              <a:gd name="T65" fmla="*/ 187 h 445"/>
              <a:gd name="T66" fmla="*/ 23 w 257"/>
              <a:gd name="T67" fmla="*/ 204 h 445"/>
              <a:gd name="T68" fmla="*/ 30 w 257"/>
              <a:gd name="T69" fmla="*/ 217 h 445"/>
              <a:gd name="T70" fmla="*/ 35 w 257"/>
              <a:gd name="T71" fmla="*/ 229 h 445"/>
              <a:gd name="T72" fmla="*/ 28 w 257"/>
              <a:gd name="T73" fmla="*/ 234 h 445"/>
              <a:gd name="T74" fmla="*/ 34 w 257"/>
              <a:gd name="T75" fmla="*/ 255 h 445"/>
              <a:gd name="T76" fmla="*/ 42 w 257"/>
              <a:gd name="T77" fmla="*/ 275 h 445"/>
              <a:gd name="T78" fmla="*/ 50 w 257"/>
              <a:gd name="T79" fmla="*/ 288 h 445"/>
              <a:gd name="T80" fmla="*/ 50 w 257"/>
              <a:gd name="T81" fmla="*/ 298 h 445"/>
              <a:gd name="T82" fmla="*/ 53 w 257"/>
              <a:gd name="T83" fmla="*/ 307 h 445"/>
              <a:gd name="T84" fmla="*/ 50 w 257"/>
              <a:gd name="T85" fmla="*/ 327 h 445"/>
              <a:gd name="T86" fmla="*/ 73 w 257"/>
              <a:gd name="T87" fmla="*/ 339 h 445"/>
              <a:gd name="T88" fmla="*/ 91 w 257"/>
              <a:gd name="T89" fmla="*/ 355 h 445"/>
              <a:gd name="T90" fmla="*/ 112 w 257"/>
              <a:gd name="T91" fmla="*/ 374 h 445"/>
              <a:gd name="T92" fmla="*/ 128 w 257"/>
              <a:gd name="T93" fmla="*/ 388 h 445"/>
              <a:gd name="T94" fmla="*/ 143 w 257"/>
              <a:gd name="T95" fmla="*/ 414 h 445"/>
              <a:gd name="T96" fmla="*/ 143 w 257"/>
              <a:gd name="T97" fmla="*/ 434 h 445"/>
              <a:gd name="T98" fmla="*/ 226 w 257"/>
              <a:gd name="T99" fmla="*/ 44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7" h="445">
                <a:moveTo>
                  <a:pt x="233" y="441"/>
                </a:moveTo>
                <a:lnTo>
                  <a:pt x="234" y="438"/>
                </a:lnTo>
                <a:lnTo>
                  <a:pt x="229" y="433"/>
                </a:lnTo>
                <a:lnTo>
                  <a:pt x="230" y="429"/>
                </a:lnTo>
                <a:lnTo>
                  <a:pt x="229" y="423"/>
                </a:lnTo>
                <a:lnTo>
                  <a:pt x="231" y="420"/>
                </a:lnTo>
                <a:lnTo>
                  <a:pt x="233" y="419"/>
                </a:lnTo>
                <a:lnTo>
                  <a:pt x="236" y="416"/>
                </a:lnTo>
                <a:lnTo>
                  <a:pt x="239" y="409"/>
                </a:lnTo>
                <a:lnTo>
                  <a:pt x="242" y="398"/>
                </a:lnTo>
                <a:lnTo>
                  <a:pt x="250" y="392"/>
                </a:lnTo>
                <a:lnTo>
                  <a:pt x="255" y="388"/>
                </a:lnTo>
                <a:lnTo>
                  <a:pt x="257" y="387"/>
                </a:lnTo>
                <a:lnTo>
                  <a:pt x="253" y="382"/>
                </a:lnTo>
                <a:lnTo>
                  <a:pt x="251" y="379"/>
                </a:lnTo>
                <a:lnTo>
                  <a:pt x="250" y="372"/>
                </a:lnTo>
                <a:lnTo>
                  <a:pt x="247" y="364"/>
                </a:lnTo>
                <a:lnTo>
                  <a:pt x="247" y="358"/>
                </a:lnTo>
                <a:lnTo>
                  <a:pt x="248" y="354"/>
                </a:lnTo>
                <a:lnTo>
                  <a:pt x="248" y="353"/>
                </a:lnTo>
                <a:lnTo>
                  <a:pt x="118" y="158"/>
                </a:lnTo>
                <a:lnTo>
                  <a:pt x="115" y="156"/>
                </a:lnTo>
                <a:lnTo>
                  <a:pt x="114" y="155"/>
                </a:lnTo>
                <a:lnTo>
                  <a:pt x="113" y="153"/>
                </a:lnTo>
                <a:lnTo>
                  <a:pt x="112" y="150"/>
                </a:lnTo>
                <a:lnTo>
                  <a:pt x="113" y="147"/>
                </a:lnTo>
                <a:lnTo>
                  <a:pt x="117" y="146"/>
                </a:lnTo>
                <a:lnTo>
                  <a:pt x="119" y="145"/>
                </a:lnTo>
                <a:lnTo>
                  <a:pt x="148" y="35"/>
                </a:lnTo>
                <a:lnTo>
                  <a:pt x="26" y="0"/>
                </a:lnTo>
                <a:lnTo>
                  <a:pt x="25" y="4"/>
                </a:lnTo>
                <a:lnTo>
                  <a:pt x="23" y="5"/>
                </a:lnTo>
                <a:lnTo>
                  <a:pt x="23" y="9"/>
                </a:lnTo>
                <a:lnTo>
                  <a:pt x="23" y="12"/>
                </a:lnTo>
                <a:lnTo>
                  <a:pt x="23" y="21"/>
                </a:lnTo>
                <a:lnTo>
                  <a:pt x="22" y="25"/>
                </a:lnTo>
                <a:lnTo>
                  <a:pt x="19" y="30"/>
                </a:lnTo>
                <a:lnTo>
                  <a:pt x="17" y="33"/>
                </a:lnTo>
                <a:lnTo>
                  <a:pt x="17" y="34"/>
                </a:lnTo>
                <a:lnTo>
                  <a:pt x="17" y="40"/>
                </a:lnTo>
                <a:lnTo>
                  <a:pt x="13" y="45"/>
                </a:lnTo>
                <a:lnTo>
                  <a:pt x="7" y="50"/>
                </a:lnTo>
                <a:lnTo>
                  <a:pt x="2" y="55"/>
                </a:lnTo>
                <a:lnTo>
                  <a:pt x="1" y="57"/>
                </a:lnTo>
                <a:lnTo>
                  <a:pt x="0" y="62"/>
                </a:lnTo>
                <a:lnTo>
                  <a:pt x="0" y="66"/>
                </a:lnTo>
                <a:lnTo>
                  <a:pt x="1" y="71"/>
                </a:lnTo>
                <a:lnTo>
                  <a:pt x="3" y="75"/>
                </a:lnTo>
                <a:lnTo>
                  <a:pt x="7" y="81"/>
                </a:lnTo>
                <a:lnTo>
                  <a:pt x="8" y="85"/>
                </a:lnTo>
                <a:lnTo>
                  <a:pt x="9" y="90"/>
                </a:lnTo>
                <a:lnTo>
                  <a:pt x="9" y="98"/>
                </a:lnTo>
                <a:lnTo>
                  <a:pt x="6" y="104"/>
                </a:lnTo>
                <a:lnTo>
                  <a:pt x="5" y="110"/>
                </a:lnTo>
                <a:lnTo>
                  <a:pt x="5" y="117"/>
                </a:lnTo>
                <a:lnTo>
                  <a:pt x="4" y="120"/>
                </a:lnTo>
                <a:lnTo>
                  <a:pt x="2" y="122"/>
                </a:lnTo>
                <a:lnTo>
                  <a:pt x="3" y="126"/>
                </a:lnTo>
                <a:lnTo>
                  <a:pt x="7" y="133"/>
                </a:lnTo>
                <a:lnTo>
                  <a:pt x="11" y="145"/>
                </a:lnTo>
                <a:lnTo>
                  <a:pt x="15" y="153"/>
                </a:lnTo>
                <a:lnTo>
                  <a:pt x="17" y="156"/>
                </a:lnTo>
                <a:lnTo>
                  <a:pt x="17" y="161"/>
                </a:lnTo>
                <a:lnTo>
                  <a:pt x="16" y="164"/>
                </a:lnTo>
                <a:lnTo>
                  <a:pt x="14" y="166"/>
                </a:lnTo>
                <a:lnTo>
                  <a:pt x="14" y="169"/>
                </a:lnTo>
                <a:lnTo>
                  <a:pt x="18" y="169"/>
                </a:lnTo>
                <a:lnTo>
                  <a:pt x="20" y="172"/>
                </a:lnTo>
                <a:lnTo>
                  <a:pt x="23" y="176"/>
                </a:lnTo>
                <a:lnTo>
                  <a:pt x="24" y="178"/>
                </a:lnTo>
                <a:lnTo>
                  <a:pt x="27" y="179"/>
                </a:lnTo>
                <a:lnTo>
                  <a:pt x="29" y="175"/>
                </a:lnTo>
                <a:lnTo>
                  <a:pt x="29" y="170"/>
                </a:lnTo>
                <a:lnTo>
                  <a:pt x="34" y="169"/>
                </a:lnTo>
                <a:lnTo>
                  <a:pt x="37" y="172"/>
                </a:lnTo>
                <a:lnTo>
                  <a:pt x="44" y="172"/>
                </a:lnTo>
                <a:lnTo>
                  <a:pt x="48" y="176"/>
                </a:lnTo>
                <a:lnTo>
                  <a:pt x="51" y="177"/>
                </a:lnTo>
                <a:lnTo>
                  <a:pt x="53" y="178"/>
                </a:lnTo>
                <a:lnTo>
                  <a:pt x="51" y="180"/>
                </a:lnTo>
                <a:lnTo>
                  <a:pt x="49" y="179"/>
                </a:lnTo>
                <a:lnTo>
                  <a:pt x="45" y="177"/>
                </a:lnTo>
                <a:lnTo>
                  <a:pt x="44" y="177"/>
                </a:lnTo>
                <a:lnTo>
                  <a:pt x="40" y="176"/>
                </a:lnTo>
                <a:lnTo>
                  <a:pt x="38" y="175"/>
                </a:lnTo>
                <a:lnTo>
                  <a:pt x="35" y="174"/>
                </a:lnTo>
                <a:lnTo>
                  <a:pt x="33" y="175"/>
                </a:lnTo>
                <a:lnTo>
                  <a:pt x="33" y="177"/>
                </a:lnTo>
                <a:lnTo>
                  <a:pt x="33" y="184"/>
                </a:lnTo>
                <a:lnTo>
                  <a:pt x="35" y="187"/>
                </a:lnTo>
                <a:lnTo>
                  <a:pt x="34" y="194"/>
                </a:lnTo>
                <a:lnTo>
                  <a:pt x="33" y="194"/>
                </a:lnTo>
                <a:lnTo>
                  <a:pt x="30" y="192"/>
                </a:lnTo>
                <a:lnTo>
                  <a:pt x="29" y="190"/>
                </a:lnTo>
                <a:lnTo>
                  <a:pt x="29" y="186"/>
                </a:lnTo>
                <a:lnTo>
                  <a:pt x="29" y="185"/>
                </a:lnTo>
                <a:lnTo>
                  <a:pt x="28" y="184"/>
                </a:lnTo>
                <a:lnTo>
                  <a:pt x="25" y="183"/>
                </a:lnTo>
                <a:lnTo>
                  <a:pt x="24" y="187"/>
                </a:lnTo>
                <a:lnTo>
                  <a:pt x="23" y="189"/>
                </a:lnTo>
                <a:lnTo>
                  <a:pt x="23" y="195"/>
                </a:lnTo>
                <a:lnTo>
                  <a:pt x="23" y="204"/>
                </a:lnTo>
                <a:lnTo>
                  <a:pt x="23" y="209"/>
                </a:lnTo>
                <a:lnTo>
                  <a:pt x="26" y="214"/>
                </a:lnTo>
                <a:lnTo>
                  <a:pt x="30" y="217"/>
                </a:lnTo>
                <a:lnTo>
                  <a:pt x="34" y="220"/>
                </a:lnTo>
                <a:lnTo>
                  <a:pt x="35" y="225"/>
                </a:lnTo>
                <a:lnTo>
                  <a:pt x="35" y="229"/>
                </a:lnTo>
                <a:lnTo>
                  <a:pt x="34" y="233"/>
                </a:lnTo>
                <a:lnTo>
                  <a:pt x="31" y="234"/>
                </a:lnTo>
                <a:lnTo>
                  <a:pt x="28" y="234"/>
                </a:lnTo>
                <a:lnTo>
                  <a:pt x="28" y="244"/>
                </a:lnTo>
                <a:lnTo>
                  <a:pt x="29" y="247"/>
                </a:lnTo>
                <a:lnTo>
                  <a:pt x="34" y="255"/>
                </a:lnTo>
                <a:lnTo>
                  <a:pt x="35" y="261"/>
                </a:lnTo>
                <a:lnTo>
                  <a:pt x="40" y="268"/>
                </a:lnTo>
                <a:lnTo>
                  <a:pt x="42" y="275"/>
                </a:lnTo>
                <a:lnTo>
                  <a:pt x="45" y="280"/>
                </a:lnTo>
                <a:lnTo>
                  <a:pt x="48" y="287"/>
                </a:lnTo>
                <a:lnTo>
                  <a:pt x="50" y="288"/>
                </a:lnTo>
                <a:lnTo>
                  <a:pt x="50" y="293"/>
                </a:lnTo>
                <a:lnTo>
                  <a:pt x="50" y="296"/>
                </a:lnTo>
                <a:lnTo>
                  <a:pt x="50" y="298"/>
                </a:lnTo>
                <a:lnTo>
                  <a:pt x="52" y="300"/>
                </a:lnTo>
                <a:lnTo>
                  <a:pt x="53" y="303"/>
                </a:lnTo>
                <a:lnTo>
                  <a:pt x="53" y="307"/>
                </a:lnTo>
                <a:lnTo>
                  <a:pt x="52" y="316"/>
                </a:lnTo>
                <a:lnTo>
                  <a:pt x="51" y="322"/>
                </a:lnTo>
                <a:lnTo>
                  <a:pt x="50" y="327"/>
                </a:lnTo>
                <a:lnTo>
                  <a:pt x="59" y="332"/>
                </a:lnTo>
                <a:lnTo>
                  <a:pt x="67" y="335"/>
                </a:lnTo>
                <a:lnTo>
                  <a:pt x="73" y="339"/>
                </a:lnTo>
                <a:lnTo>
                  <a:pt x="82" y="342"/>
                </a:lnTo>
                <a:lnTo>
                  <a:pt x="85" y="345"/>
                </a:lnTo>
                <a:lnTo>
                  <a:pt x="91" y="355"/>
                </a:lnTo>
                <a:lnTo>
                  <a:pt x="99" y="362"/>
                </a:lnTo>
                <a:lnTo>
                  <a:pt x="111" y="365"/>
                </a:lnTo>
                <a:lnTo>
                  <a:pt x="112" y="374"/>
                </a:lnTo>
                <a:lnTo>
                  <a:pt x="114" y="378"/>
                </a:lnTo>
                <a:lnTo>
                  <a:pt x="121" y="380"/>
                </a:lnTo>
                <a:lnTo>
                  <a:pt x="128" y="388"/>
                </a:lnTo>
                <a:lnTo>
                  <a:pt x="136" y="400"/>
                </a:lnTo>
                <a:lnTo>
                  <a:pt x="140" y="405"/>
                </a:lnTo>
                <a:lnTo>
                  <a:pt x="143" y="414"/>
                </a:lnTo>
                <a:lnTo>
                  <a:pt x="140" y="422"/>
                </a:lnTo>
                <a:lnTo>
                  <a:pt x="140" y="427"/>
                </a:lnTo>
                <a:lnTo>
                  <a:pt x="143" y="434"/>
                </a:lnTo>
                <a:lnTo>
                  <a:pt x="147" y="435"/>
                </a:lnTo>
                <a:lnTo>
                  <a:pt x="225" y="445"/>
                </a:lnTo>
                <a:lnTo>
                  <a:pt x="226" y="444"/>
                </a:lnTo>
                <a:lnTo>
                  <a:pt x="233" y="441"/>
                </a:lnTo>
                <a:close/>
              </a:path>
            </a:pathLst>
          </a:custGeom>
          <a:solidFill>
            <a:schemeClr val="accent3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47" name="Freeform 68674">
            <a:extLst>
              <a:ext uri="{FF2B5EF4-FFF2-40B4-BE49-F238E27FC236}">
                <a16:creationId xmlns:a16="http://schemas.microsoft.com/office/drawing/2014/main" id="{3D8F36AD-F402-8090-A2F7-FBA9CD66A0C5}"/>
              </a:ext>
            </a:extLst>
          </p:cNvPr>
          <p:cNvSpPr>
            <a:spLocks/>
          </p:cNvSpPr>
          <p:nvPr/>
        </p:nvSpPr>
        <p:spPr bwMode="auto">
          <a:xfrm>
            <a:off x="7453484" y="3433706"/>
            <a:ext cx="904767" cy="486320"/>
          </a:xfrm>
          <a:custGeom>
            <a:avLst/>
            <a:gdLst>
              <a:gd name="T0" fmla="*/ 0 w 332"/>
              <a:gd name="T1" fmla="*/ 25 h 178"/>
              <a:gd name="T2" fmla="*/ 0 w 332"/>
              <a:gd name="T3" fmla="*/ 28 h 178"/>
              <a:gd name="T4" fmla="*/ 0 w 332"/>
              <a:gd name="T5" fmla="*/ 25 h 178"/>
              <a:gd name="T6" fmla="*/ 118 w 332"/>
              <a:gd name="T7" fmla="*/ 32 h 178"/>
              <a:gd name="T8" fmla="*/ 113 w 332"/>
              <a:gd name="T9" fmla="*/ 123 h 178"/>
              <a:gd name="T10" fmla="*/ 121 w 332"/>
              <a:gd name="T11" fmla="*/ 131 h 178"/>
              <a:gd name="T12" fmla="*/ 124 w 332"/>
              <a:gd name="T13" fmla="*/ 134 h 178"/>
              <a:gd name="T14" fmla="*/ 127 w 332"/>
              <a:gd name="T15" fmla="*/ 134 h 178"/>
              <a:gd name="T16" fmla="*/ 131 w 332"/>
              <a:gd name="T17" fmla="*/ 133 h 178"/>
              <a:gd name="T18" fmla="*/ 134 w 332"/>
              <a:gd name="T19" fmla="*/ 134 h 178"/>
              <a:gd name="T20" fmla="*/ 137 w 332"/>
              <a:gd name="T21" fmla="*/ 133 h 178"/>
              <a:gd name="T22" fmla="*/ 141 w 332"/>
              <a:gd name="T23" fmla="*/ 135 h 178"/>
              <a:gd name="T24" fmla="*/ 144 w 332"/>
              <a:gd name="T25" fmla="*/ 144 h 178"/>
              <a:gd name="T26" fmla="*/ 153 w 332"/>
              <a:gd name="T27" fmla="*/ 144 h 178"/>
              <a:gd name="T28" fmla="*/ 160 w 332"/>
              <a:gd name="T29" fmla="*/ 148 h 178"/>
              <a:gd name="T30" fmla="*/ 166 w 332"/>
              <a:gd name="T31" fmla="*/ 147 h 178"/>
              <a:gd name="T32" fmla="*/ 167 w 332"/>
              <a:gd name="T33" fmla="*/ 147 h 178"/>
              <a:gd name="T34" fmla="*/ 171 w 332"/>
              <a:gd name="T35" fmla="*/ 151 h 178"/>
              <a:gd name="T36" fmla="*/ 175 w 332"/>
              <a:gd name="T37" fmla="*/ 148 h 178"/>
              <a:gd name="T38" fmla="*/ 184 w 332"/>
              <a:gd name="T39" fmla="*/ 149 h 178"/>
              <a:gd name="T40" fmla="*/ 188 w 332"/>
              <a:gd name="T41" fmla="*/ 156 h 178"/>
              <a:gd name="T42" fmla="*/ 191 w 332"/>
              <a:gd name="T43" fmla="*/ 156 h 178"/>
              <a:gd name="T44" fmla="*/ 192 w 332"/>
              <a:gd name="T45" fmla="*/ 162 h 178"/>
              <a:gd name="T46" fmla="*/ 196 w 332"/>
              <a:gd name="T47" fmla="*/ 163 h 178"/>
              <a:gd name="T48" fmla="*/ 200 w 332"/>
              <a:gd name="T49" fmla="*/ 160 h 178"/>
              <a:gd name="T50" fmla="*/ 202 w 332"/>
              <a:gd name="T51" fmla="*/ 157 h 178"/>
              <a:gd name="T52" fmla="*/ 204 w 332"/>
              <a:gd name="T53" fmla="*/ 157 h 178"/>
              <a:gd name="T54" fmla="*/ 211 w 332"/>
              <a:gd name="T55" fmla="*/ 162 h 178"/>
              <a:gd name="T56" fmla="*/ 213 w 332"/>
              <a:gd name="T57" fmla="*/ 166 h 178"/>
              <a:gd name="T58" fmla="*/ 220 w 332"/>
              <a:gd name="T59" fmla="*/ 162 h 178"/>
              <a:gd name="T60" fmla="*/ 222 w 332"/>
              <a:gd name="T61" fmla="*/ 164 h 178"/>
              <a:gd name="T62" fmla="*/ 223 w 332"/>
              <a:gd name="T63" fmla="*/ 170 h 178"/>
              <a:gd name="T64" fmla="*/ 225 w 332"/>
              <a:gd name="T65" fmla="*/ 169 h 178"/>
              <a:gd name="T66" fmla="*/ 228 w 332"/>
              <a:gd name="T67" fmla="*/ 164 h 178"/>
              <a:gd name="T68" fmla="*/ 233 w 332"/>
              <a:gd name="T69" fmla="*/ 163 h 178"/>
              <a:gd name="T70" fmla="*/ 239 w 332"/>
              <a:gd name="T71" fmla="*/ 166 h 178"/>
              <a:gd name="T72" fmla="*/ 248 w 332"/>
              <a:gd name="T73" fmla="*/ 165 h 178"/>
              <a:gd name="T74" fmla="*/ 252 w 332"/>
              <a:gd name="T75" fmla="*/ 169 h 178"/>
              <a:gd name="T76" fmla="*/ 254 w 332"/>
              <a:gd name="T77" fmla="*/ 172 h 178"/>
              <a:gd name="T78" fmla="*/ 259 w 332"/>
              <a:gd name="T79" fmla="*/ 171 h 178"/>
              <a:gd name="T80" fmla="*/ 264 w 332"/>
              <a:gd name="T81" fmla="*/ 167 h 178"/>
              <a:gd name="T82" fmla="*/ 267 w 332"/>
              <a:gd name="T83" fmla="*/ 164 h 178"/>
              <a:gd name="T84" fmla="*/ 271 w 332"/>
              <a:gd name="T85" fmla="*/ 164 h 178"/>
              <a:gd name="T86" fmla="*/ 275 w 332"/>
              <a:gd name="T87" fmla="*/ 166 h 178"/>
              <a:gd name="T88" fmla="*/ 278 w 332"/>
              <a:gd name="T89" fmla="*/ 165 h 178"/>
              <a:gd name="T90" fmla="*/ 282 w 332"/>
              <a:gd name="T91" fmla="*/ 162 h 178"/>
              <a:gd name="T92" fmla="*/ 288 w 332"/>
              <a:gd name="T93" fmla="*/ 163 h 178"/>
              <a:gd name="T94" fmla="*/ 291 w 332"/>
              <a:gd name="T95" fmla="*/ 164 h 178"/>
              <a:gd name="T96" fmla="*/ 300 w 332"/>
              <a:gd name="T97" fmla="*/ 161 h 178"/>
              <a:gd name="T98" fmla="*/ 306 w 332"/>
              <a:gd name="T99" fmla="*/ 163 h 178"/>
              <a:gd name="T100" fmla="*/ 311 w 332"/>
              <a:gd name="T101" fmla="*/ 168 h 178"/>
              <a:gd name="T102" fmla="*/ 318 w 332"/>
              <a:gd name="T103" fmla="*/ 173 h 178"/>
              <a:gd name="T104" fmla="*/ 324 w 332"/>
              <a:gd name="T105" fmla="*/ 173 h 178"/>
              <a:gd name="T106" fmla="*/ 328 w 332"/>
              <a:gd name="T107" fmla="*/ 176 h 178"/>
              <a:gd name="T108" fmla="*/ 331 w 332"/>
              <a:gd name="T109" fmla="*/ 178 h 178"/>
              <a:gd name="T110" fmla="*/ 332 w 332"/>
              <a:gd name="T111" fmla="*/ 88 h 178"/>
              <a:gd name="T112" fmla="*/ 324 w 332"/>
              <a:gd name="T113" fmla="*/ 37 h 178"/>
              <a:gd name="T114" fmla="*/ 324 w 332"/>
              <a:gd name="T115" fmla="*/ 12 h 178"/>
              <a:gd name="T116" fmla="*/ 175 w 332"/>
              <a:gd name="T117" fmla="*/ 9 h 178"/>
              <a:gd name="T118" fmla="*/ 4 w 332"/>
              <a:gd name="T119" fmla="*/ 0 h 178"/>
              <a:gd name="T120" fmla="*/ 3 w 332"/>
              <a:gd name="T121" fmla="*/ 25 h 178"/>
              <a:gd name="T122" fmla="*/ 0 w 332"/>
              <a:gd name="T123" fmla="*/ 2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2" h="178">
                <a:moveTo>
                  <a:pt x="0" y="25"/>
                </a:moveTo>
                <a:cubicBezTo>
                  <a:pt x="0" y="28"/>
                  <a:pt x="0" y="28"/>
                  <a:pt x="0" y="28"/>
                </a:cubicBezTo>
                <a:cubicBezTo>
                  <a:pt x="0" y="25"/>
                  <a:pt x="0" y="25"/>
                  <a:pt x="0" y="25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13" y="123"/>
                  <a:pt x="113" y="123"/>
                  <a:pt x="113" y="12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31" y="133"/>
                  <a:pt x="131" y="133"/>
                  <a:pt x="131" y="133"/>
                </a:cubicBezTo>
                <a:cubicBezTo>
                  <a:pt x="134" y="134"/>
                  <a:pt x="134" y="134"/>
                  <a:pt x="134" y="134"/>
                </a:cubicBezTo>
                <a:cubicBezTo>
                  <a:pt x="137" y="133"/>
                  <a:pt x="137" y="133"/>
                  <a:pt x="137" y="133"/>
                </a:cubicBezTo>
                <a:cubicBezTo>
                  <a:pt x="141" y="135"/>
                  <a:pt x="141" y="135"/>
                  <a:pt x="141" y="135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53" y="144"/>
                  <a:pt x="153" y="144"/>
                  <a:pt x="153" y="144"/>
                </a:cubicBezTo>
                <a:cubicBezTo>
                  <a:pt x="160" y="148"/>
                  <a:pt x="160" y="148"/>
                  <a:pt x="160" y="148"/>
                </a:cubicBezTo>
                <a:cubicBezTo>
                  <a:pt x="166" y="147"/>
                  <a:pt x="166" y="147"/>
                  <a:pt x="166" y="147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71" y="151"/>
                  <a:pt x="171" y="151"/>
                  <a:pt x="171" y="151"/>
                </a:cubicBezTo>
                <a:cubicBezTo>
                  <a:pt x="175" y="148"/>
                  <a:pt x="175" y="148"/>
                  <a:pt x="175" y="148"/>
                </a:cubicBezTo>
                <a:cubicBezTo>
                  <a:pt x="184" y="149"/>
                  <a:pt x="184" y="149"/>
                  <a:pt x="184" y="149"/>
                </a:cubicBezTo>
                <a:cubicBezTo>
                  <a:pt x="188" y="156"/>
                  <a:pt x="188" y="156"/>
                  <a:pt x="188" y="156"/>
                </a:cubicBezTo>
                <a:cubicBezTo>
                  <a:pt x="191" y="156"/>
                  <a:pt x="191" y="156"/>
                  <a:pt x="191" y="156"/>
                </a:cubicBezTo>
                <a:cubicBezTo>
                  <a:pt x="192" y="162"/>
                  <a:pt x="192" y="162"/>
                  <a:pt x="192" y="162"/>
                </a:cubicBezTo>
                <a:cubicBezTo>
                  <a:pt x="196" y="163"/>
                  <a:pt x="196" y="163"/>
                  <a:pt x="196" y="163"/>
                </a:cubicBezTo>
                <a:cubicBezTo>
                  <a:pt x="200" y="160"/>
                  <a:pt x="200" y="160"/>
                  <a:pt x="200" y="160"/>
                </a:cubicBezTo>
                <a:cubicBezTo>
                  <a:pt x="202" y="157"/>
                  <a:pt x="202" y="157"/>
                  <a:pt x="202" y="157"/>
                </a:cubicBezTo>
                <a:cubicBezTo>
                  <a:pt x="204" y="157"/>
                  <a:pt x="204" y="157"/>
                  <a:pt x="204" y="157"/>
                </a:cubicBezTo>
                <a:cubicBezTo>
                  <a:pt x="211" y="162"/>
                  <a:pt x="211" y="162"/>
                  <a:pt x="211" y="162"/>
                </a:cubicBezTo>
                <a:cubicBezTo>
                  <a:pt x="213" y="166"/>
                  <a:pt x="213" y="166"/>
                  <a:pt x="213" y="166"/>
                </a:cubicBezTo>
                <a:cubicBezTo>
                  <a:pt x="220" y="162"/>
                  <a:pt x="220" y="162"/>
                  <a:pt x="220" y="162"/>
                </a:cubicBezTo>
                <a:cubicBezTo>
                  <a:pt x="222" y="164"/>
                  <a:pt x="222" y="164"/>
                  <a:pt x="222" y="164"/>
                </a:cubicBezTo>
                <a:cubicBezTo>
                  <a:pt x="223" y="170"/>
                  <a:pt x="223" y="170"/>
                  <a:pt x="223" y="170"/>
                </a:cubicBezTo>
                <a:cubicBezTo>
                  <a:pt x="225" y="169"/>
                  <a:pt x="225" y="169"/>
                  <a:pt x="225" y="169"/>
                </a:cubicBezTo>
                <a:cubicBezTo>
                  <a:pt x="228" y="164"/>
                  <a:pt x="228" y="164"/>
                  <a:pt x="228" y="164"/>
                </a:cubicBezTo>
                <a:cubicBezTo>
                  <a:pt x="233" y="163"/>
                  <a:pt x="233" y="163"/>
                  <a:pt x="233" y="163"/>
                </a:cubicBezTo>
                <a:cubicBezTo>
                  <a:pt x="239" y="166"/>
                  <a:pt x="239" y="166"/>
                  <a:pt x="239" y="166"/>
                </a:cubicBezTo>
                <a:cubicBezTo>
                  <a:pt x="248" y="165"/>
                  <a:pt x="248" y="165"/>
                  <a:pt x="248" y="165"/>
                </a:cubicBezTo>
                <a:cubicBezTo>
                  <a:pt x="252" y="169"/>
                  <a:pt x="252" y="169"/>
                  <a:pt x="252" y="169"/>
                </a:cubicBezTo>
                <a:cubicBezTo>
                  <a:pt x="254" y="172"/>
                  <a:pt x="254" y="172"/>
                  <a:pt x="254" y="172"/>
                </a:cubicBezTo>
                <a:cubicBezTo>
                  <a:pt x="259" y="171"/>
                  <a:pt x="259" y="171"/>
                  <a:pt x="259" y="171"/>
                </a:cubicBezTo>
                <a:cubicBezTo>
                  <a:pt x="264" y="167"/>
                  <a:pt x="264" y="167"/>
                  <a:pt x="264" y="167"/>
                </a:cubicBezTo>
                <a:cubicBezTo>
                  <a:pt x="267" y="164"/>
                  <a:pt x="267" y="164"/>
                  <a:pt x="267" y="164"/>
                </a:cubicBezTo>
                <a:cubicBezTo>
                  <a:pt x="271" y="164"/>
                  <a:pt x="271" y="164"/>
                  <a:pt x="271" y="164"/>
                </a:cubicBezTo>
                <a:cubicBezTo>
                  <a:pt x="275" y="166"/>
                  <a:pt x="275" y="166"/>
                  <a:pt x="275" y="166"/>
                </a:cubicBezTo>
                <a:cubicBezTo>
                  <a:pt x="278" y="165"/>
                  <a:pt x="278" y="165"/>
                  <a:pt x="278" y="165"/>
                </a:cubicBezTo>
                <a:cubicBezTo>
                  <a:pt x="282" y="162"/>
                  <a:pt x="282" y="162"/>
                  <a:pt x="282" y="162"/>
                </a:cubicBezTo>
                <a:cubicBezTo>
                  <a:pt x="288" y="163"/>
                  <a:pt x="288" y="163"/>
                  <a:pt x="288" y="163"/>
                </a:cubicBezTo>
                <a:cubicBezTo>
                  <a:pt x="291" y="164"/>
                  <a:pt x="291" y="164"/>
                  <a:pt x="291" y="164"/>
                </a:cubicBezTo>
                <a:cubicBezTo>
                  <a:pt x="300" y="161"/>
                  <a:pt x="300" y="161"/>
                  <a:pt x="300" y="161"/>
                </a:cubicBezTo>
                <a:cubicBezTo>
                  <a:pt x="306" y="163"/>
                  <a:pt x="306" y="163"/>
                  <a:pt x="306" y="163"/>
                </a:cubicBezTo>
                <a:cubicBezTo>
                  <a:pt x="311" y="168"/>
                  <a:pt x="311" y="168"/>
                  <a:pt x="311" y="168"/>
                </a:cubicBezTo>
                <a:cubicBezTo>
                  <a:pt x="318" y="173"/>
                  <a:pt x="318" y="173"/>
                  <a:pt x="318" y="173"/>
                </a:cubicBezTo>
                <a:cubicBezTo>
                  <a:pt x="324" y="173"/>
                  <a:pt x="324" y="173"/>
                  <a:pt x="324" y="173"/>
                </a:cubicBezTo>
                <a:cubicBezTo>
                  <a:pt x="328" y="176"/>
                  <a:pt x="328" y="176"/>
                  <a:pt x="328" y="176"/>
                </a:cubicBezTo>
                <a:cubicBezTo>
                  <a:pt x="331" y="178"/>
                  <a:pt x="331" y="178"/>
                  <a:pt x="331" y="178"/>
                </a:cubicBezTo>
                <a:cubicBezTo>
                  <a:pt x="332" y="88"/>
                  <a:pt x="332" y="88"/>
                  <a:pt x="332" y="88"/>
                </a:cubicBezTo>
                <a:cubicBezTo>
                  <a:pt x="324" y="37"/>
                  <a:pt x="324" y="37"/>
                  <a:pt x="324" y="37"/>
                </a:cubicBezTo>
                <a:cubicBezTo>
                  <a:pt x="324" y="12"/>
                  <a:pt x="324" y="12"/>
                  <a:pt x="324" y="12"/>
                </a:cubicBezTo>
                <a:cubicBezTo>
                  <a:pt x="324" y="12"/>
                  <a:pt x="211" y="10"/>
                  <a:pt x="175" y="9"/>
                </a:cubicBezTo>
                <a:cubicBezTo>
                  <a:pt x="131" y="7"/>
                  <a:pt x="4" y="0"/>
                  <a:pt x="4" y="0"/>
                </a:cubicBezTo>
                <a:cubicBezTo>
                  <a:pt x="3" y="25"/>
                  <a:pt x="3" y="25"/>
                  <a:pt x="3" y="25"/>
                </a:cubicBezTo>
                <a:lnTo>
                  <a:pt x="0" y="25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48" name="Freeform 68675">
            <a:extLst>
              <a:ext uri="{FF2B5EF4-FFF2-40B4-BE49-F238E27FC236}">
                <a16:creationId xmlns:a16="http://schemas.microsoft.com/office/drawing/2014/main" id="{716228E3-DD00-AAA1-0E06-58B09264CA0C}"/>
              </a:ext>
            </a:extLst>
          </p:cNvPr>
          <p:cNvSpPr>
            <a:spLocks/>
          </p:cNvSpPr>
          <p:nvPr/>
        </p:nvSpPr>
        <p:spPr bwMode="auto">
          <a:xfrm>
            <a:off x="7569398" y="3040788"/>
            <a:ext cx="766315" cy="425127"/>
          </a:xfrm>
          <a:custGeom>
            <a:avLst/>
            <a:gdLst>
              <a:gd name="T0" fmla="*/ 282 w 282"/>
              <a:gd name="T1" fmla="*/ 156 h 156"/>
              <a:gd name="T2" fmla="*/ 282 w 282"/>
              <a:gd name="T3" fmla="*/ 52 h 156"/>
              <a:gd name="T4" fmla="*/ 276 w 282"/>
              <a:gd name="T5" fmla="*/ 49 h 156"/>
              <a:gd name="T6" fmla="*/ 273 w 282"/>
              <a:gd name="T7" fmla="*/ 47 h 156"/>
              <a:gd name="T8" fmla="*/ 271 w 282"/>
              <a:gd name="T9" fmla="*/ 41 h 156"/>
              <a:gd name="T10" fmla="*/ 265 w 282"/>
              <a:gd name="T11" fmla="*/ 35 h 156"/>
              <a:gd name="T12" fmla="*/ 268 w 282"/>
              <a:gd name="T13" fmla="*/ 30 h 156"/>
              <a:gd name="T14" fmla="*/ 271 w 282"/>
              <a:gd name="T15" fmla="*/ 24 h 156"/>
              <a:gd name="T16" fmla="*/ 271 w 282"/>
              <a:gd name="T17" fmla="*/ 19 h 156"/>
              <a:gd name="T18" fmla="*/ 269 w 282"/>
              <a:gd name="T19" fmla="*/ 19 h 156"/>
              <a:gd name="T20" fmla="*/ 260 w 282"/>
              <a:gd name="T21" fmla="*/ 19 h 156"/>
              <a:gd name="T22" fmla="*/ 258 w 282"/>
              <a:gd name="T23" fmla="*/ 15 h 156"/>
              <a:gd name="T24" fmla="*/ 254 w 282"/>
              <a:gd name="T25" fmla="*/ 9 h 156"/>
              <a:gd name="T26" fmla="*/ 165 w 282"/>
              <a:gd name="T27" fmla="*/ 6 h 156"/>
              <a:gd name="T28" fmla="*/ 10 w 282"/>
              <a:gd name="T29" fmla="*/ 0 h 156"/>
              <a:gd name="T30" fmla="*/ 0 w 282"/>
              <a:gd name="T31" fmla="*/ 146 h 156"/>
              <a:gd name="T32" fmla="*/ 133 w 282"/>
              <a:gd name="T33" fmla="*/ 153 h 156"/>
              <a:gd name="T34" fmla="*/ 282 w 282"/>
              <a:gd name="T35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2" h="156">
                <a:moveTo>
                  <a:pt x="282" y="156"/>
                </a:moveTo>
                <a:cubicBezTo>
                  <a:pt x="282" y="52"/>
                  <a:pt x="282" y="52"/>
                  <a:pt x="282" y="52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1" y="41"/>
                  <a:pt x="271" y="41"/>
                  <a:pt x="271" y="41"/>
                </a:cubicBezTo>
                <a:cubicBezTo>
                  <a:pt x="265" y="35"/>
                  <a:pt x="265" y="35"/>
                  <a:pt x="265" y="35"/>
                </a:cubicBezTo>
                <a:cubicBezTo>
                  <a:pt x="268" y="30"/>
                  <a:pt x="268" y="30"/>
                  <a:pt x="268" y="30"/>
                </a:cubicBezTo>
                <a:cubicBezTo>
                  <a:pt x="271" y="24"/>
                  <a:pt x="271" y="24"/>
                  <a:pt x="271" y="24"/>
                </a:cubicBezTo>
                <a:cubicBezTo>
                  <a:pt x="271" y="19"/>
                  <a:pt x="271" y="19"/>
                  <a:pt x="271" y="19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60" y="19"/>
                  <a:pt x="260" y="19"/>
                  <a:pt x="260" y="19"/>
                </a:cubicBezTo>
                <a:cubicBezTo>
                  <a:pt x="258" y="15"/>
                  <a:pt x="258" y="15"/>
                  <a:pt x="258" y="15"/>
                </a:cubicBezTo>
                <a:cubicBezTo>
                  <a:pt x="254" y="9"/>
                  <a:pt x="254" y="9"/>
                  <a:pt x="254" y="9"/>
                </a:cubicBezTo>
                <a:cubicBezTo>
                  <a:pt x="254" y="9"/>
                  <a:pt x="187" y="7"/>
                  <a:pt x="165" y="6"/>
                </a:cubicBezTo>
                <a:cubicBezTo>
                  <a:pt x="126" y="5"/>
                  <a:pt x="10" y="0"/>
                  <a:pt x="10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41" y="148"/>
                  <a:pt x="104" y="151"/>
                  <a:pt x="133" y="153"/>
                </a:cubicBezTo>
                <a:cubicBezTo>
                  <a:pt x="169" y="154"/>
                  <a:pt x="282" y="156"/>
                  <a:pt x="282" y="156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49" name="Freeform 68676">
            <a:extLst>
              <a:ext uri="{FF2B5EF4-FFF2-40B4-BE49-F238E27FC236}">
                <a16:creationId xmlns:a16="http://schemas.microsoft.com/office/drawing/2014/main" id="{BED18131-EF9D-7E8D-5A83-79DAF11C7A25}"/>
              </a:ext>
            </a:extLst>
          </p:cNvPr>
          <p:cNvSpPr>
            <a:spLocks/>
          </p:cNvSpPr>
          <p:nvPr/>
        </p:nvSpPr>
        <p:spPr bwMode="auto">
          <a:xfrm>
            <a:off x="7408407" y="2634986"/>
            <a:ext cx="853250" cy="431568"/>
          </a:xfrm>
          <a:custGeom>
            <a:avLst/>
            <a:gdLst>
              <a:gd name="T0" fmla="*/ 313 w 313"/>
              <a:gd name="T1" fmla="*/ 158 h 158"/>
              <a:gd name="T2" fmla="*/ 313 w 313"/>
              <a:gd name="T3" fmla="*/ 158 h 158"/>
              <a:gd name="T4" fmla="*/ 313 w 313"/>
              <a:gd name="T5" fmla="*/ 158 h 158"/>
              <a:gd name="T6" fmla="*/ 311 w 313"/>
              <a:gd name="T7" fmla="*/ 154 h 158"/>
              <a:gd name="T8" fmla="*/ 310 w 313"/>
              <a:gd name="T9" fmla="*/ 148 h 158"/>
              <a:gd name="T10" fmla="*/ 304 w 313"/>
              <a:gd name="T11" fmla="*/ 146 h 158"/>
              <a:gd name="T12" fmla="*/ 304 w 313"/>
              <a:gd name="T13" fmla="*/ 145 h 158"/>
              <a:gd name="T14" fmla="*/ 302 w 313"/>
              <a:gd name="T15" fmla="*/ 142 h 158"/>
              <a:gd name="T16" fmla="*/ 304 w 313"/>
              <a:gd name="T17" fmla="*/ 140 h 158"/>
              <a:gd name="T18" fmla="*/ 303 w 313"/>
              <a:gd name="T19" fmla="*/ 135 h 158"/>
              <a:gd name="T20" fmla="*/ 300 w 313"/>
              <a:gd name="T21" fmla="*/ 133 h 158"/>
              <a:gd name="T22" fmla="*/ 299 w 313"/>
              <a:gd name="T23" fmla="*/ 130 h 158"/>
              <a:gd name="T24" fmla="*/ 297 w 313"/>
              <a:gd name="T25" fmla="*/ 123 h 158"/>
              <a:gd name="T26" fmla="*/ 297 w 313"/>
              <a:gd name="T27" fmla="*/ 113 h 158"/>
              <a:gd name="T28" fmla="*/ 296 w 313"/>
              <a:gd name="T29" fmla="*/ 111 h 158"/>
              <a:gd name="T30" fmla="*/ 294 w 313"/>
              <a:gd name="T31" fmla="*/ 108 h 158"/>
              <a:gd name="T32" fmla="*/ 295 w 313"/>
              <a:gd name="T33" fmla="*/ 104 h 158"/>
              <a:gd name="T34" fmla="*/ 295 w 313"/>
              <a:gd name="T35" fmla="*/ 94 h 158"/>
              <a:gd name="T36" fmla="*/ 293 w 313"/>
              <a:gd name="T37" fmla="*/ 87 h 158"/>
              <a:gd name="T38" fmla="*/ 291 w 313"/>
              <a:gd name="T39" fmla="*/ 85 h 158"/>
              <a:gd name="T40" fmla="*/ 289 w 313"/>
              <a:gd name="T41" fmla="*/ 85 h 158"/>
              <a:gd name="T42" fmla="*/ 288 w 313"/>
              <a:gd name="T43" fmla="*/ 83 h 158"/>
              <a:gd name="T44" fmla="*/ 287 w 313"/>
              <a:gd name="T45" fmla="*/ 78 h 158"/>
              <a:gd name="T46" fmla="*/ 286 w 313"/>
              <a:gd name="T47" fmla="*/ 74 h 158"/>
              <a:gd name="T48" fmla="*/ 289 w 313"/>
              <a:gd name="T49" fmla="*/ 73 h 158"/>
              <a:gd name="T50" fmla="*/ 289 w 313"/>
              <a:gd name="T51" fmla="*/ 72 h 158"/>
              <a:gd name="T52" fmla="*/ 288 w 313"/>
              <a:gd name="T53" fmla="*/ 71 h 158"/>
              <a:gd name="T54" fmla="*/ 287 w 313"/>
              <a:gd name="T55" fmla="*/ 68 h 158"/>
              <a:gd name="T56" fmla="*/ 285 w 313"/>
              <a:gd name="T57" fmla="*/ 65 h 158"/>
              <a:gd name="T58" fmla="*/ 283 w 313"/>
              <a:gd name="T59" fmla="*/ 60 h 158"/>
              <a:gd name="T60" fmla="*/ 281 w 313"/>
              <a:gd name="T61" fmla="*/ 54 h 158"/>
              <a:gd name="T62" fmla="*/ 278 w 313"/>
              <a:gd name="T63" fmla="*/ 49 h 158"/>
              <a:gd name="T64" fmla="*/ 275 w 313"/>
              <a:gd name="T65" fmla="*/ 40 h 158"/>
              <a:gd name="T66" fmla="*/ 272 w 313"/>
              <a:gd name="T67" fmla="*/ 36 h 158"/>
              <a:gd name="T68" fmla="*/ 271 w 313"/>
              <a:gd name="T69" fmla="*/ 35 h 158"/>
              <a:gd name="T70" fmla="*/ 267 w 313"/>
              <a:gd name="T71" fmla="*/ 32 h 158"/>
              <a:gd name="T72" fmla="*/ 260 w 313"/>
              <a:gd name="T73" fmla="*/ 27 h 158"/>
              <a:gd name="T74" fmla="*/ 255 w 313"/>
              <a:gd name="T75" fmla="*/ 25 h 158"/>
              <a:gd name="T76" fmla="*/ 250 w 313"/>
              <a:gd name="T77" fmla="*/ 23 h 158"/>
              <a:gd name="T78" fmla="*/ 246 w 313"/>
              <a:gd name="T79" fmla="*/ 19 h 158"/>
              <a:gd name="T80" fmla="*/ 239 w 313"/>
              <a:gd name="T81" fmla="*/ 18 h 158"/>
              <a:gd name="T82" fmla="*/ 230 w 313"/>
              <a:gd name="T83" fmla="*/ 19 h 158"/>
              <a:gd name="T84" fmla="*/ 227 w 313"/>
              <a:gd name="T85" fmla="*/ 19 h 158"/>
              <a:gd name="T86" fmla="*/ 224 w 313"/>
              <a:gd name="T87" fmla="*/ 20 h 158"/>
              <a:gd name="T88" fmla="*/ 222 w 313"/>
              <a:gd name="T89" fmla="*/ 22 h 158"/>
              <a:gd name="T90" fmla="*/ 219 w 313"/>
              <a:gd name="T91" fmla="*/ 21 h 158"/>
              <a:gd name="T92" fmla="*/ 216 w 313"/>
              <a:gd name="T93" fmla="*/ 19 h 158"/>
              <a:gd name="T94" fmla="*/ 210 w 313"/>
              <a:gd name="T95" fmla="*/ 16 h 158"/>
              <a:gd name="T96" fmla="*/ 202 w 313"/>
              <a:gd name="T97" fmla="*/ 12 h 158"/>
              <a:gd name="T98" fmla="*/ 10 w 313"/>
              <a:gd name="T99" fmla="*/ 0 h 158"/>
              <a:gd name="T100" fmla="*/ 0 w 313"/>
              <a:gd name="T101" fmla="*/ 95 h 158"/>
              <a:gd name="T102" fmla="*/ 73 w 313"/>
              <a:gd name="T103" fmla="*/ 102 h 158"/>
              <a:gd name="T104" fmla="*/ 69 w 313"/>
              <a:gd name="T105" fmla="*/ 149 h 158"/>
              <a:gd name="T106" fmla="*/ 69 w 313"/>
              <a:gd name="T107" fmla="*/ 149 h 158"/>
              <a:gd name="T108" fmla="*/ 224 w 313"/>
              <a:gd name="T109" fmla="*/ 155 h 158"/>
              <a:gd name="T110" fmla="*/ 313 w 313"/>
              <a:gd name="T111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3" h="158">
                <a:moveTo>
                  <a:pt x="313" y="158"/>
                </a:moveTo>
                <a:cubicBezTo>
                  <a:pt x="313" y="158"/>
                  <a:pt x="313" y="158"/>
                  <a:pt x="313" y="158"/>
                </a:cubicBezTo>
                <a:cubicBezTo>
                  <a:pt x="313" y="158"/>
                  <a:pt x="313" y="158"/>
                  <a:pt x="313" y="158"/>
                </a:cubicBezTo>
                <a:cubicBezTo>
                  <a:pt x="311" y="154"/>
                  <a:pt x="311" y="154"/>
                  <a:pt x="311" y="154"/>
                </a:cubicBezTo>
                <a:cubicBezTo>
                  <a:pt x="310" y="148"/>
                  <a:pt x="310" y="148"/>
                  <a:pt x="310" y="148"/>
                </a:cubicBezTo>
                <a:cubicBezTo>
                  <a:pt x="310" y="148"/>
                  <a:pt x="305" y="147"/>
                  <a:pt x="304" y="146"/>
                </a:cubicBezTo>
                <a:cubicBezTo>
                  <a:pt x="303" y="145"/>
                  <a:pt x="304" y="145"/>
                  <a:pt x="304" y="145"/>
                </a:cubicBezTo>
                <a:cubicBezTo>
                  <a:pt x="302" y="142"/>
                  <a:pt x="302" y="142"/>
                  <a:pt x="302" y="142"/>
                </a:cubicBezTo>
                <a:cubicBezTo>
                  <a:pt x="304" y="140"/>
                  <a:pt x="304" y="140"/>
                  <a:pt x="304" y="140"/>
                </a:cubicBezTo>
                <a:cubicBezTo>
                  <a:pt x="303" y="135"/>
                  <a:pt x="303" y="135"/>
                  <a:pt x="303" y="135"/>
                </a:cubicBezTo>
                <a:cubicBezTo>
                  <a:pt x="300" y="133"/>
                  <a:pt x="300" y="133"/>
                  <a:pt x="300" y="133"/>
                </a:cubicBezTo>
                <a:cubicBezTo>
                  <a:pt x="299" y="130"/>
                  <a:pt x="299" y="130"/>
                  <a:pt x="299" y="130"/>
                </a:cubicBezTo>
                <a:cubicBezTo>
                  <a:pt x="297" y="123"/>
                  <a:pt x="297" y="123"/>
                  <a:pt x="297" y="123"/>
                </a:cubicBezTo>
                <a:cubicBezTo>
                  <a:pt x="297" y="113"/>
                  <a:pt x="297" y="113"/>
                  <a:pt x="297" y="113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294" y="108"/>
                  <a:pt x="294" y="108"/>
                  <a:pt x="294" y="108"/>
                </a:cubicBezTo>
                <a:cubicBezTo>
                  <a:pt x="295" y="104"/>
                  <a:pt x="295" y="104"/>
                  <a:pt x="295" y="104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93" y="87"/>
                  <a:pt x="293" y="87"/>
                  <a:pt x="293" y="87"/>
                </a:cubicBezTo>
                <a:cubicBezTo>
                  <a:pt x="291" y="85"/>
                  <a:pt x="291" y="85"/>
                  <a:pt x="291" y="85"/>
                </a:cubicBezTo>
                <a:cubicBezTo>
                  <a:pt x="289" y="85"/>
                  <a:pt x="289" y="85"/>
                  <a:pt x="289" y="85"/>
                </a:cubicBezTo>
                <a:cubicBezTo>
                  <a:pt x="288" y="83"/>
                  <a:pt x="288" y="83"/>
                  <a:pt x="288" y="83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6" y="74"/>
                  <a:pt x="286" y="74"/>
                  <a:pt x="286" y="74"/>
                </a:cubicBezTo>
                <a:cubicBezTo>
                  <a:pt x="289" y="73"/>
                  <a:pt x="289" y="73"/>
                  <a:pt x="289" y="73"/>
                </a:cubicBezTo>
                <a:cubicBezTo>
                  <a:pt x="289" y="72"/>
                  <a:pt x="289" y="72"/>
                  <a:pt x="289" y="72"/>
                </a:cubicBezTo>
                <a:cubicBezTo>
                  <a:pt x="288" y="71"/>
                  <a:pt x="288" y="71"/>
                  <a:pt x="288" y="71"/>
                </a:cubicBezTo>
                <a:cubicBezTo>
                  <a:pt x="287" y="68"/>
                  <a:pt x="287" y="68"/>
                  <a:pt x="287" y="68"/>
                </a:cubicBezTo>
                <a:cubicBezTo>
                  <a:pt x="285" y="65"/>
                  <a:pt x="285" y="65"/>
                  <a:pt x="285" y="65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281" y="54"/>
                  <a:pt x="281" y="54"/>
                  <a:pt x="281" y="54"/>
                </a:cubicBezTo>
                <a:cubicBezTo>
                  <a:pt x="278" y="49"/>
                  <a:pt x="278" y="49"/>
                  <a:pt x="278" y="49"/>
                </a:cubicBezTo>
                <a:cubicBezTo>
                  <a:pt x="275" y="40"/>
                  <a:pt x="275" y="40"/>
                  <a:pt x="275" y="40"/>
                </a:cubicBezTo>
                <a:cubicBezTo>
                  <a:pt x="272" y="36"/>
                  <a:pt x="272" y="36"/>
                  <a:pt x="272" y="36"/>
                </a:cubicBezTo>
                <a:cubicBezTo>
                  <a:pt x="271" y="35"/>
                  <a:pt x="271" y="35"/>
                  <a:pt x="271" y="35"/>
                </a:cubicBezTo>
                <a:cubicBezTo>
                  <a:pt x="267" y="32"/>
                  <a:pt x="267" y="32"/>
                  <a:pt x="267" y="32"/>
                </a:cubicBezTo>
                <a:cubicBezTo>
                  <a:pt x="260" y="27"/>
                  <a:pt x="260" y="27"/>
                  <a:pt x="260" y="27"/>
                </a:cubicBezTo>
                <a:cubicBezTo>
                  <a:pt x="255" y="25"/>
                  <a:pt x="255" y="25"/>
                  <a:pt x="255" y="25"/>
                </a:cubicBezTo>
                <a:cubicBezTo>
                  <a:pt x="250" y="23"/>
                  <a:pt x="250" y="23"/>
                  <a:pt x="250" y="23"/>
                </a:cubicBezTo>
                <a:cubicBezTo>
                  <a:pt x="246" y="19"/>
                  <a:pt x="246" y="19"/>
                  <a:pt x="246" y="19"/>
                </a:cubicBezTo>
                <a:cubicBezTo>
                  <a:pt x="239" y="18"/>
                  <a:pt x="239" y="18"/>
                  <a:pt x="239" y="18"/>
                </a:cubicBezTo>
                <a:cubicBezTo>
                  <a:pt x="230" y="19"/>
                  <a:pt x="230" y="19"/>
                  <a:pt x="230" y="19"/>
                </a:cubicBezTo>
                <a:cubicBezTo>
                  <a:pt x="227" y="19"/>
                  <a:pt x="227" y="19"/>
                  <a:pt x="227" y="19"/>
                </a:cubicBezTo>
                <a:cubicBezTo>
                  <a:pt x="224" y="20"/>
                  <a:pt x="224" y="20"/>
                  <a:pt x="224" y="20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9" y="21"/>
                  <a:pt x="219" y="21"/>
                  <a:pt x="219" y="21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10" y="16"/>
                  <a:pt x="210" y="16"/>
                  <a:pt x="210" y="16"/>
                </a:cubicBezTo>
                <a:cubicBezTo>
                  <a:pt x="202" y="12"/>
                  <a:pt x="202" y="12"/>
                  <a:pt x="202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95"/>
                  <a:pt x="0" y="95"/>
                  <a:pt x="0" y="95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9" y="149"/>
                  <a:pt x="69" y="149"/>
                  <a:pt x="69" y="149"/>
                </a:cubicBezTo>
                <a:cubicBezTo>
                  <a:pt x="69" y="149"/>
                  <a:pt x="69" y="149"/>
                  <a:pt x="69" y="149"/>
                </a:cubicBezTo>
                <a:cubicBezTo>
                  <a:pt x="75" y="149"/>
                  <a:pt x="186" y="154"/>
                  <a:pt x="224" y="155"/>
                </a:cubicBezTo>
                <a:cubicBezTo>
                  <a:pt x="246" y="156"/>
                  <a:pt x="313" y="158"/>
                  <a:pt x="313" y="158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50" name="Freeform 68677">
            <a:extLst>
              <a:ext uri="{FF2B5EF4-FFF2-40B4-BE49-F238E27FC236}">
                <a16:creationId xmlns:a16="http://schemas.microsoft.com/office/drawing/2014/main" id="{F86BF0B3-00AC-BB7D-6801-504F9B0BA41E}"/>
              </a:ext>
            </a:extLst>
          </p:cNvPr>
          <p:cNvSpPr>
            <a:spLocks/>
          </p:cNvSpPr>
          <p:nvPr/>
        </p:nvSpPr>
        <p:spPr bwMode="auto">
          <a:xfrm>
            <a:off x="7434165" y="2248508"/>
            <a:ext cx="734118" cy="489540"/>
          </a:xfrm>
          <a:custGeom>
            <a:avLst/>
            <a:gdLst>
              <a:gd name="T0" fmla="*/ 200 w 269"/>
              <a:gd name="T1" fmla="*/ 158 h 180"/>
              <a:gd name="T2" fmla="*/ 206 w 269"/>
              <a:gd name="T3" fmla="*/ 161 h 180"/>
              <a:gd name="T4" fmla="*/ 209 w 269"/>
              <a:gd name="T5" fmla="*/ 163 h 180"/>
              <a:gd name="T6" fmla="*/ 212 w 269"/>
              <a:gd name="T7" fmla="*/ 164 h 180"/>
              <a:gd name="T8" fmla="*/ 214 w 269"/>
              <a:gd name="T9" fmla="*/ 162 h 180"/>
              <a:gd name="T10" fmla="*/ 217 w 269"/>
              <a:gd name="T11" fmla="*/ 161 h 180"/>
              <a:gd name="T12" fmla="*/ 220 w 269"/>
              <a:gd name="T13" fmla="*/ 161 h 180"/>
              <a:gd name="T14" fmla="*/ 229 w 269"/>
              <a:gd name="T15" fmla="*/ 160 h 180"/>
              <a:gd name="T16" fmla="*/ 236 w 269"/>
              <a:gd name="T17" fmla="*/ 161 h 180"/>
              <a:gd name="T18" fmla="*/ 240 w 269"/>
              <a:gd name="T19" fmla="*/ 165 h 180"/>
              <a:gd name="T20" fmla="*/ 245 w 269"/>
              <a:gd name="T21" fmla="*/ 167 h 180"/>
              <a:gd name="T22" fmla="*/ 250 w 269"/>
              <a:gd name="T23" fmla="*/ 169 h 180"/>
              <a:gd name="T24" fmla="*/ 257 w 269"/>
              <a:gd name="T25" fmla="*/ 174 h 180"/>
              <a:gd name="T26" fmla="*/ 261 w 269"/>
              <a:gd name="T27" fmla="*/ 177 h 180"/>
              <a:gd name="T28" fmla="*/ 262 w 269"/>
              <a:gd name="T29" fmla="*/ 178 h 180"/>
              <a:gd name="T30" fmla="*/ 263 w 269"/>
              <a:gd name="T31" fmla="*/ 180 h 180"/>
              <a:gd name="T32" fmla="*/ 263 w 269"/>
              <a:gd name="T33" fmla="*/ 180 h 180"/>
              <a:gd name="T34" fmla="*/ 263 w 269"/>
              <a:gd name="T35" fmla="*/ 177 h 180"/>
              <a:gd name="T36" fmla="*/ 263 w 269"/>
              <a:gd name="T37" fmla="*/ 173 h 180"/>
              <a:gd name="T38" fmla="*/ 259 w 269"/>
              <a:gd name="T39" fmla="*/ 170 h 180"/>
              <a:gd name="T40" fmla="*/ 259 w 269"/>
              <a:gd name="T41" fmla="*/ 167 h 180"/>
              <a:gd name="T42" fmla="*/ 260 w 269"/>
              <a:gd name="T43" fmla="*/ 164 h 180"/>
              <a:gd name="T44" fmla="*/ 263 w 269"/>
              <a:gd name="T45" fmla="*/ 163 h 180"/>
              <a:gd name="T46" fmla="*/ 263 w 269"/>
              <a:gd name="T47" fmla="*/ 156 h 180"/>
              <a:gd name="T48" fmla="*/ 264 w 269"/>
              <a:gd name="T49" fmla="*/ 153 h 180"/>
              <a:gd name="T50" fmla="*/ 266 w 269"/>
              <a:gd name="T51" fmla="*/ 152 h 180"/>
              <a:gd name="T52" fmla="*/ 266 w 269"/>
              <a:gd name="T53" fmla="*/ 148 h 180"/>
              <a:gd name="T54" fmla="*/ 264 w 269"/>
              <a:gd name="T55" fmla="*/ 143 h 180"/>
              <a:gd name="T56" fmla="*/ 262 w 269"/>
              <a:gd name="T57" fmla="*/ 142 h 180"/>
              <a:gd name="T58" fmla="*/ 263 w 269"/>
              <a:gd name="T59" fmla="*/ 137 h 180"/>
              <a:gd name="T60" fmla="*/ 263 w 269"/>
              <a:gd name="T61" fmla="*/ 134 h 180"/>
              <a:gd name="T62" fmla="*/ 266 w 269"/>
              <a:gd name="T63" fmla="*/ 134 h 180"/>
              <a:gd name="T64" fmla="*/ 269 w 269"/>
              <a:gd name="T65" fmla="*/ 47 h 180"/>
              <a:gd name="T66" fmla="*/ 266 w 269"/>
              <a:gd name="T67" fmla="*/ 44 h 180"/>
              <a:gd name="T68" fmla="*/ 264 w 269"/>
              <a:gd name="T69" fmla="*/ 41 h 180"/>
              <a:gd name="T70" fmla="*/ 259 w 269"/>
              <a:gd name="T71" fmla="*/ 39 h 180"/>
              <a:gd name="T72" fmla="*/ 258 w 269"/>
              <a:gd name="T73" fmla="*/ 36 h 180"/>
              <a:gd name="T74" fmla="*/ 255 w 269"/>
              <a:gd name="T75" fmla="*/ 33 h 180"/>
              <a:gd name="T76" fmla="*/ 254 w 269"/>
              <a:gd name="T77" fmla="*/ 31 h 180"/>
              <a:gd name="T78" fmla="*/ 254 w 269"/>
              <a:gd name="T79" fmla="*/ 29 h 180"/>
              <a:gd name="T80" fmla="*/ 254 w 269"/>
              <a:gd name="T81" fmla="*/ 27 h 180"/>
              <a:gd name="T82" fmla="*/ 257 w 269"/>
              <a:gd name="T83" fmla="*/ 24 h 180"/>
              <a:gd name="T84" fmla="*/ 260 w 269"/>
              <a:gd name="T85" fmla="*/ 21 h 180"/>
              <a:gd name="T86" fmla="*/ 264 w 269"/>
              <a:gd name="T87" fmla="*/ 17 h 180"/>
              <a:gd name="T88" fmla="*/ 263 w 269"/>
              <a:gd name="T89" fmla="*/ 15 h 180"/>
              <a:gd name="T90" fmla="*/ 263 w 269"/>
              <a:gd name="T91" fmla="*/ 14 h 180"/>
              <a:gd name="T92" fmla="*/ 136 w 269"/>
              <a:gd name="T93" fmla="*/ 8 h 180"/>
              <a:gd name="T94" fmla="*/ 14 w 269"/>
              <a:gd name="T95" fmla="*/ 0 h 180"/>
              <a:gd name="T96" fmla="*/ 0 w 269"/>
              <a:gd name="T97" fmla="*/ 142 h 180"/>
              <a:gd name="T98" fmla="*/ 192 w 269"/>
              <a:gd name="T99" fmla="*/ 154 h 180"/>
              <a:gd name="T100" fmla="*/ 200 w 269"/>
              <a:gd name="T101" fmla="*/ 158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69" h="180">
                <a:moveTo>
                  <a:pt x="200" y="158"/>
                </a:moveTo>
                <a:cubicBezTo>
                  <a:pt x="206" y="161"/>
                  <a:pt x="206" y="161"/>
                  <a:pt x="206" y="161"/>
                </a:cubicBezTo>
                <a:cubicBezTo>
                  <a:pt x="209" y="163"/>
                  <a:pt x="209" y="163"/>
                  <a:pt x="209" y="163"/>
                </a:cubicBezTo>
                <a:cubicBezTo>
                  <a:pt x="212" y="164"/>
                  <a:pt x="212" y="164"/>
                  <a:pt x="212" y="164"/>
                </a:cubicBezTo>
                <a:cubicBezTo>
                  <a:pt x="214" y="162"/>
                  <a:pt x="214" y="162"/>
                  <a:pt x="214" y="162"/>
                </a:cubicBezTo>
                <a:cubicBezTo>
                  <a:pt x="217" y="161"/>
                  <a:pt x="217" y="161"/>
                  <a:pt x="217" y="161"/>
                </a:cubicBezTo>
                <a:cubicBezTo>
                  <a:pt x="220" y="161"/>
                  <a:pt x="220" y="161"/>
                  <a:pt x="220" y="161"/>
                </a:cubicBezTo>
                <a:cubicBezTo>
                  <a:pt x="229" y="160"/>
                  <a:pt x="229" y="160"/>
                  <a:pt x="229" y="160"/>
                </a:cubicBezTo>
                <a:cubicBezTo>
                  <a:pt x="236" y="161"/>
                  <a:pt x="236" y="161"/>
                  <a:pt x="236" y="161"/>
                </a:cubicBezTo>
                <a:cubicBezTo>
                  <a:pt x="240" y="165"/>
                  <a:pt x="240" y="165"/>
                  <a:pt x="240" y="165"/>
                </a:cubicBezTo>
                <a:cubicBezTo>
                  <a:pt x="245" y="167"/>
                  <a:pt x="245" y="167"/>
                  <a:pt x="245" y="167"/>
                </a:cubicBezTo>
                <a:cubicBezTo>
                  <a:pt x="250" y="169"/>
                  <a:pt x="250" y="169"/>
                  <a:pt x="250" y="169"/>
                </a:cubicBezTo>
                <a:cubicBezTo>
                  <a:pt x="257" y="174"/>
                  <a:pt x="257" y="174"/>
                  <a:pt x="257" y="174"/>
                </a:cubicBezTo>
                <a:cubicBezTo>
                  <a:pt x="261" y="177"/>
                  <a:pt x="261" y="177"/>
                  <a:pt x="261" y="177"/>
                </a:cubicBezTo>
                <a:cubicBezTo>
                  <a:pt x="262" y="178"/>
                  <a:pt x="262" y="178"/>
                  <a:pt x="262" y="178"/>
                </a:cubicBezTo>
                <a:cubicBezTo>
                  <a:pt x="263" y="180"/>
                  <a:pt x="263" y="180"/>
                  <a:pt x="263" y="180"/>
                </a:cubicBezTo>
                <a:cubicBezTo>
                  <a:pt x="263" y="180"/>
                  <a:pt x="263" y="180"/>
                  <a:pt x="263" y="180"/>
                </a:cubicBezTo>
                <a:cubicBezTo>
                  <a:pt x="263" y="177"/>
                  <a:pt x="263" y="177"/>
                  <a:pt x="263" y="177"/>
                </a:cubicBezTo>
                <a:cubicBezTo>
                  <a:pt x="263" y="173"/>
                  <a:pt x="263" y="173"/>
                  <a:pt x="263" y="173"/>
                </a:cubicBezTo>
                <a:cubicBezTo>
                  <a:pt x="259" y="170"/>
                  <a:pt x="259" y="170"/>
                  <a:pt x="259" y="170"/>
                </a:cubicBezTo>
                <a:cubicBezTo>
                  <a:pt x="259" y="167"/>
                  <a:pt x="259" y="167"/>
                  <a:pt x="259" y="167"/>
                </a:cubicBezTo>
                <a:cubicBezTo>
                  <a:pt x="260" y="164"/>
                  <a:pt x="260" y="164"/>
                  <a:pt x="260" y="164"/>
                </a:cubicBezTo>
                <a:cubicBezTo>
                  <a:pt x="263" y="163"/>
                  <a:pt x="263" y="163"/>
                  <a:pt x="263" y="163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4" y="153"/>
                  <a:pt x="264" y="153"/>
                  <a:pt x="264" y="153"/>
                </a:cubicBezTo>
                <a:cubicBezTo>
                  <a:pt x="266" y="152"/>
                  <a:pt x="266" y="152"/>
                  <a:pt x="266" y="152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4" y="143"/>
                  <a:pt x="264" y="143"/>
                  <a:pt x="264" y="143"/>
                </a:cubicBezTo>
                <a:cubicBezTo>
                  <a:pt x="262" y="142"/>
                  <a:pt x="262" y="142"/>
                  <a:pt x="262" y="142"/>
                </a:cubicBezTo>
                <a:cubicBezTo>
                  <a:pt x="263" y="137"/>
                  <a:pt x="263" y="137"/>
                  <a:pt x="263" y="137"/>
                </a:cubicBezTo>
                <a:cubicBezTo>
                  <a:pt x="263" y="134"/>
                  <a:pt x="263" y="134"/>
                  <a:pt x="263" y="134"/>
                </a:cubicBezTo>
                <a:cubicBezTo>
                  <a:pt x="266" y="134"/>
                  <a:pt x="266" y="134"/>
                  <a:pt x="266" y="134"/>
                </a:cubicBezTo>
                <a:cubicBezTo>
                  <a:pt x="269" y="47"/>
                  <a:pt x="269" y="47"/>
                  <a:pt x="269" y="47"/>
                </a:cubicBezTo>
                <a:cubicBezTo>
                  <a:pt x="266" y="44"/>
                  <a:pt x="266" y="44"/>
                  <a:pt x="266" y="44"/>
                </a:cubicBezTo>
                <a:cubicBezTo>
                  <a:pt x="264" y="41"/>
                  <a:pt x="264" y="41"/>
                  <a:pt x="264" y="41"/>
                </a:cubicBezTo>
                <a:cubicBezTo>
                  <a:pt x="259" y="39"/>
                  <a:pt x="259" y="39"/>
                  <a:pt x="259" y="39"/>
                </a:cubicBezTo>
                <a:cubicBezTo>
                  <a:pt x="258" y="36"/>
                  <a:pt x="258" y="36"/>
                  <a:pt x="258" y="36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4" y="31"/>
                  <a:pt x="254" y="31"/>
                  <a:pt x="254" y="31"/>
                </a:cubicBezTo>
                <a:cubicBezTo>
                  <a:pt x="254" y="29"/>
                  <a:pt x="254" y="29"/>
                  <a:pt x="254" y="29"/>
                </a:cubicBezTo>
                <a:cubicBezTo>
                  <a:pt x="254" y="27"/>
                  <a:pt x="254" y="27"/>
                  <a:pt x="254" y="27"/>
                </a:cubicBezTo>
                <a:cubicBezTo>
                  <a:pt x="257" y="24"/>
                  <a:pt x="257" y="24"/>
                  <a:pt x="257" y="24"/>
                </a:cubicBezTo>
                <a:cubicBezTo>
                  <a:pt x="260" y="21"/>
                  <a:pt x="260" y="21"/>
                  <a:pt x="260" y="21"/>
                </a:cubicBezTo>
                <a:cubicBezTo>
                  <a:pt x="264" y="17"/>
                  <a:pt x="264" y="17"/>
                  <a:pt x="264" y="17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4"/>
                  <a:pt x="263" y="14"/>
                  <a:pt x="263" y="14"/>
                </a:cubicBezTo>
                <a:cubicBezTo>
                  <a:pt x="263" y="14"/>
                  <a:pt x="167" y="10"/>
                  <a:pt x="136" y="8"/>
                </a:cubicBezTo>
                <a:cubicBezTo>
                  <a:pt x="105" y="6"/>
                  <a:pt x="14" y="0"/>
                  <a:pt x="14" y="0"/>
                </a:cubicBezTo>
                <a:cubicBezTo>
                  <a:pt x="0" y="142"/>
                  <a:pt x="0" y="142"/>
                  <a:pt x="0" y="142"/>
                </a:cubicBezTo>
                <a:cubicBezTo>
                  <a:pt x="192" y="154"/>
                  <a:pt x="192" y="154"/>
                  <a:pt x="192" y="154"/>
                </a:cubicBezTo>
                <a:lnTo>
                  <a:pt x="200" y="158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51" name="Freeform 68678">
            <a:extLst>
              <a:ext uri="{FF2B5EF4-FFF2-40B4-BE49-F238E27FC236}">
                <a16:creationId xmlns:a16="http://schemas.microsoft.com/office/drawing/2014/main" id="{B7F8D45B-39DF-F72E-EE2A-9C14E7A65D47}"/>
              </a:ext>
            </a:extLst>
          </p:cNvPr>
          <p:cNvSpPr>
            <a:spLocks/>
          </p:cNvSpPr>
          <p:nvPr/>
        </p:nvSpPr>
        <p:spPr bwMode="auto">
          <a:xfrm>
            <a:off x="6725806" y="2283934"/>
            <a:ext cx="737337" cy="608703"/>
          </a:xfrm>
          <a:custGeom>
            <a:avLst/>
            <a:gdLst>
              <a:gd name="T0" fmla="*/ 229 w 229"/>
              <a:gd name="T1" fmla="*/ 27 h 189"/>
              <a:gd name="T2" fmla="*/ 228 w 229"/>
              <a:gd name="T3" fmla="*/ 27 h 189"/>
              <a:gd name="T4" fmla="*/ 28 w 229"/>
              <a:gd name="T5" fmla="*/ 0 h 189"/>
              <a:gd name="T6" fmla="*/ 24 w 229"/>
              <a:gd name="T7" fmla="*/ 23 h 189"/>
              <a:gd name="T8" fmla="*/ 7 w 229"/>
              <a:gd name="T9" fmla="*/ 122 h 189"/>
              <a:gd name="T10" fmla="*/ 0 w 229"/>
              <a:gd name="T11" fmla="*/ 162 h 189"/>
              <a:gd name="T12" fmla="*/ 61 w 229"/>
              <a:gd name="T13" fmla="*/ 172 h 189"/>
              <a:gd name="T14" fmla="*/ 212 w 229"/>
              <a:gd name="T15" fmla="*/ 189 h 189"/>
              <a:gd name="T16" fmla="*/ 220 w 229"/>
              <a:gd name="T17" fmla="*/ 109 h 189"/>
              <a:gd name="T18" fmla="*/ 229 w 229"/>
              <a:gd name="T19" fmla="*/ 2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189">
                <a:moveTo>
                  <a:pt x="229" y="27"/>
                </a:moveTo>
                <a:lnTo>
                  <a:pt x="228" y="27"/>
                </a:lnTo>
                <a:lnTo>
                  <a:pt x="28" y="0"/>
                </a:lnTo>
                <a:lnTo>
                  <a:pt x="24" y="23"/>
                </a:lnTo>
                <a:lnTo>
                  <a:pt x="7" y="122"/>
                </a:lnTo>
                <a:lnTo>
                  <a:pt x="0" y="162"/>
                </a:lnTo>
                <a:lnTo>
                  <a:pt x="61" y="172"/>
                </a:lnTo>
                <a:lnTo>
                  <a:pt x="212" y="189"/>
                </a:lnTo>
                <a:lnTo>
                  <a:pt x="220" y="109"/>
                </a:lnTo>
                <a:lnTo>
                  <a:pt x="229" y="27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52" name="Freeform 68679">
            <a:extLst>
              <a:ext uri="{FF2B5EF4-FFF2-40B4-BE49-F238E27FC236}">
                <a16:creationId xmlns:a16="http://schemas.microsoft.com/office/drawing/2014/main" id="{71357907-6112-B71E-FED5-A0F8AD464C86}"/>
              </a:ext>
            </a:extLst>
          </p:cNvPr>
          <p:cNvSpPr>
            <a:spLocks/>
          </p:cNvSpPr>
          <p:nvPr/>
        </p:nvSpPr>
        <p:spPr bwMode="auto">
          <a:xfrm>
            <a:off x="7472804" y="1845926"/>
            <a:ext cx="685820" cy="441231"/>
          </a:xfrm>
          <a:custGeom>
            <a:avLst/>
            <a:gdLst>
              <a:gd name="T0" fmla="*/ 249 w 251"/>
              <a:gd name="T1" fmla="*/ 161 h 162"/>
              <a:gd name="T2" fmla="*/ 249 w 251"/>
              <a:gd name="T3" fmla="*/ 162 h 162"/>
              <a:gd name="T4" fmla="*/ 249 w 251"/>
              <a:gd name="T5" fmla="*/ 162 h 162"/>
              <a:gd name="T6" fmla="*/ 251 w 251"/>
              <a:gd name="T7" fmla="*/ 160 h 162"/>
              <a:gd name="T8" fmla="*/ 251 w 251"/>
              <a:gd name="T9" fmla="*/ 155 h 162"/>
              <a:gd name="T10" fmla="*/ 251 w 251"/>
              <a:gd name="T11" fmla="*/ 150 h 162"/>
              <a:gd name="T12" fmla="*/ 250 w 251"/>
              <a:gd name="T13" fmla="*/ 144 h 162"/>
              <a:gd name="T14" fmla="*/ 248 w 251"/>
              <a:gd name="T15" fmla="*/ 141 h 162"/>
              <a:gd name="T16" fmla="*/ 245 w 251"/>
              <a:gd name="T17" fmla="*/ 138 h 162"/>
              <a:gd name="T18" fmla="*/ 245 w 251"/>
              <a:gd name="T19" fmla="*/ 131 h 162"/>
              <a:gd name="T20" fmla="*/ 244 w 251"/>
              <a:gd name="T21" fmla="*/ 129 h 162"/>
              <a:gd name="T22" fmla="*/ 242 w 251"/>
              <a:gd name="T23" fmla="*/ 126 h 162"/>
              <a:gd name="T24" fmla="*/ 242 w 251"/>
              <a:gd name="T25" fmla="*/ 117 h 162"/>
              <a:gd name="T26" fmla="*/ 242 w 251"/>
              <a:gd name="T27" fmla="*/ 103 h 162"/>
              <a:gd name="T28" fmla="*/ 241 w 251"/>
              <a:gd name="T29" fmla="*/ 86 h 162"/>
              <a:gd name="T30" fmla="*/ 241 w 251"/>
              <a:gd name="T31" fmla="*/ 77 h 162"/>
              <a:gd name="T32" fmla="*/ 237 w 251"/>
              <a:gd name="T33" fmla="*/ 70 h 162"/>
              <a:gd name="T34" fmla="*/ 234 w 251"/>
              <a:gd name="T35" fmla="*/ 60 h 162"/>
              <a:gd name="T36" fmla="*/ 232 w 251"/>
              <a:gd name="T37" fmla="*/ 54 h 162"/>
              <a:gd name="T38" fmla="*/ 234 w 251"/>
              <a:gd name="T39" fmla="*/ 47 h 162"/>
              <a:gd name="T40" fmla="*/ 233 w 251"/>
              <a:gd name="T41" fmla="*/ 41 h 162"/>
              <a:gd name="T42" fmla="*/ 232 w 251"/>
              <a:gd name="T43" fmla="*/ 39 h 162"/>
              <a:gd name="T44" fmla="*/ 232 w 251"/>
              <a:gd name="T45" fmla="*/ 34 h 162"/>
              <a:gd name="T46" fmla="*/ 232 w 251"/>
              <a:gd name="T47" fmla="*/ 33 h 162"/>
              <a:gd name="T48" fmla="*/ 234 w 251"/>
              <a:gd name="T49" fmla="*/ 31 h 162"/>
              <a:gd name="T50" fmla="*/ 235 w 251"/>
              <a:gd name="T51" fmla="*/ 29 h 162"/>
              <a:gd name="T52" fmla="*/ 235 w 251"/>
              <a:gd name="T53" fmla="*/ 25 h 162"/>
              <a:gd name="T54" fmla="*/ 232 w 251"/>
              <a:gd name="T55" fmla="*/ 22 h 162"/>
              <a:gd name="T56" fmla="*/ 232 w 251"/>
              <a:gd name="T57" fmla="*/ 21 h 162"/>
              <a:gd name="T58" fmla="*/ 231 w 251"/>
              <a:gd name="T59" fmla="*/ 18 h 162"/>
              <a:gd name="T60" fmla="*/ 230 w 251"/>
              <a:gd name="T61" fmla="*/ 13 h 162"/>
              <a:gd name="T62" fmla="*/ 97 w 251"/>
              <a:gd name="T63" fmla="*/ 7 h 162"/>
              <a:gd name="T64" fmla="*/ 14 w 251"/>
              <a:gd name="T65" fmla="*/ 0 h 162"/>
              <a:gd name="T66" fmla="*/ 0 w 251"/>
              <a:gd name="T67" fmla="*/ 147 h 162"/>
              <a:gd name="T68" fmla="*/ 122 w 251"/>
              <a:gd name="T69" fmla="*/ 155 h 162"/>
              <a:gd name="T70" fmla="*/ 249 w 251"/>
              <a:gd name="T71" fmla="*/ 161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1" h="162">
                <a:moveTo>
                  <a:pt x="249" y="161"/>
                </a:moveTo>
                <a:cubicBezTo>
                  <a:pt x="249" y="162"/>
                  <a:pt x="249" y="162"/>
                  <a:pt x="249" y="162"/>
                </a:cubicBezTo>
                <a:cubicBezTo>
                  <a:pt x="249" y="162"/>
                  <a:pt x="249" y="162"/>
                  <a:pt x="249" y="162"/>
                </a:cubicBezTo>
                <a:cubicBezTo>
                  <a:pt x="251" y="160"/>
                  <a:pt x="251" y="160"/>
                  <a:pt x="251" y="160"/>
                </a:cubicBezTo>
                <a:cubicBezTo>
                  <a:pt x="251" y="155"/>
                  <a:pt x="251" y="155"/>
                  <a:pt x="251" y="155"/>
                </a:cubicBezTo>
                <a:cubicBezTo>
                  <a:pt x="251" y="150"/>
                  <a:pt x="251" y="150"/>
                  <a:pt x="251" y="150"/>
                </a:cubicBezTo>
                <a:cubicBezTo>
                  <a:pt x="250" y="144"/>
                  <a:pt x="250" y="144"/>
                  <a:pt x="250" y="144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5" y="138"/>
                  <a:pt x="245" y="138"/>
                  <a:pt x="245" y="138"/>
                </a:cubicBezTo>
                <a:cubicBezTo>
                  <a:pt x="245" y="131"/>
                  <a:pt x="245" y="131"/>
                  <a:pt x="245" y="131"/>
                </a:cubicBezTo>
                <a:cubicBezTo>
                  <a:pt x="244" y="129"/>
                  <a:pt x="244" y="129"/>
                  <a:pt x="244" y="129"/>
                </a:cubicBezTo>
                <a:cubicBezTo>
                  <a:pt x="242" y="126"/>
                  <a:pt x="242" y="126"/>
                  <a:pt x="242" y="126"/>
                </a:cubicBezTo>
                <a:cubicBezTo>
                  <a:pt x="242" y="117"/>
                  <a:pt x="242" y="117"/>
                  <a:pt x="242" y="117"/>
                </a:cubicBezTo>
                <a:cubicBezTo>
                  <a:pt x="242" y="103"/>
                  <a:pt x="242" y="103"/>
                  <a:pt x="242" y="103"/>
                </a:cubicBezTo>
                <a:cubicBezTo>
                  <a:pt x="241" y="86"/>
                  <a:pt x="241" y="86"/>
                  <a:pt x="241" y="86"/>
                </a:cubicBezTo>
                <a:cubicBezTo>
                  <a:pt x="241" y="77"/>
                  <a:pt x="241" y="77"/>
                  <a:pt x="241" y="77"/>
                </a:cubicBezTo>
                <a:cubicBezTo>
                  <a:pt x="237" y="70"/>
                  <a:pt x="237" y="70"/>
                  <a:pt x="237" y="70"/>
                </a:cubicBezTo>
                <a:cubicBezTo>
                  <a:pt x="234" y="60"/>
                  <a:pt x="234" y="60"/>
                  <a:pt x="234" y="60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4" y="47"/>
                  <a:pt x="234" y="47"/>
                  <a:pt x="234" y="47"/>
                </a:cubicBezTo>
                <a:cubicBezTo>
                  <a:pt x="233" y="41"/>
                  <a:pt x="233" y="41"/>
                  <a:pt x="233" y="41"/>
                </a:cubicBezTo>
                <a:cubicBezTo>
                  <a:pt x="232" y="39"/>
                  <a:pt x="232" y="39"/>
                  <a:pt x="232" y="39"/>
                </a:cubicBezTo>
                <a:cubicBezTo>
                  <a:pt x="232" y="34"/>
                  <a:pt x="232" y="34"/>
                  <a:pt x="232" y="34"/>
                </a:cubicBezTo>
                <a:cubicBezTo>
                  <a:pt x="232" y="33"/>
                  <a:pt x="232" y="33"/>
                  <a:pt x="232" y="33"/>
                </a:cubicBezTo>
                <a:cubicBezTo>
                  <a:pt x="234" y="31"/>
                  <a:pt x="234" y="31"/>
                  <a:pt x="234" y="31"/>
                </a:cubicBezTo>
                <a:cubicBezTo>
                  <a:pt x="235" y="29"/>
                  <a:pt x="235" y="29"/>
                  <a:pt x="235" y="29"/>
                </a:cubicBezTo>
                <a:cubicBezTo>
                  <a:pt x="235" y="25"/>
                  <a:pt x="235" y="25"/>
                  <a:pt x="235" y="25"/>
                </a:cubicBezTo>
                <a:cubicBezTo>
                  <a:pt x="232" y="22"/>
                  <a:pt x="232" y="22"/>
                  <a:pt x="232" y="22"/>
                </a:cubicBezTo>
                <a:cubicBezTo>
                  <a:pt x="232" y="21"/>
                  <a:pt x="232" y="21"/>
                  <a:pt x="232" y="21"/>
                </a:cubicBezTo>
                <a:cubicBezTo>
                  <a:pt x="231" y="18"/>
                  <a:pt x="231" y="18"/>
                  <a:pt x="231" y="18"/>
                </a:cubicBezTo>
                <a:cubicBezTo>
                  <a:pt x="230" y="13"/>
                  <a:pt x="230" y="13"/>
                  <a:pt x="230" y="13"/>
                </a:cubicBezTo>
                <a:cubicBezTo>
                  <a:pt x="230" y="13"/>
                  <a:pt x="130" y="9"/>
                  <a:pt x="97" y="7"/>
                </a:cubicBezTo>
                <a:cubicBezTo>
                  <a:pt x="76" y="6"/>
                  <a:pt x="14" y="0"/>
                  <a:pt x="14" y="0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7"/>
                  <a:pt x="91" y="153"/>
                  <a:pt x="122" y="155"/>
                </a:cubicBezTo>
                <a:cubicBezTo>
                  <a:pt x="153" y="157"/>
                  <a:pt x="249" y="161"/>
                  <a:pt x="249" y="161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53" name="Freeform 68680">
            <a:extLst>
              <a:ext uri="{FF2B5EF4-FFF2-40B4-BE49-F238E27FC236}">
                <a16:creationId xmlns:a16="http://schemas.microsoft.com/office/drawing/2014/main" id="{D837E1F0-A02D-1462-45A7-D3D41CE0280B}"/>
              </a:ext>
            </a:extLst>
          </p:cNvPr>
          <p:cNvSpPr>
            <a:spLocks/>
          </p:cNvSpPr>
          <p:nvPr/>
        </p:nvSpPr>
        <p:spPr bwMode="auto">
          <a:xfrm>
            <a:off x="6841720" y="2837887"/>
            <a:ext cx="766315" cy="602261"/>
          </a:xfrm>
          <a:custGeom>
            <a:avLst/>
            <a:gdLst>
              <a:gd name="T0" fmla="*/ 267 w 281"/>
              <a:gd name="T1" fmla="*/ 221 h 221"/>
              <a:gd name="T2" fmla="*/ 277 w 281"/>
              <a:gd name="T3" fmla="*/ 75 h 221"/>
              <a:gd name="T4" fmla="*/ 277 w 281"/>
              <a:gd name="T5" fmla="*/ 75 h 221"/>
              <a:gd name="T6" fmla="*/ 277 w 281"/>
              <a:gd name="T7" fmla="*/ 75 h 221"/>
              <a:gd name="T8" fmla="*/ 281 w 281"/>
              <a:gd name="T9" fmla="*/ 28 h 221"/>
              <a:gd name="T10" fmla="*/ 208 w 281"/>
              <a:gd name="T11" fmla="*/ 21 h 221"/>
              <a:gd name="T12" fmla="*/ 30 w 281"/>
              <a:gd name="T13" fmla="*/ 0 h 221"/>
              <a:gd name="T14" fmla="*/ 0 w 281"/>
              <a:gd name="T15" fmla="*/ 192 h 221"/>
              <a:gd name="T16" fmla="*/ 229 w 281"/>
              <a:gd name="T17" fmla="*/ 219 h 221"/>
              <a:gd name="T18" fmla="*/ 267 w 281"/>
              <a:gd name="T19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1" h="221">
                <a:moveTo>
                  <a:pt x="267" y="221"/>
                </a:moveTo>
                <a:cubicBezTo>
                  <a:pt x="277" y="75"/>
                  <a:pt x="277" y="75"/>
                  <a:pt x="277" y="75"/>
                </a:cubicBezTo>
                <a:cubicBezTo>
                  <a:pt x="277" y="75"/>
                  <a:pt x="277" y="75"/>
                  <a:pt x="277" y="75"/>
                </a:cubicBezTo>
                <a:cubicBezTo>
                  <a:pt x="277" y="75"/>
                  <a:pt x="277" y="75"/>
                  <a:pt x="277" y="75"/>
                </a:cubicBezTo>
                <a:cubicBezTo>
                  <a:pt x="281" y="28"/>
                  <a:pt x="281" y="28"/>
                  <a:pt x="281" y="28"/>
                </a:cubicBezTo>
                <a:cubicBezTo>
                  <a:pt x="208" y="21"/>
                  <a:pt x="208" y="21"/>
                  <a:pt x="208" y="21"/>
                </a:cubicBezTo>
                <a:cubicBezTo>
                  <a:pt x="30" y="0"/>
                  <a:pt x="30" y="0"/>
                  <a:pt x="3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229" y="219"/>
                  <a:pt x="229" y="219"/>
                  <a:pt x="229" y="219"/>
                </a:cubicBezTo>
                <a:cubicBezTo>
                  <a:pt x="229" y="219"/>
                  <a:pt x="245" y="220"/>
                  <a:pt x="267" y="221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54" name="Freeform 68681">
            <a:extLst>
              <a:ext uri="{FF2B5EF4-FFF2-40B4-BE49-F238E27FC236}">
                <a16:creationId xmlns:a16="http://schemas.microsoft.com/office/drawing/2014/main" id="{46EDB376-2697-06E4-15A1-E093DF29D419}"/>
              </a:ext>
            </a:extLst>
          </p:cNvPr>
          <p:cNvSpPr>
            <a:spLocks/>
          </p:cNvSpPr>
          <p:nvPr/>
        </p:nvSpPr>
        <p:spPr bwMode="auto">
          <a:xfrm>
            <a:off x="6332989" y="2622103"/>
            <a:ext cx="589226" cy="737529"/>
          </a:xfrm>
          <a:custGeom>
            <a:avLst/>
            <a:gdLst>
              <a:gd name="T0" fmla="*/ 183 w 183"/>
              <a:gd name="T1" fmla="*/ 67 h 229"/>
              <a:gd name="T2" fmla="*/ 122 w 183"/>
              <a:gd name="T3" fmla="*/ 57 h 229"/>
              <a:gd name="T4" fmla="*/ 129 w 183"/>
              <a:gd name="T5" fmla="*/ 17 h 229"/>
              <a:gd name="T6" fmla="*/ 39 w 183"/>
              <a:gd name="T7" fmla="*/ 0 h 229"/>
              <a:gd name="T8" fmla="*/ 0 w 183"/>
              <a:gd name="T9" fmla="*/ 201 h 229"/>
              <a:gd name="T10" fmla="*/ 158 w 183"/>
              <a:gd name="T11" fmla="*/ 229 h 229"/>
              <a:gd name="T12" fmla="*/ 183 w 183"/>
              <a:gd name="T13" fmla="*/ 6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3" h="229">
                <a:moveTo>
                  <a:pt x="183" y="67"/>
                </a:moveTo>
                <a:lnTo>
                  <a:pt x="122" y="57"/>
                </a:lnTo>
                <a:lnTo>
                  <a:pt x="129" y="17"/>
                </a:lnTo>
                <a:lnTo>
                  <a:pt x="39" y="0"/>
                </a:lnTo>
                <a:lnTo>
                  <a:pt x="0" y="201"/>
                </a:lnTo>
                <a:lnTo>
                  <a:pt x="158" y="229"/>
                </a:lnTo>
                <a:lnTo>
                  <a:pt x="183" y="67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55" name="Freeform 68682">
            <a:extLst>
              <a:ext uri="{FF2B5EF4-FFF2-40B4-BE49-F238E27FC236}">
                <a16:creationId xmlns:a16="http://schemas.microsoft.com/office/drawing/2014/main" id="{82C22824-9029-538A-6B3E-CAFD0705486F}"/>
              </a:ext>
            </a:extLst>
          </p:cNvPr>
          <p:cNvSpPr>
            <a:spLocks/>
          </p:cNvSpPr>
          <p:nvPr/>
        </p:nvSpPr>
        <p:spPr bwMode="auto">
          <a:xfrm>
            <a:off x="5782400" y="2486836"/>
            <a:ext cx="676161" cy="1024164"/>
          </a:xfrm>
          <a:custGeom>
            <a:avLst/>
            <a:gdLst>
              <a:gd name="T0" fmla="*/ 5 w 248"/>
              <a:gd name="T1" fmla="*/ 131 h 375"/>
              <a:gd name="T2" fmla="*/ 1 w 248"/>
              <a:gd name="T3" fmla="*/ 132 h 375"/>
              <a:gd name="T4" fmla="*/ 0 w 248"/>
              <a:gd name="T5" fmla="*/ 135 h 375"/>
              <a:gd name="T6" fmla="*/ 1 w 248"/>
              <a:gd name="T7" fmla="*/ 139 h 375"/>
              <a:gd name="T8" fmla="*/ 2 w 248"/>
              <a:gd name="T9" fmla="*/ 142 h 375"/>
              <a:gd name="T10" fmla="*/ 3 w 248"/>
              <a:gd name="T11" fmla="*/ 143 h 375"/>
              <a:gd name="T12" fmla="*/ 7 w 248"/>
              <a:gd name="T13" fmla="*/ 145 h 375"/>
              <a:gd name="T14" fmla="*/ 160 w 248"/>
              <a:gd name="T15" fmla="*/ 375 h 375"/>
              <a:gd name="T16" fmla="*/ 163 w 248"/>
              <a:gd name="T17" fmla="*/ 371 h 375"/>
              <a:gd name="T18" fmla="*/ 164 w 248"/>
              <a:gd name="T19" fmla="*/ 367 h 375"/>
              <a:gd name="T20" fmla="*/ 164 w 248"/>
              <a:gd name="T21" fmla="*/ 354 h 375"/>
              <a:gd name="T22" fmla="*/ 164 w 248"/>
              <a:gd name="T23" fmla="*/ 340 h 375"/>
              <a:gd name="T24" fmla="*/ 164 w 248"/>
              <a:gd name="T25" fmla="*/ 329 h 375"/>
              <a:gd name="T26" fmla="*/ 167 w 248"/>
              <a:gd name="T27" fmla="*/ 326 h 375"/>
              <a:gd name="T28" fmla="*/ 174 w 248"/>
              <a:gd name="T29" fmla="*/ 324 h 375"/>
              <a:gd name="T30" fmla="*/ 176 w 248"/>
              <a:gd name="T31" fmla="*/ 328 h 375"/>
              <a:gd name="T32" fmla="*/ 180 w 248"/>
              <a:gd name="T33" fmla="*/ 326 h 375"/>
              <a:gd name="T34" fmla="*/ 185 w 248"/>
              <a:gd name="T35" fmla="*/ 330 h 375"/>
              <a:gd name="T36" fmla="*/ 188 w 248"/>
              <a:gd name="T37" fmla="*/ 332 h 375"/>
              <a:gd name="T38" fmla="*/ 191 w 248"/>
              <a:gd name="T39" fmla="*/ 330 h 375"/>
              <a:gd name="T40" fmla="*/ 197 w 248"/>
              <a:gd name="T41" fmla="*/ 312 h 375"/>
              <a:gd name="T42" fmla="*/ 202 w 248"/>
              <a:gd name="T43" fmla="*/ 287 h 375"/>
              <a:gd name="T44" fmla="*/ 248 w 248"/>
              <a:gd name="T45" fmla="*/ 49 h 375"/>
              <a:gd name="T46" fmla="*/ 134 w 248"/>
              <a:gd name="T47" fmla="*/ 24 h 375"/>
              <a:gd name="T48" fmla="*/ 42 w 248"/>
              <a:gd name="T49" fmla="*/ 0 h 375"/>
              <a:gd name="T50" fmla="*/ 8 w 248"/>
              <a:gd name="T51" fmla="*/ 130 h 375"/>
              <a:gd name="T52" fmla="*/ 5 w 248"/>
              <a:gd name="T53" fmla="*/ 131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8" h="375">
                <a:moveTo>
                  <a:pt x="5" y="131"/>
                </a:moveTo>
                <a:cubicBezTo>
                  <a:pt x="1" y="132"/>
                  <a:pt x="1" y="132"/>
                  <a:pt x="1" y="132"/>
                </a:cubicBezTo>
                <a:cubicBezTo>
                  <a:pt x="0" y="135"/>
                  <a:pt x="0" y="135"/>
                  <a:pt x="0" y="135"/>
                </a:cubicBezTo>
                <a:cubicBezTo>
                  <a:pt x="1" y="139"/>
                  <a:pt x="1" y="139"/>
                  <a:pt x="1" y="139"/>
                </a:cubicBezTo>
                <a:cubicBezTo>
                  <a:pt x="2" y="142"/>
                  <a:pt x="2" y="142"/>
                  <a:pt x="2" y="142"/>
                </a:cubicBezTo>
                <a:cubicBezTo>
                  <a:pt x="3" y="143"/>
                  <a:pt x="3" y="143"/>
                  <a:pt x="3" y="143"/>
                </a:cubicBezTo>
                <a:cubicBezTo>
                  <a:pt x="7" y="145"/>
                  <a:pt x="7" y="145"/>
                  <a:pt x="7" y="145"/>
                </a:cubicBezTo>
                <a:cubicBezTo>
                  <a:pt x="160" y="375"/>
                  <a:pt x="160" y="375"/>
                  <a:pt x="160" y="375"/>
                </a:cubicBezTo>
                <a:cubicBezTo>
                  <a:pt x="163" y="371"/>
                  <a:pt x="163" y="371"/>
                  <a:pt x="163" y="371"/>
                </a:cubicBezTo>
                <a:cubicBezTo>
                  <a:pt x="164" y="367"/>
                  <a:pt x="164" y="367"/>
                  <a:pt x="164" y="367"/>
                </a:cubicBezTo>
                <a:cubicBezTo>
                  <a:pt x="164" y="354"/>
                  <a:pt x="164" y="354"/>
                  <a:pt x="164" y="354"/>
                </a:cubicBezTo>
                <a:cubicBezTo>
                  <a:pt x="164" y="340"/>
                  <a:pt x="164" y="340"/>
                  <a:pt x="164" y="340"/>
                </a:cubicBezTo>
                <a:cubicBezTo>
                  <a:pt x="164" y="329"/>
                  <a:pt x="164" y="329"/>
                  <a:pt x="164" y="329"/>
                </a:cubicBezTo>
                <a:cubicBezTo>
                  <a:pt x="167" y="326"/>
                  <a:pt x="167" y="326"/>
                  <a:pt x="167" y="326"/>
                </a:cubicBezTo>
                <a:cubicBezTo>
                  <a:pt x="174" y="324"/>
                  <a:pt x="174" y="324"/>
                  <a:pt x="174" y="324"/>
                </a:cubicBezTo>
                <a:cubicBezTo>
                  <a:pt x="176" y="328"/>
                  <a:pt x="176" y="328"/>
                  <a:pt x="176" y="328"/>
                </a:cubicBezTo>
                <a:cubicBezTo>
                  <a:pt x="180" y="326"/>
                  <a:pt x="180" y="326"/>
                  <a:pt x="180" y="326"/>
                </a:cubicBezTo>
                <a:cubicBezTo>
                  <a:pt x="185" y="330"/>
                  <a:pt x="185" y="330"/>
                  <a:pt x="185" y="330"/>
                </a:cubicBezTo>
                <a:cubicBezTo>
                  <a:pt x="188" y="332"/>
                  <a:pt x="188" y="332"/>
                  <a:pt x="188" y="332"/>
                </a:cubicBezTo>
                <a:cubicBezTo>
                  <a:pt x="191" y="330"/>
                  <a:pt x="191" y="330"/>
                  <a:pt x="191" y="330"/>
                </a:cubicBezTo>
                <a:cubicBezTo>
                  <a:pt x="191" y="330"/>
                  <a:pt x="195" y="316"/>
                  <a:pt x="197" y="312"/>
                </a:cubicBezTo>
                <a:cubicBezTo>
                  <a:pt x="198" y="306"/>
                  <a:pt x="202" y="287"/>
                  <a:pt x="202" y="287"/>
                </a:cubicBezTo>
                <a:cubicBezTo>
                  <a:pt x="248" y="49"/>
                  <a:pt x="248" y="49"/>
                  <a:pt x="248" y="49"/>
                </a:cubicBezTo>
                <a:cubicBezTo>
                  <a:pt x="248" y="49"/>
                  <a:pt x="163" y="31"/>
                  <a:pt x="134" y="24"/>
                </a:cubicBezTo>
                <a:cubicBezTo>
                  <a:pt x="111" y="19"/>
                  <a:pt x="42" y="0"/>
                  <a:pt x="42" y="0"/>
                </a:cubicBezTo>
                <a:cubicBezTo>
                  <a:pt x="8" y="130"/>
                  <a:pt x="8" y="130"/>
                  <a:pt x="8" y="130"/>
                </a:cubicBezTo>
                <a:lnTo>
                  <a:pt x="5" y="131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56" name="Freeform 68683">
            <a:extLst>
              <a:ext uri="{FF2B5EF4-FFF2-40B4-BE49-F238E27FC236}">
                <a16:creationId xmlns:a16="http://schemas.microsoft.com/office/drawing/2014/main" id="{FF640014-E6FB-4077-99B9-65BF17FAC535}"/>
              </a:ext>
            </a:extLst>
          </p:cNvPr>
          <p:cNvSpPr>
            <a:spLocks/>
          </p:cNvSpPr>
          <p:nvPr/>
        </p:nvSpPr>
        <p:spPr bwMode="auto">
          <a:xfrm>
            <a:off x="5495837" y="1849148"/>
            <a:ext cx="840371" cy="711763"/>
          </a:xfrm>
          <a:custGeom>
            <a:avLst/>
            <a:gdLst>
              <a:gd name="T0" fmla="*/ 269 w 308"/>
              <a:gd name="T1" fmla="*/ 182 h 261"/>
              <a:gd name="T2" fmla="*/ 270 w 308"/>
              <a:gd name="T3" fmla="*/ 175 h 261"/>
              <a:gd name="T4" fmla="*/ 275 w 308"/>
              <a:gd name="T5" fmla="*/ 171 h 261"/>
              <a:gd name="T6" fmla="*/ 276 w 308"/>
              <a:gd name="T7" fmla="*/ 159 h 261"/>
              <a:gd name="T8" fmla="*/ 274 w 308"/>
              <a:gd name="T9" fmla="*/ 154 h 261"/>
              <a:gd name="T10" fmla="*/ 271 w 308"/>
              <a:gd name="T11" fmla="*/ 153 h 261"/>
              <a:gd name="T12" fmla="*/ 270 w 308"/>
              <a:gd name="T13" fmla="*/ 145 h 261"/>
              <a:gd name="T14" fmla="*/ 277 w 308"/>
              <a:gd name="T15" fmla="*/ 137 h 261"/>
              <a:gd name="T16" fmla="*/ 288 w 308"/>
              <a:gd name="T17" fmla="*/ 125 h 261"/>
              <a:gd name="T18" fmla="*/ 291 w 308"/>
              <a:gd name="T19" fmla="*/ 120 h 261"/>
              <a:gd name="T20" fmla="*/ 297 w 308"/>
              <a:gd name="T21" fmla="*/ 111 h 261"/>
              <a:gd name="T22" fmla="*/ 304 w 308"/>
              <a:gd name="T23" fmla="*/ 104 h 261"/>
              <a:gd name="T24" fmla="*/ 308 w 308"/>
              <a:gd name="T25" fmla="*/ 98 h 261"/>
              <a:gd name="T26" fmla="*/ 307 w 308"/>
              <a:gd name="T27" fmla="*/ 90 h 261"/>
              <a:gd name="T28" fmla="*/ 300 w 308"/>
              <a:gd name="T29" fmla="*/ 83 h 261"/>
              <a:gd name="T30" fmla="*/ 297 w 308"/>
              <a:gd name="T31" fmla="*/ 74 h 261"/>
              <a:gd name="T32" fmla="*/ 220 w 308"/>
              <a:gd name="T33" fmla="*/ 56 h 261"/>
              <a:gd name="T34" fmla="*/ 211 w 308"/>
              <a:gd name="T35" fmla="*/ 56 h 261"/>
              <a:gd name="T36" fmla="*/ 178 w 308"/>
              <a:gd name="T37" fmla="*/ 58 h 261"/>
              <a:gd name="T38" fmla="*/ 172 w 308"/>
              <a:gd name="T39" fmla="*/ 57 h 261"/>
              <a:gd name="T40" fmla="*/ 167 w 308"/>
              <a:gd name="T41" fmla="*/ 58 h 261"/>
              <a:gd name="T42" fmla="*/ 164 w 308"/>
              <a:gd name="T43" fmla="*/ 56 h 261"/>
              <a:gd name="T44" fmla="*/ 156 w 308"/>
              <a:gd name="T45" fmla="*/ 55 h 261"/>
              <a:gd name="T46" fmla="*/ 155 w 308"/>
              <a:gd name="T47" fmla="*/ 52 h 261"/>
              <a:gd name="T48" fmla="*/ 143 w 308"/>
              <a:gd name="T49" fmla="*/ 49 h 261"/>
              <a:gd name="T50" fmla="*/ 136 w 308"/>
              <a:gd name="T51" fmla="*/ 46 h 261"/>
              <a:gd name="T52" fmla="*/ 121 w 308"/>
              <a:gd name="T53" fmla="*/ 49 h 261"/>
              <a:gd name="T54" fmla="*/ 103 w 308"/>
              <a:gd name="T55" fmla="*/ 40 h 261"/>
              <a:gd name="T56" fmla="*/ 99 w 308"/>
              <a:gd name="T57" fmla="*/ 12 h 261"/>
              <a:gd name="T58" fmla="*/ 90 w 308"/>
              <a:gd name="T59" fmla="*/ 10 h 261"/>
              <a:gd name="T60" fmla="*/ 80 w 308"/>
              <a:gd name="T61" fmla="*/ 4 h 261"/>
              <a:gd name="T62" fmla="*/ 70 w 308"/>
              <a:gd name="T63" fmla="*/ 0 h 261"/>
              <a:gd name="T64" fmla="*/ 68 w 308"/>
              <a:gd name="T65" fmla="*/ 13 h 261"/>
              <a:gd name="T66" fmla="*/ 64 w 308"/>
              <a:gd name="T67" fmla="*/ 28 h 261"/>
              <a:gd name="T68" fmla="*/ 60 w 308"/>
              <a:gd name="T69" fmla="*/ 38 h 261"/>
              <a:gd name="T70" fmla="*/ 55 w 308"/>
              <a:gd name="T71" fmla="*/ 50 h 261"/>
              <a:gd name="T72" fmla="*/ 47 w 308"/>
              <a:gd name="T73" fmla="*/ 67 h 261"/>
              <a:gd name="T74" fmla="*/ 35 w 308"/>
              <a:gd name="T75" fmla="*/ 98 h 261"/>
              <a:gd name="T76" fmla="*/ 24 w 308"/>
              <a:gd name="T77" fmla="*/ 120 h 261"/>
              <a:gd name="T78" fmla="*/ 18 w 308"/>
              <a:gd name="T79" fmla="*/ 130 h 261"/>
              <a:gd name="T80" fmla="*/ 14 w 308"/>
              <a:gd name="T81" fmla="*/ 136 h 261"/>
              <a:gd name="T82" fmla="*/ 5 w 308"/>
              <a:gd name="T83" fmla="*/ 148 h 261"/>
              <a:gd name="T84" fmla="*/ 5 w 308"/>
              <a:gd name="T85" fmla="*/ 160 h 261"/>
              <a:gd name="T86" fmla="*/ 5 w 308"/>
              <a:gd name="T87" fmla="*/ 164 h 261"/>
              <a:gd name="T88" fmla="*/ 3 w 308"/>
              <a:gd name="T89" fmla="*/ 169 h 261"/>
              <a:gd name="T90" fmla="*/ 1 w 308"/>
              <a:gd name="T91" fmla="*/ 174 h 261"/>
              <a:gd name="T92" fmla="*/ 0 w 308"/>
              <a:gd name="T93" fmla="*/ 187 h 261"/>
              <a:gd name="T94" fmla="*/ 3 w 308"/>
              <a:gd name="T95" fmla="*/ 193 h 261"/>
              <a:gd name="T96" fmla="*/ 239 w 308"/>
              <a:gd name="T97" fmla="*/ 25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8" h="261">
                <a:moveTo>
                  <a:pt x="251" y="261"/>
                </a:moveTo>
                <a:cubicBezTo>
                  <a:pt x="269" y="182"/>
                  <a:pt x="269" y="182"/>
                  <a:pt x="269" y="182"/>
                </a:cubicBezTo>
                <a:cubicBezTo>
                  <a:pt x="269" y="177"/>
                  <a:pt x="269" y="177"/>
                  <a:pt x="269" y="177"/>
                </a:cubicBezTo>
                <a:cubicBezTo>
                  <a:pt x="270" y="175"/>
                  <a:pt x="270" y="175"/>
                  <a:pt x="270" y="175"/>
                </a:cubicBezTo>
                <a:cubicBezTo>
                  <a:pt x="275" y="173"/>
                  <a:pt x="275" y="173"/>
                  <a:pt x="275" y="173"/>
                </a:cubicBezTo>
                <a:cubicBezTo>
                  <a:pt x="275" y="171"/>
                  <a:pt x="275" y="171"/>
                  <a:pt x="275" y="171"/>
                </a:cubicBezTo>
                <a:cubicBezTo>
                  <a:pt x="276" y="167"/>
                  <a:pt x="276" y="167"/>
                  <a:pt x="276" y="167"/>
                </a:cubicBezTo>
                <a:cubicBezTo>
                  <a:pt x="276" y="159"/>
                  <a:pt x="276" y="159"/>
                  <a:pt x="276" y="159"/>
                </a:cubicBezTo>
                <a:cubicBezTo>
                  <a:pt x="277" y="157"/>
                  <a:pt x="277" y="157"/>
                  <a:pt x="277" y="157"/>
                </a:cubicBezTo>
                <a:cubicBezTo>
                  <a:pt x="274" y="154"/>
                  <a:pt x="274" y="154"/>
                  <a:pt x="274" y="154"/>
                </a:cubicBezTo>
                <a:cubicBezTo>
                  <a:pt x="273" y="154"/>
                  <a:pt x="273" y="154"/>
                  <a:pt x="273" y="154"/>
                </a:cubicBezTo>
                <a:cubicBezTo>
                  <a:pt x="271" y="153"/>
                  <a:pt x="271" y="153"/>
                  <a:pt x="271" y="153"/>
                </a:cubicBezTo>
                <a:cubicBezTo>
                  <a:pt x="269" y="150"/>
                  <a:pt x="269" y="150"/>
                  <a:pt x="269" y="150"/>
                </a:cubicBezTo>
                <a:cubicBezTo>
                  <a:pt x="270" y="145"/>
                  <a:pt x="270" y="145"/>
                  <a:pt x="270" y="145"/>
                </a:cubicBezTo>
                <a:cubicBezTo>
                  <a:pt x="271" y="142"/>
                  <a:pt x="271" y="142"/>
                  <a:pt x="271" y="142"/>
                </a:cubicBezTo>
                <a:cubicBezTo>
                  <a:pt x="277" y="137"/>
                  <a:pt x="277" y="137"/>
                  <a:pt x="277" y="137"/>
                </a:cubicBezTo>
                <a:cubicBezTo>
                  <a:pt x="285" y="129"/>
                  <a:pt x="285" y="129"/>
                  <a:pt x="285" y="129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89" y="121"/>
                  <a:pt x="289" y="121"/>
                  <a:pt x="289" y="121"/>
                </a:cubicBezTo>
                <a:cubicBezTo>
                  <a:pt x="291" y="120"/>
                  <a:pt x="291" y="120"/>
                  <a:pt x="291" y="120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297" y="111"/>
                  <a:pt x="297" y="111"/>
                  <a:pt x="297" y="111"/>
                </a:cubicBezTo>
                <a:cubicBezTo>
                  <a:pt x="300" y="107"/>
                  <a:pt x="300" y="107"/>
                  <a:pt x="300" y="107"/>
                </a:cubicBezTo>
                <a:cubicBezTo>
                  <a:pt x="304" y="104"/>
                  <a:pt x="304" y="104"/>
                  <a:pt x="304" y="104"/>
                </a:cubicBezTo>
                <a:cubicBezTo>
                  <a:pt x="305" y="99"/>
                  <a:pt x="305" y="99"/>
                  <a:pt x="305" y="99"/>
                </a:cubicBezTo>
                <a:cubicBezTo>
                  <a:pt x="308" y="98"/>
                  <a:pt x="308" y="98"/>
                  <a:pt x="308" y="98"/>
                </a:cubicBezTo>
                <a:cubicBezTo>
                  <a:pt x="308" y="94"/>
                  <a:pt x="308" y="94"/>
                  <a:pt x="308" y="94"/>
                </a:cubicBezTo>
                <a:cubicBezTo>
                  <a:pt x="307" y="90"/>
                  <a:pt x="307" y="90"/>
                  <a:pt x="307" y="90"/>
                </a:cubicBezTo>
                <a:cubicBezTo>
                  <a:pt x="305" y="87"/>
                  <a:pt x="305" y="87"/>
                  <a:pt x="305" y="87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297" y="78"/>
                  <a:pt x="297" y="78"/>
                  <a:pt x="297" y="78"/>
                </a:cubicBezTo>
                <a:cubicBezTo>
                  <a:pt x="297" y="74"/>
                  <a:pt x="297" y="74"/>
                  <a:pt x="297" y="74"/>
                </a:cubicBezTo>
                <a:cubicBezTo>
                  <a:pt x="231" y="57"/>
                  <a:pt x="231" y="57"/>
                  <a:pt x="231" y="57"/>
                </a:cubicBezTo>
                <a:cubicBezTo>
                  <a:pt x="220" y="56"/>
                  <a:pt x="220" y="56"/>
                  <a:pt x="220" y="56"/>
                </a:cubicBezTo>
                <a:cubicBezTo>
                  <a:pt x="216" y="57"/>
                  <a:pt x="216" y="57"/>
                  <a:pt x="216" y="57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07" y="57"/>
                  <a:pt x="207" y="57"/>
                  <a:pt x="207" y="57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5" y="56"/>
                  <a:pt x="175" y="56"/>
                  <a:pt x="175" y="56"/>
                </a:cubicBezTo>
                <a:cubicBezTo>
                  <a:pt x="172" y="57"/>
                  <a:pt x="172" y="57"/>
                  <a:pt x="172" y="57"/>
                </a:cubicBezTo>
                <a:cubicBezTo>
                  <a:pt x="169" y="58"/>
                  <a:pt x="169" y="58"/>
                  <a:pt x="169" y="58"/>
                </a:cubicBezTo>
                <a:cubicBezTo>
                  <a:pt x="167" y="58"/>
                  <a:pt x="167" y="58"/>
                  <a:pt x="167" y="58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4" y="56"/>
                  <a:pt x="164" y="56"/>
                  <a:pt x="164" y="56"/>
                </a:cubicBezTo>
                <a:cubicBezTo>
                  <a:pt x="159" y="56"/>
                  <a:pt x="159" y="56"/>
                  <a:pt x="159" y="56"/>
                </a:cubicBezTo>
                <a:cubicBezTo>
                  <a:pt x="156" y="55"/>
                  <a:pt x="156" y="55"/>
                  <a:pt x="156" y="55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2"/>
                  <a:pt x="155" y="52"/>
                  <a:pt x="155" y="52"/>
                </a:cubicBezTo>
                <a:cubicBezTo>
                  <a:pt x="151" y="51"/>
                  <a:pt x="151" y="51"/>
                  <a:pt x="151" y="51"/>
                </a:cubicBezTo>
                <a:cubicBezTo>
                  <a:pt x="143" y="49"/>
                  <a:pt x="143" y="49"/>
                  <a:pt x="143" y="49"/>
                </a:cubicBezTo>
                <a:cubicBezTo>
                  <a:pt x="138" y="47"/>
                  <a:pt x="138" y="47"/>
                  <a:pt x="138" y="47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30" y="47"/>
                  <a:pt x="130" y="47"/>
                  <a:pt x="130" y="47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03" y="40"/>
                  <a:pt x="103" y="40"/>
                  <a:pt x="103" y="40"/>
                </a:cubicBezTo>
                <a:cubicBezTo>
                  <a:pt x="103" y="40"/>
                  <a:pt x="106" y="33"/>
                  <a:pt x="105" y="24"/>
                </a:cubicBezTo>
                <a:cubicBezTo>
                  <a:pt x="104" y="14"/>
                  <a:pt x="99" y="12"/>
                  <a:pt x="99" y="12"/>
                </a:cubicBezTo>
                <a:cubicBezTo>
                  <a:pt x="94" y="12"/>
                  <a:pt x="94" y="12"/>
                  <a:pt x="94" y="12"/>
                </a:cubicBezTo>
                <a:cubicBezTo>
                  <a:pt x="90" y="10"/>
                  <a:pt x="90" y="10"/>
                  <a:pt x="90" y="10"/>
                </a:cubicBezTo>
                <a:cubicBezTo>
                  <a:pt x="90" y="10"/>
                  <a:pt x="90" y="4"/>
                  <a:pt x="85" y="4"/>
                </a:cubicBezTo>
                <a:cubicBezTo>
                  <a:pt x="80" y="4"/>
                  <a:pt x="80" y="4"/>
                  <a:pt x="80" y="4"/>
                </a:cubicBezTo>
                <a:cubicBezTo>
                  <a:pt x="74" y="3"/>
                  <a:pt x="74" y="3"/>
                  <a:pt x="74" y="3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7"/>
                  <a:pt x="70" y="7"/>
                  <a:pt x="70" y="7"/>
                </a:cubicBezTo>
                <a:cubicBezTo>
                  <a:pt x="68" y="13"/>
                  <a:pt x="68" y="13"/>
                  <a:pt x="68" y="13"/>
                </a:cubicBezTo>
                <a:cubicBezTo>
                  <a:pt x="63" y="22"/>
                  <a:pt x="63" y="22"/>
                  <a:pt x="63" y="22"/>
                </a:cubicBezTo>
                <a:cubicBezTo>
                  <a:pt x="64" y="28"/>
                  <a:pt x="64" y="28"/>
                  <a:pt x="64" y="28"/>
                </a:cubicBezTo>
                <a:cubicBezTo>
                  <a:pt x="63" y="33"/>
                  <a:pt x="63" y="33"/>
                  <a:pt x="63" y="33"/>
                </a:cubicBezTo>
                <a:cubicBezTo>
                  <a:pt x="60" y="38"/>
                  <a:pt x="60" y="38"/>
                  <a:pt x="60" y="38"/>
                </a:cubicBezTo>
                <a:cubicBezTo>
                  <a:pt x="58" y="43"/>
                  <a:pt x="58" y="43"/>
                  <a:pt x="58" y="43"/>
                </a:cubicBezTo>
                <a:cubicBezTo>
                  <a:pt x="55" y="50"/>
                  <a:pt x="55" y="50"/>
                  <a:pt x="55" y="50"/>
                </a:cubicBezTo>
                <a:cubicBezTo>
                  <a:pt x="53" y="55"/>
                  <a:pt x="53" y="55"/>
                  <a:pt x="53" y="55"/>
                </a:cubicBezTo>
                <a:cubicBezTo>
                  <a:pt x="47" y="67"/>
                  <a:pt x="47" y="67"/>
                  <a:pt x="47" y="67"/>
                </a:cubicBezTo>
                <a:cubicBezTo>
                  <a:pt x="40" y="85"/>
                  <a:pt x="40" y="85"/>
                  <a:pt x="40" y="85"/>
                </a:cubicBezTo>
                <a:cubicBezTo>
                  <a:pt x="35" y="98"/>
                  <a:pt x="35" y="98"/>
                  <a:pt x="35" y="98"/>
                </a:cubicBezTo>
                <a:cubicBezTo>
                  <a:pt x="30" y="111"/>
                  <a:pt x="30" y="111"/>
                  <a:pt x="30" y="111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24"/>
                  <a:pt x="22" y="124"/>
                  <a:pt x="22" y="124"/>
                </a:cubicBezTo>
                <a:cubicBezTo>
                  <a:pt x="18" y="130"/>
                  <a:pt x="18" y="130"/>
                  <a:pt x="18" y="130"/>
                </a:cubicBezTo>
                <a:cubicBezTo>
                  <a:pt x="15" y="133"/>
                  <a:pt x="15" y="133"/>
                  <a:pt x="15" y="133"/>
                </a:cubicBezTo>
                <a:cubicBezTo>
                  <a:pt x="14" y="136"/>
                  <a:pt x="14" y="136"/>
                  <a:pt x="14" y="136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5" y="148"/>
                  <a:pt x="5" y="148"/>
                  <a:pt x="5" y="148"/>
                </a:cubicBezTo>
                <a:cubicBezTo>
                  <a:pt x="3" y="152"/>
                  <a:pt x="3" y="152"/>
                  <a:pt x="3" y="152"/>
                </a:cubicBezTo>
                <a:cubicBezTo>
                  <a:pt x="5" y="160"/>
                  <a:pt x="5" y="160"/>
                  <a:pt x="5" y="160"/>
                </a:cubicBezTo>
                <a:cubicBezTo>
                  <a:pt x="5" y="162"/>
                  <a:pt x="5" y="162"/>
                  <a:pt x="5" y="162"/>
                </a:cubicBezTo>
                <a:cubicBezTo>
                  <a:pt x="5" y="164"/>
                  <a:pt x="5" y="164"/>
                  <a:pt x="5" y="164"/>
                </a:cubicBezTo>
                <a:cubicBezTo>
                  <a:pt x="4" y="165"/>
                  <a:pt x="4" y="165"/>
                  <a:pt x="4" y="165"/>
                </a:cubicBezTo>
                <a:cubicBezTo>
                  <a:pt x="3" y="169"/>
                  <a:pt x="3" y="169"/>
                  <a:pt x="3" y="169"/>
                </a:cubicBezTo>
                <a:cubicBezTo>
                  <a:pt x="1" y="170"/>
                  <a:pt x="1" y="170"/>
                  <a:pt x="1" y="170"/>
                </a:cubicBezTo>
                <a:cubicBezTo>
                  <a:pt x="1" y="174"/>
                  <a:pt x="1" y="174"/>
                  <a:pt x="1" y="174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7"/>
                  <a:pt x="0" y="187"/>
                  <a:pt x="0" y="187"/>
                </a:cubicBezTo>
                <a:cubicBezTo>
                  <a:pt x="2" y="190"/>
                  <a:pt x="2" y="190"/>
                  <a:pt x="2" y="190"/>
                </a:cubicBezTo>
                <a:cubicBezTo>
                  <a:pt x="3" y="193"/>
                  <a:pt x="3" y="193"/>
                  <a:pt x="3" y="193"/>
                </a:cubicBezTo>
                <a:cubicBezTo>
                  <a:pt x="147" y="234"/>
                  <a:pt x="147" y="234"/>
                  <a:pt x="147" y="234"/>
                </a:cubicBezTo>
                <a:cubicBezTo>
                  <a:pt x="147" y="234"/>
                  <a:pt x="216" y="253"/>
                  <a:pt x="239" y="258"/>
                </a:cubicBezTo>
                <a:cubicBezTo>
                  <a:pt x="242" y="259"/>
                  <a:pt x="246" y="260"/>
                  <a:pt x="251" y="261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57" name="Freeform 68684">
            <a:extLst>
              <a:ext uri="{FF2B5EF4-FFF2-40B4-BE49-F238E27FC236}">
                <a16:creationId xmlns:a16="http://schemas.microsoft.com/office/drawing/2014/main" id="{2594A25A-096D-D808-2122-D035CCA7F7D0}"/>
              </a:ext>
            </a:extLst>
          </p:cNvPr>
          <p:cNvSpPr>
            <a:spLocks/>
          </p:cNvSpPr>
          <p:nvPr/>
        </p:nvSpPr>
        <p:spPr bwMode="auto">
          <a:xfrm>
            <a:off x="6181655" y="1659130"/>
            <a:ext cx="621423" cy="1017723"/>
          </a:xfrm>
          <a:custGeom>
            <a:avLst/>
            <a:gdLst>
              <a:gd name="T0" fmla="*/ 46 w 228"/>
              <a:gd name="T1" fmla="*/ 143 h 373"/>
              <a:gd name="T2" fmla="*/ 49 w 228"/>
              <a:gd name="T3" fmla="*/ 152 h 373"/>
              <a:gd name="T4" fmla="*/ 56 w 228"/>
              <a:gd name="T5" fmla="*/ 159 h 373"/>
              <a:gd name="T6" fmla="*/ 57 w 228"/>
              <a:gd name="T7" fmla="*/ 167 h 373"/>
              <a:gd name="T8" fmla="*/ 53 w 228"/>
              <a:gd name="T9" fmla="*/ 173 h 373"/>
              <a:gd name="T10" fmla="*/ 46 w 228"/>
              <a:gd name="T11" fmla="*/ 180 h 373"/>
              <a:gd name="T12" fmla="*/ 40 w 228"/>
              <a:gd name="T13" fmla="*/ 189 h 373"/>
              <a:gd name="T14" fmla="*/ 37 w 228"/>
              <a:gd name="T15" fmla="*/ 194 h 373"/>
              <a:gd name="T16" fmla="*/ 26 w 228"/>
              <a:gd name="T17" fmla="*/ 206 h 373"/>
              <a:gd name="T18" fmla="*/ 19 w 228"/>
              <a:gd name="T19" fmla="*/ 214 h 373"/>
              <a:gd name="T20" fmla="*/ 20 w 228"/>
              <a:gd name="T21" fmla="*/ 222 h 373"/>
              <a:gd name="T22" fmla="*/ 23 w 228"/>
              <a:gd name="T23" fmla="*/ 223 h 373"/>
              <a:gd name="T24" fmla="*/ 25 w 228"/>
              <a:gd name="T25" fmla="*/ 228 h 373"/>
              <a:gd name="T26" fmla="*/ 24 w 228"/>
              <a:gd name="T27" fmla="*/ 240 h 373"/>
              <a:gd name="T28" fmla="*/ 19 w 228"/>
              <a:gd name="T29" fmla="*/ 244 h 373"/>
              <a:gd name="T30" fmla="*/ 18 w 228"/>
              <a:gd name="T31" fmla="*/ 251 h 373"/>
              <a:gd name="T32" fmla="*/ 102 w 228"/>
              <a:gd name="T33" fmla="*/ 352 h 373"/>
              <a:gd name="T34" fmla="*/ 228 w 228"/>
              <a:gd name="T35" fmla="*/ 256 h 373"/>
              <a:gd name="T36" fmla="*/ 224 w 228"/>
              <a:gd name="T37" fmla="*/ 252 h 373"/>
              <a:gd name="T38" fmla="*/ 223 w 228"/>
              <a:gd name="T39" fmla="*/ 247 h 373"/>
              <a:gd name="T40" fmla="*/ 218 w 228"/>
              <a:gd name="T41" fmla="*/ 241 h 373"/>
              <a:gd name="T42" fmla="*/ 213 w 228"/>
              <a:gd name="T43" fmla="*/ 246 h 373"/>
              <a:gd name="T44" fmla="*/ 202 w 228"/>
              <a:gd name="T45" fmla="*/ 248 h 373"/>
              <a:gd name="T46" fmla="*/ 189 w 228"/>
              <a:gd name="T47" fmla="*/ 245 h 373"/>
              <a:gd name="T48" fmla="*/ 184 w 228"/>
              <a:gd name="T49" fmla="*/ 247 h 373"/>
              <a:gd name="T50" fmla="*/ 179 w 228"/>
              <a:gd name="T51" fmla="*/ 247 h 373"/>
              <a:gd name="T52" fmla="*/ 171 w 228"/>
              <a:gd name="T53" fmla="*/ 244 h 373"/>
              <a:gd name="T54" fmla="*/ 168 w 228"/>
              <a:gd name="T55" fmla="*/ 247 h 373"/>
              <a:gd name="T56" fmla="*/ 164 w 228"/>
              <a:gd name="T57" fmla="*/ 249 h 373"/>
              <a:gd name="T58" fmla="*/ 162 w 228"/>
              <a:gd name="T59" fmla="*/ 242 h 373"/>
              <a:gd name="T60" fmla="*/ 160 w 228"/>
              <a:gd name="T61" fmla="*/ 232 h 373"/>
              <a:gd name="T62" fmla="*/ 156 w 228"/>
              <a:gd name="T63" fmla="*/ 226 h 373"/>
              <a:gd name="T64" fmla="*/ 149 w 228"/>
              <a:gd name="T65" fmla="*/ 220 h 373"/>
              <a:gd name="T66" fmla="*/ 149 w 228"/>
              <a:gd name="T67" fmla="*/ 213 h 373"/>
              <a:gd name="T68" fmla="*/ 145 w 228"/>
              <a:gd name="T69" fmla="*/ 204 h 373"/>
              <a:gd name="T70" fmla="*/ 145 w 228"/>
              <a:gd name="T71" fmla="*/ 195 h 373"/>
              <a:gd name="T72" fmla="*/ 142 w 228"/>
              <a:gd name="T73" fmla="*/ 183 h 373"/>
              <a:gd name="T74" fmla="*/ 139 w 228"/>
              <a:gd name="T75" fmla="*/ 179 h 373"/>
              <a:gd name="T76" fmla="*/ 133 w 228"/>
              <a:gd name="T77" fmla="*/ 182 h 373"/>
              <a:gd name="T78" fmla="*/ 127 w 228"/>
              <a:gd name="T79" fmla="*/ 186 h 373"/>
              <a:gd name="T80" fmla="*/ 125 w 228"/>
              <a:gd name="T81" fmla="*/ 183 h 373"/>
              <a:gd name="T82" fmla="*/ 119 w 228"/>
              <a:gd name="T83" fmla="*/ 179 h 373"/>
              <a:gd name="T84" fmla="*/ 125 w 228"/>
              <a:gd name="T85" fmla="*/ 168 h 373"/>
              <a:gd name="T86" fmla="*/ 129 w 228"/>
              <a:gd name="T87" fmla="*/ 166 h 373"/>
              <a:gd name="T88" fmla="*/ 128 w 228"/>
              <a:gd name="T89" fmla="*/ 154 h 373"/>
              <a:gd name="T90" fmla="*/ 134 w 228"/>
              <a:gd name="T91" fmla="*/ 141 h 373"/>
              <a:gd name="T92" fmla="*/ 137 w 228"/>
              <a:gd name="T93" fmla="*/ 131 h 373"/>
              <a:gd name="T94" fmla="*/ 128 w 228"/>
              <a:gd name="T95" fmla="*/ 128 h 373"/>
              <a:gd name="T96" fmla="*/ 123 w 228"/>
              <a:gd name="T97" fmla="*/ 118 h 373"/>
              <a:gd name="T98" fmla="*/ 119 w 228"/>
              <a:gd name="T99" fmla="*/ 106 h 373"/>
              <a:gd name="T100" fmla="*/ 109 w 228"/>
              <a:gd name="T101" fmla="*/ 93 h 373"/>
              <a:gd name="T102" fmla="*/ 104 w 228"/>
              <a:gd name="T103" fmla="*/ 82 h 373"/>
              <a:gd name="T104" fmla="*/ 101 w 228"/>
              <a:gd name="T105" fmla="*/ 76 h 373"/>
              <a:gd name="T106" fmla="*/ 101 w 228"/>
              <a:gd name="T107" fmla="*/ 69 h 373"/>
              <a:gd name="T108" fmla="*/ 97 w 228"/>
              <a:gd name="T109" fmla="*/ 62 h 373"/>
              <a:gd name="T110" fmla="*/ 98 w 228"/>
              <a:gd name="T111" fmla="*/ 48 h 373"/>
              <a:gd name="T112" fmla="*/ 104 w 228"/>
              <a:gd name="T113" fmla="*/ 25 h 373"/>
              <a:gd name="T114" fmla="*/ 108 w 228"/>
              <a:gd name="T115" fmla="*/ 8 h 373"/>
              <a:gd name="T116" fmla="*/ 47 w 228"/>
              <a:gd name="T117" fmla="*/ 12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8" h="373">
                <a:moveTo>
                  <a:pt x="48" y="132"/>
                </a:moveTo>
                <a:cubicBezTo>
                  <a:pt x="48" y="138"/>
                  <a:pt x="46" y="143"/>
                  <a:pt x="46" y="143"/>
                </a:cubicBezTo>
                <a:cubicBezTo>
                  <a:pt x="46" y="147"/>
                  <a:pt x="46" y="147"/>
                  <a:pt x="46" y="147"/>
                </a:cubicBezTo>
                <a:cubicBezTo>
                  <a:pt x="49" y="152"/>
                  <a:pt x="49" y="152"/>
                  <a:pt x="49" y="152"/>
                </a:cubicBezTo>
                <a:cubicBezTo>
                  <a:pt x="54" y="156"/>
                  <a:pt x="54" y="156"/>
                  <a:pt x="54" y="156"/>
                </a:cubicBezTo>
                <a:cubicBezTo>
                  <a:pt x="56" y="159"/>
                  <a:pt x="56" y="159"/>
                  <a:pt x="56" y="159"/>
                </a:cubicBezTo>
                <a:cubicBezTo>
                  <a:pt x="57" y="163"/>
                  <a:pt x="57" y="163"/>
                  <a:pt x="57" y="163"/>
                </a:cubicBezTo>
                <a:cubicBezTo>
                  <a:pt x="57" y="167"/>
                  <a:pt x="57" y="167"/>
                  <a:pt x="57" y="167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0" y="189"/>
                  <a:pt x="40" y="189"/>
                  <a:pt x="40" y="189"/>
                </a:cubicBezTo>
                <a:cubicBezTo>
                  <a:pt x="38" y="190"/>
                  <a:pt x="38" y="190"/>
                  <a:pt x="38" y="190"/>
                </a:cubicBezTo>
                <a:cubicBezTo>
                  <a:pt x="37" y="194"/>
                  <a:pt x="37" y="194"/>
                  <a:pt x="37" y="194"/>
                </a:cubicBezTo>
                <a:cubicBezTo>
                  <a:pt x="34" y="198"/>
                  <a:pt x="34" y="198"/>
                  <a:pt x="34" y="198"/>
                </a:cubicBezTo>
                <a:cubicBezTo>
                  <a:pt x="26" y="206"/>
                  <a:pt x="26" y="206"/>
                  <a:pt x="26" y="206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19" y="214"/>
                  <a:pt x="19" y="214"/>
                  <a:pt x="19" y="214"/>
                </a:cubicBezTo>
                <a:cubicBezTo>
                  <a:pt x="18" y="219"/>
                  <a:pt x="18" y="219"/>
                  <a:pt x="18" y="219"/>
                </a:cubicBezTo>
                <a:cubicBezTo>
                  <a:pt x="20" y="222"/>
                  <a:pt x="20" y="222"/>
                  <a:pt x="20" y="222"/>
                </a:cubicBezTo>
                <a:cubicBezTo>
                  <a:pt x="22" y="223"/>
                  <a:pt x="22" y="223"/>
                  <a:pt x="22" y="223"/>
                </a:cubicBezTo>
                <a:cubicBezTo>
                  <a:pt x="23" y="223"/>
                  <a:pt x="23" y="223"/>
                  <a:pt x="23" y="223"/>
                </a:cubicBezTo>
                <a:cubicBezTo>
                  <a:pt x="26" y="226"/>
                  <a:pt x="26" y="226"/>
                  <a:pt x="26" y="226"/>
                </a:cubicBezTo>
                <a:cubicBezTo>
                  <a:pt x="25" y="228"/>
                  <a:pt x="25" y="228"/>
                  <a:pt x="25" y="228"/>
                </a:cubicBezTo>
                <a:cubicBezTo>
                  <a:pt x="25" y="236"/>
                  <a:pt x="25" y="236"/>
                  <a:pt x="25" y="236"/>
                </a:cubicBezTo>
                <a:cubicBezTo>
                  <a:pt x="24" y="240"/>
                  <a:pt x="24" y="240"/>
                  <a:pt x="24" y="240"/>
                </a:cubicBezTo>
                <a:cubicBezTo>
                  <a:pt x="24" y="242"/>
                  <a:pt x="24" y="242"/>
                  <a:pt x="24" y="242"/>
                </a:cubicBezTo>
                <a:cubicBezTo>
                  <a:pt x="19" y="244"/>
                  <a:pt x="19" y="244"/>
                  <a:pt x="19" y="244"/>
                </a:cubicBezTo>
                <a:cubicBezTo>
                  <a:pt x="18" y="246"/>
                  <a:pt x="18" y="246"/>
                  <a:pt x="18" y="246"/>
                </a:cubicBezTo>
                <a:cubicBezTo>
                  <a:pt x="18" y="251"/>
                  <a:pt x="18" y="251"/>
                  <a:pt x="18" y="251"/>
                </a:cubicBezTo>
                <a:cubicBezTo>
                  <a:pt x="0" y="330"/>
                  <a:pt x="0" y="330"/>
                  <a:pt x="0" y="330"/>
                </a:cubicBezTo>
                <a:cubicBezTo>
                  <a:pt x="35" y="338"/>
                  <a:pt x="102" y="352"/>
                  <a:pt x="102" y="352"/>
                </a:cubicBezTo>
                <a:cubicBezTo>
                  <a:pt x="208" y="373"/>
                  <a:pt x="208" y="373"/>
                  <a:pt x="208" y="373"/>
                </a:cubicBezTo>
                <a:cubicBezTo>
                  <a:pt x="228" y="256"/>
                  <a:pt x="228" y="256"/>
                  <a:pt x="228" y="256"/>
                </a:cubicBezTo>
                <a:cubicBezTo>
                  <a:pt x="226" y="254"/>
                  <a:pt x="226" y="254"/>
                  <a:pt x="226" y="254"/>
                </a:cubicBezTo>
                <a:cubicBezTo>
                  <a:pt x="224" y="252"/>
                  <a:pt x="224" y="252"/>
                  <a:pt x="224" y="252"/>
                </a:cubicBezTo>
                <a:cubicBezTo>
                  <a:pt x="224" y="251"/>
                  <a:pt x="224" y="251"/>
                  <a:pt x="224" y="251"/>
                </a:cubicBezTo>
                <a:cubicBezTo>
                  <a:pt x="223" y="247"/>
                  <a:pt x="223" y="247"/>
                  <a:pt x="223" y="247"/>
                </a:cubicBezTo>
                <a:cubicBezTo>
                  <a:pt x="221" y="244"/>
                  <a:pt x="221" y="244"/>
                  <a:pt x="221" y="244"/>
                </a:cubicBezTo>
                <a:cubicBezTo>
                  <a:pt x="218" y="241"/>
                  <a:pt x="218" y="241"/>
                  <a:pt x="218" y="241"/>
                </a:cubicBezTo>
                <a:cubicBezTo>
                  <a:pt x="214" y="241"/>
                  <a:pt x="214" y="241"/>
                  <a:pt x="214" y="241"/>
                </a:cubicBezTo>
                <a:cubicBezTo>
                  <a:pt x="213" y="246"/>
                  <a:pt x="213" y="246"/>
                  <a:pt x="213" y="246"/>
                </a:cubicBezTo>
                <a:cubicBezTo>
                  <a:pt x="212" y="249"/>
                  <a:pt x="212" y="249"/>
                  <a:pt x="212" y="249"/>
                </a:cubicBezTo>
                <a:cubicBezTo>
                  <a:pt x="202" y="248"/>
                  <a:pt x="202" y="248"/>
                  <a:pt x="202" y="248"/>
                </a:cubicBezTo>
                <a:cubicBezTo>
                  <a:pt x="197" y="246"/>
                  <a:pt x="197" y="246"/>
                  <a:pt x="197" y="246"/>
                </a:cubicBezTo>
                <a:cubicBezTo>
                  <a:pt x="189" y="245"/>
                  <a:pt x="189" y="245"/>
                  <a:pt x="189" y="245"/>
                </a:cubicBezTo>
                <a:cubicBezTo>
                  <a:pt x="185" y="245"/>
                  <a:pt x="185" y="245"/>
                  <a:pt x="185" y="245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184" y="249"/>
                  <a:pt x="184" y="249"/>
                  <a:pt x="184" y="249"/>
                </a:cubicBezTo>
                <a:cubicBezTo>
                  <a:pt x="179" y="247"/>
                  <a:pt x="179" y="247"/>
                  <a:pt x="179" y="247"/>
                </a:cubicBezTo>
                <a:cubicBezTo>
                  <a:pt x="174" y="244"/>
                  <a:pt x="174" y="244"/>
                  <a:pt x="174" y="244"/>
                </a:cubicBezTo>
                <a:cubicBezTo>
                  <a:pt x="171" y="244"/>
                  <a:pt x="171" y="244"/>
                  <a:pt x="171" y="244"/>
                </a:cubicBezTo>
                <a:cubicBezTo>
                  <a:pt x="169" y="244"/>
                  <a:pt x="169" y="244"/>
                  <a:pt x="169" y="244"/>
                </a:cubicBezTo>
                <a:cubicBezTo>
                  <a:pt x="168" y="247"/>
                  <a:pt x="168" y="247"/>
                  <a:pt x="168" y="247"/>
                </a:cubicBezTo>
                <a:cubicBezTo>
                  <a:pt x="168" y="249"/>
                  <a:pt x="168" y="249"/>
                  <a:pt x="168" y="249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62" y="245"/>
                  <a:pt x="162" y="245"/>
                  <a:pt x="162" y="245"/>
                </a:cubicBezTo>
                <a:cubicBezTo>
                  <a:pt x="162" y="242"/>
                  <a:pt x="162" y="242"/>
                  <a:pt x="162" y="242"/>
                </a:cubicBezTo>
                <a:cubicBezTo>
                  <a:pt x="162" y="238"/>
                  <a:pt x="162" y="238"/>
                  <a:pt x="162" y="238"/>
                </a:cubicBezTo>
                <a:cubicBezTo>
                  <a:pt x="160" y="232"/>
                  <a:pt x="160" y="232"/>
                  <a:pt x="160" y="232"/>
                </a:cubicBezTo>
                <a:cubicBezTo>
                  <a:pt x="160" y="226"/>
                  <a:pt x="160" y="226"/>
                  <a:pt x="160" y="226"/>
                </a:cubicBezTo>
                <a:cubicBezTo>
                  <a:pt x="156" y="226"/>
                  <a:pt x="156" y="226"/>
                  <a:pt x="156" y="226"/>
                </a:cubicBezTo>
                <a:cubicBezTo>
                  <a:pt x="151" y="223"/>
                  <a:pt x="151" y="223"/>
                  <a:pt x="151" y="223"/>
                </a:cubicBezTo>
                <a:cubicBezTo>
                  <a:pt x="149" y="220"/>
                  <a:pt x="149" y="220"/>
                  <a:pt x="149" y="220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49" y="208"/>
                  <a:pt x="149" y="208"/>
                  <a:pt x="149" y="208"/>
                </a:cubicBezTo>
                <a:cubicBezTo>
                  <a:pt x="145" y="204"/>
                  <a:pt x="145" y="204"/>
                  <a:pt x="145" y="204"/>
                </a:cubicBezTo>
                <a:cubicBezTo>
                  <a:pt x="145" y="201"/>
                  <a:pt x="145" y="201"/>
                  <a:pt x="145" y="201"/>
                </a:cubicBezTo>
                <a:cubicBezTo>
                  <a:pt x="145" y="195"/>
                  <a:pt x="145" y="195"/>
                  <a:pt x="145" y="195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2" y="183"/>
                  <a:pt x="142" y="183"/>
                  <a:pt x="142" y="183"/>
                </a:cubicBezTo>
                <a:cubicBezTo>
                  <a:pt x="141" y="179"/>
                  <a:pt x="141" y="179"/>
                  <a:pt x="141" y="179"/>
                </a:cubicBezTo>
                <a:cubicBezTo>
                  <a:pt x="139" y="179"/>
                  <a:pt x="139" y="179"/>
                  <a:pt x="139" y="179"/>
                </a:cubicBezTo>
                <a:cubicBezTo>
                  <a:pt x="135" y="182"/>
                  <a:pt x="135" y="182"/>
                  <a:pt x="135" y="182"/>
                </a:cubicBezTo>
                <a:cubicBezTo>
                  <a:pt x="133" y="182"/>
                  <a:pt x="133" y="182"/>
                  <a:pt x="133" y="182"/>
                </a:cubicBezTo>
                <a:cubicBezTo>
                  <a:pt x="130" y="183"/>
                  <a:pt x="130" y="183"/>
                  <a:pt x="130" y="183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5" y="186"/>
                  <a:pt x="125" y="186"/>
                  <a:pt x="125" y="186"/>
                </a:cubicBezTo>
                <a:cubicBezTo>
                  <a:pt x="125" y="183"/>
                  <a:pt x="125" y="183"/>
                  <a:pt x="125" y="183"/>
                </a:cubicBezTo>
                <a:cubicBezTo>
                  <a:pt x="121" y="181"/>
                  <a:pt x="121" y="181"/>
                  <a:pt x="121" y="181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25" y="168"/>
                  <a:pt x="125" y="168"/>
                  <a:pt x="125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9" y="166"/>
                  <a:pt x="129" y="166"/>
                  <a:pt x="129" y="166"/>
                </a:cubicBezTo>
                <a:cubicBezTo>
                  <a:pt x="127" y="160"/>
                  <a:pt x="127" y="160"/>
                  <a:pt x="127" y="160"/>
                </a:cubicBezTo>
                <a:cubicBezTo>
                  <a:pt x="128" y="154"/>
                  <a:pt x="128" y="154"/>
                  <a:pt x="128" y="154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34" y="141"/>
                  <a:pt x="134" y="141"/>
                  <a:pt x="134" y="141"/>
                </a:cubicBezTo>
                <a:cubicBezTo>
                  <a:pt x="137" y="135"/>
                  <a:pt x="137" y="135"/>
                  <a:pt x="137" y="135"/>
                </a:cubicBezTo>
                <a:cubicBezTo>
                  <a:pt x="137" y="131"/>
                  <a:pt x="137" y="131"/>
                  <a:pt x="137" y="131"/>
                </a:cubicBezTo>
                <a:cubicBezTo>
                  <a:pt x="128" y="129"/>
                  <a:pt x="128" y="129"/>
                  <a:pt x="128" y="129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2" y="111"/>
                  <a:pt x="122" y="111"/>
                  <a:pt x="122" y="111"/>
                </a:cubicBezTo>
                <a:cubicBezTo>
                  <a:pt x="119" y="106"/>
                  <a:pt x="119" y="106"/>
                  <a:pt x="119" y="106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109" y="93"/>
                  <a:pt x="109" y="93"/>
                  <a:pt x="109" y="93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99" y="64"/>
                  <a:pt x="99" y="64"/>
                  <a:pt x="99" y="64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59"/>
                  <a:pt x="97" y="59"/>
                  <a:pt x="97" y="59"/>
                </a:cubicBezTo>
                <a:cubicBezTo>
                  <a:pt x="98" y="48"/>
                  <a:pt x="98" y="48"/>
                  <a:pt x="98" y="48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06" y="18"/>
                  <a:pt x="106" y="18"/>
                  <a:pt x="106" y="18"/>
                </a:cubicBezTo>
                <a:cubicBezTo>
                  <a:pt x="108" y="8"/>
                  <a:pt x="108" y="8"/>
                  <a:pt x="108" y="8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52" y="114"/>
                  <a:pt x="47" y="120"/>
                </a:cubicBezTo>
                <a:cubicBezTo>
                  <a:pt x="43" y="127"/>
                  <a:pt x="48" y="125"/>
                  <a:pt x="48" y="132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58" name="Freeform 68685">
            <a:extLst>
              <a:ext uri="{FF2B5EF4-FFF2-40B4-BE49-F238E27FC236}">
                <a16:creationId xmlns:a16="http://schemas.microsoft.com/office/drawing/2014/main" id="{A2B12CBA-327B-C466-1A2C-B92296B48430}"/>
              </a:ext>
            </a:extLst>
          </p:cNvPr>
          <p:cNvSpPr>
            <a:spLocks/>
          </p:cNvSpPr>
          <p:nvPr/>
        </p:nvSpPr>
        <p:spPr bwMode="auto">
          <a:xfrm>
            <a:off x="6445681" y="1681674"/>
            <a:ext cx="1065758" cy="689219"/>
          </a:xfrm>
          <a:custGeom>
            <a:avLst/>
            <a:gdLst>
              <a:gd name="T0" fmla="*/ 184 w 391"/>
              <a:gd name="T1" fmla="*/ 33 h 252"/>
              <a:gd name="T2" fmla="*/ 9 w 391"/>
              <a:gd name="T3" fmla="*/ 10 h 252"/>
              <a:gd name="T4" fmla="*/ 4 w 391"/>
              <a:gd name="T5" fmla="*/ 28 h 252"/>
              <a:gd name="T6" fmla="*/ 0 w 391"/>
              <a:gd name="T7" fmla="*/ 51 h 252"/>
              <a:gd name="T8" fmla="*/ 2 w 391"/>
              <a:gd name="T9" fmla="*/ 56 h 252"/>
              <a:gd name="T10" fmla="*/ 4 w 391"/>
              <a:gd name="T11" fmla="*/ 64 h 252"/>
              <a:gd name="T12" fmla="*/ 7 w 391"/>
              <a:gd name="T13" fmla="*/ 71 h 252"/>
              <a:gd name="T14" fmla="*/ 11 w 391"/>
              <a:gd name="T15" fmla="*/ 80 h 252"/>
              <a:gd name="T16" fmla="*/ 17 w 391"/>
              <a:gd name="T17" fmla="*/ 93 h 252"/>
              <a:gd name="T18" fmla="*/ 25 w 391"/>
              <a:gd name="T19" fmla="*/ 103 h 252"/>
              <a:gd name="T20" fmla="*/ 28 w 391"/>
              <a:gd name="T21" fmla="*/ 116 h 252"/>
              <a:gd name="T22" fmla="*/ 31 w 391"/>
              <a:gd name="T23" fmla="*/ 121 h 252"/>
              <a:gd name="T24" fmla="*/ 40 w 391"/>
              <a:gd name="T25" fmla="*/ 127 h 252"/>
              <a:gd name="T26" fmla="*/ 34 w 391"/>
              <a:gd name="T27" fmla="*/ 139 h 252"/>
              <a:gd name="T28" fmla="*/ 30 w 391"/>
              <a:gd name="T29" fmla="*/ 152 h 252"/>
              <a:gd name="T30" fmla="*/ 31 w 391"/>
              <a:gd name="T31" fmla="*/ 160 h 252"/>
              <a:gd name="T32" fmla="*/ 25 w 391"/>
              <a:gd name="T33" fmla="*/ 164 h 252"/>
              <a:gd name="T34" fmla="*/ 24 w 391"/>
              <a:gd name="T35" fmla="*/ 173 h 252"/>
              <a:gd name="T36" fmla="*/ 28 w 391"/>
              <a:gd name="T37" fmla="*/ 178 h 252"/>
              <a:gd name="T38" fmla="*/ 33 w 391"/>
              <a:gd name="T39" fmla="*/ 175 h 252"/>
              <a:gd name="T40" fmla="*/ 38 w 391"/>
              <a:gd name="T41" fmla="*/ 174 h 252"/>
              <a:gd name="T42" fmla="*/ 44 w 391"/>
              <a:gd name="T43" fmla="*/ 171 h 252"/>
              <a:gd name="T44" fmla="*/ 47 w 391"/>
              <a:gd name="T45" fmla="*/ 179 h 252"/>
              <a:gd name="T46" fmla="*/ 48 w 391"/>
              <a:gd name="T47" fmla="*/ 193 h 252"/>
              <a:gd name="T48" fmla="*/ 52 w 391"/>
              <a:gd name="T49" fmla="*/ 200 h 252"/>
              <a:gd name="T50" fmla="*/ 52 w 391"/>
              <a:gd name="T51" fmla="*/ 210 h 252"/>
              <a:gd name="T52" fmla="*/ 54 w 391"/>
              <a:gd name="T53" fmla="*/ 215 h 252"/>
              <a:gd name="T54" fmla="*/ 63 w 391"/>
              <a:gd name="T55" fmla="*/ 218 h 252"/>
              <a:gd name="T56" fmla="*/ 65 w 391"/>
              <a:gd name="T57" fmla="*/ 230 h 252"/>
              <a:gd name="T58" fmla="*/ 65 w 391"/>
              <a:gd name="T59" fmla="*/ 237 h 252"/>
              <a:gd name="T60" fmla="*/ 71 w 391"/>
              <a:gd name="T61" fmla="*/ 241 h 252"/>
              <a:gd name="T62" fmla="*/ 72 w 391"/>
              <a:gd name="T63" fmla="*/ 236 h 252"/>
              <a:gd name="T64" fmla="*/ 77 w 391"/>
              <a:gd name="T65" fmla="*/ 236 h 252"/>
              <a:gd name="T66" fmla="*/ 87 w 391"/>
              <a:gd name="T67" fmla="*/ 241 h 252"/>
              <a:gd name="T68" fmla="*/ 88 w 391"/>
              <a:gd name="T69" fmla="*/ 237 h 252"/>
              <a:gd name="T70" fmla="*/ 100 w 391"/>
              <a:gd name="T71" fmla="*/ 238 h 252"/>
              <a:gd name="T72" fmla="*/ 115 w 391"/>
              <a:gd name="T73" fmla="*/ 241 h 252"/>
              <a:gd name="T74" fmla="*/ 117 w 391"/>
              <a:gd name="T75" fmla="*/ 233 h 252"/>
              <a:gd name="T76" fmla="*/ 124 w 391"/>
              <a:gd name="T77" fmla="*/ 236 h 252"/>
              <a:gd name="T78" fmla="*/ 127 w 391"/>
              <a:gd name="T79" fmla="*/ 243 h 252"/>
              <a:gd name="T80" fmla="*/ 129 w 391"/>
              <a:gd name="T81" fmla="*/ 246 h 252"/>
              <a:gd name="T82" fmla="*/ 136 w 391"/>
              <a:gd name="T83" fmla="*/ 221 h 252"/>
              <a:gd name="T84" fmla="*/ 373 w 391"/>
              <a:gd name="T85" fmla="*/ 252 h 252"/>
              <a:gd name="T86" fmla="*/ 391 w 391"/>
              <a:gd name="T87" fmla="*/ 6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1" h="252">
                <a:moveTo>
                  <a:pt x="391" y="60"/>
                </a:moveTo>
                <a:cubicBezTo>
                  <a:pt x="391" y="60"/>
                  <a:pt x="243" y="42"/>
                  <a:pt x="184" y="33"/>
                </a:cubicBezTo>
                <a:cubicBezTo>
                  <a:pt x="112" y="22"/>
                  <a:pt x="11" y="0"/>
                  <a:pt x="11" y="0"/>
                </a:cubicBezTo>
                <a:cubicBezTo>
                  <a:pt x="9" y="10"/>
                  <a:pt x="9" y="10"/>
                  <a:pt x="9" y="1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8"/>
                  <a:pt x="4" y="28"/>
                  <a:pt x="4" y="28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4"/>
                  <a:pt x="0" y="54"/>
                  <a:pt x="0" y="54"/>
                </a:cubicBezTo>
                <a:cubicBezTo>
                  <a:pt x="2" y="56"/>
                  <a:pt x="2" y="56"/>
                  <a:pt x="2" y="56"/>
                </a:cubicBezTo>
                <a:cubicBezTo>
                  <a:pt x="4" y="61"/>
                  <a:pt x="4" y="61"/>
                  <a:pt x="4" y="61"/>
                </a:cubicBezTo>
                <a:cubicBezTo>
                  <a:pt x="4" y="64"/>
                  <a:pt x="4" y="64"/>
                  <a:pt x="4" y="64"/>
                </a:cubicBezTo>
                <a:cubicBezTo>
                  <a:pt x="4" y="68"/>
                  <a:pt x="4" y="68"/>
                  <a:pt x="4" y="68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74"/>
                  <a:pt x="7" y="74"/>
                  <a:pt x="7" y="74"/>
                </a:cubicBezTo>
                <a:cubicBezTo>
                  <a:pt x="11" y="80"/>
                  <a:pt x="11" y="80"/>
                  <a:pt x="11" y="80"/>
                </a:cubicBezTo>
                <a:cubicBezTo>
                  <a:pt x="12" y="85"/>
                  <a:pt x="12" y="85"/>
                  <a:pt x="12" y="85"/>
                </a:cubicBezTo>
                <a:cubicBezTo>
                  <a:pt x="17" y="93"/>
                  <a:pt x="17" y="93"/>
                  <a:pt x="17" y="93"/>
                </a:cubicBezTo>
                <a:cubicBezTo>
                  <a:pt x="22" y="98"/>
                  <a:pt x="22" y="98"/>
                  <a:pt x="22" y="98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6" y="110"/>
                  <a:pt x="26" y="110"/>
                  <a:pt x="26" y="110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1" y="121"/>
                  <a:pt x="31" y="121"/>
                  <a:pt x="31" y="121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34" y="139"/>
                  <a:pt x="34" y="139"/>
                  <a:pt x="34" y="139"/>
                </a:cubicBezTo>
                <a:cubicBezTo>
                  <a:pt x="31" y="146"/>
                  <a:pt x="31" y="146"/>
                  <a:pt x="31" y="146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2" y="158"/>
                  <a:pt x="32" y="158"/>
                  <a:pt x="32" y="158"/>
                </a:cubicBezTo>
                <a:cubicBezTo>
                  <a:pt x="31" y="160"/>
                  <a:pt x="31" y="160"/>
                  <a:pt x="31" y="160"/>
                </a:cubicBezTo>
                <a:cubicBezTo>
                  <a:pt x="28" y="160"/>
                  <a:pt x="28" y="160"/>
                  <a:pt x="28" y="160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2" y="171"/>
                  <a:pt x="22" y="171"/>
                  <a:pt x="22" y="171"/>
                </a:cubicBezTo>
                <a:cubicBezTo>
                  <a:pt x="24" y="173"/>
                  <a:pt x="24" y="173"/>
                  <a:pt x="24" y="173"/>
                </a:cubicBezTo>
                <a:cubicBezTo>
                  <a:pt x="28" y="175"/>
                  <a:pt x="28" y="175"/>
                  <a:pt x="28" y="175"/>
                </a:cubicBezTo>
                <a:cubicBezTo>
                  <a:pt x="28" y="178"/>
                  <a:pt x="28" y="178"/>
                  <a:pt x="28" y="178"/>
                </a:cubicBezTo>
                <a:cubicBezTo>
                  <a:pt x="30" y="178"/>
                  <a:pt x="30" y="178"/>
                  <a:pt x="30" y="178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6" y="174"/>
                  <a:pt x="36" y="174"/>
                  <a:pt x="36" y="174"/>
                </a:cubicBezTo>
                <a:cubicBezTo>
                  <a:pt x="38" y="174"/>
                  <a:pt x="38" y="174"/>
                  <a:pt x="38" y="174"/>
                </a:cubicBezTo>
                <a:cubicBezTo>
                  <a:pt x="42" y="171"/>
                  <a:pt x="42" y="171"/>
                  <a:pt x="42" y="171"/>
                </a:cubicBezTo>
                <a:cubicBezTo>
                  <a:pt x="44" y="171"/>
                  <a:pt x="44" y="171"/>
                  <a:pt x="44" y="171"/>
                </a:cubicBezTo>
                <a:cubicBezTo>
                  <a:pt x="45" y="175"/>
                  <a:pt x="45" y="175"/>
                  <a:pt x="45" y="175"/>
                </a:cubicBezTo>
                <a:cubicBezTo>
                  <a:pt x="47" y="179"/>
                  <a:pt x="47" y="179"/>
                  <a:pt x="47" y="179"/>
                </a:cubicBezTo>
                <a:cubicBezTo>
                  <a:pt x="48" y="187"/>
                  <a:pt x="48" y="187"/>
                  <a:pt x="48" y="187"/>
                </a:cubicBezTo>
                <a:cubicBezTo>
                  <a:pt x="48" y="193"/>
                  <a:pt x="48" y="193"/>
                  <a:pt x="48" y="193"/>
                </a:cubicBezTo>
                <a:cubicBezTo>
                  <a:pt x="48" y="196"/>
                  <a:pt x="48" y="196"/>
                  <a:pt x="48" y="196"/>
                </a:cubicBezTo>
                <a:cubicBezTo>
                  <a:pt x="52" y="200"/>
                  <a:pt x="52" y="200"/>
                  <a:pt x="52" y="200"/>
                </a:cubicBezTo>
                <a:cubicBezTo>
                  <a:pt x="52" y="205"/>
                  <a:pt x="52" y="205"/>
                  <a:pt x="52" y="205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12"/>
                  <a:pt x="52" y="212"/>
                  <a:pt x="52" y="212"/>
                </a:cubicBezTo>
                <a:cubicBezTo>
                  <a:pt x="54" y="215"/>
                  <a:pt x="54" y="215"/>
                  <a:pt x="54" y="215"/>
                </a:cubicBezTo>
                <a:cubicBezTo>
                  <a:pt x="59" y="218"/>
                  <a:pt x="59" y="218"/>
                  <a:pt x="59" y="218"/>
                </a:cubicBezTo>
                <a:cubicBezTo>
                  <a:pt x="63" y="218"/>
                  <a:pt x="63" y="218"/>
                  <a:pt x="63" y="218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5" y="230"/>
                  <a:pt x="65" y="230"/>
                  <a:pt x="65" y="230"/>
                </a:cubicBezTo>
                <a:cubicBezTo>
                  <a:pt x="65" y="234"/>
                  <a:pt x="65" y="234"/>
                  <a:pt x="65" y="234"/>
                </a:cubicBezTo>
                <a:cubicBezTo>
                  <a:pt x="65" y="237"/>
                  <a:pt x="65" y="237"/>
                  <a:pt x="65" y="237"/>
                </a:cubicBezTo>
                <a:cubicBezTo>
                  <a:pt x="67" y="241"/>
                  <a:pt x="67" y="241"/>
                  <a:pt x="67" y="241"/>
                </a:cubicBezTo>
                <a:cubicBezTo>
                  <a:pt x="71" y="241"/>
                  <a:pt x="71" y="241"/>
                  <a:pt x="71" y="241"/>
                </a:cubicBezTo>
                <a:cubicBezTo>
                  <a:pt x="71" y="239"/>
                  <a:pt x="71" y="239"/>
                  <a:pt x="71" y="239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74" y="236"/>
                  <a:pt x="74" y="236"/>
                  <a:pt x="74" y="236"/>
                </a:cubicBezTo>
                <a:cubicBezTo>
                  <a:pt x="77" y="236"/>
                  <a:pt x="77" y="236"/>
                  <a:pt x="77" y="236"/>
                </a:cubicBezTo>
                <a:cubicBezTo>
                  <a:pt x="82" y="239"/>
                  <a:pt x="82" y="239"/>
                  <a:pt x="82" y="239"/>
                </a:cubicBezTo>
                <a:cubicBezTo>
                  <a:pt x="87" y="241"/>
                  <a:pt x="87" y="241"/>
                  <a:pt x="87" y="241"/>
                </a:cubicBezTo>
                <a:cubicBezTo>
                  <a:pt x="87" y="239"/>
                  <a:pt x="87" y="239"/>
                  <a:pt x="87" y="239"/>
                </a:cubicBezTo>
                <a:cubicBezTo>
                  <a:pt x="88" y="237"/>
                  <a:pt x="88" y="237"/>
                  <a:pt x="88" y="237"/>
                </a:cubicBezTo>
                <a:cubicBezTo>
                  <a:pt x="92" y="237"/>
                  <a:pt x="92" y="237"/>
                  <a:pt x="92" y="237"/>
                </a:cubicBezTo>
                <a:cubicBezTo>
                  <a:pt x="100" y="238"/>
                  <a:pt x="100" y="238"/>
                  <a:pt x="100" y="238"/>
                </a:cubicBezTo>
                <a:cubicBezTo>
                  <a:pt x="105" y="240"/>
                  <a:pt x="105" y="240"/>
                  <a:pt x="105" y="240"/>
                </a:cubicBezTo>
                <a:cubicBezTo>
                  <a:pt x="115" y="241"/>
                  <a:pt x="115" y="241"/>
                  <a:pt x="115" y="241"/>
                </a:cubicBezTo>
                <a:cubicBezTo>
                  <a:pt x="116" y="238"/>
                  <a:pt x="116" y="238"/>
                  <a:pt x="116" y="238"/>
                </a:cubicBezTo>
                <a:cubicBezTo>
                  <a:pt x="117" y="233"/>
                  <a:pt x="117" y="233"/>
                  <a:pt x="117" y="233"/>
                </a:cubicBezTo>
                <a:cubicBezTo>
                  <a:pt x="121" y="233"/>
                  <a:pt x="121" y="233"/>
                  <a:pt x="121" y="233"/>
                </a:cubicBezTo>
                <a:cubicBezTo>
                  <a:pt x="124" y="236"/>
                  <a:pt x="124" y="236"/>
                  <a:pt x="124" y="236"/>
                </a:cubicBezTo>
                <a:cubicBezTo>
                  <a:pt x="126" y="239"/>
                  <a:pt x="126" y="239"/>
                  <a:pt x="126" y="239"/>
                </a:cubicBezTo>
                <a:cubicBezTo>
                  <a:pt x="127" y="243"/>
                  <a:pt x="127" y="243"/>
                  <a:pt x="127" y="243"/>
                </a:cubicBezTo>
                <a:cubicBezTo>
                  <a:pt x="127" y="244"/>
                  <a:pt x="127" y="244"/>
                  <a:pt x="127" y="244"/>
                </a:cubicBezTo>
                <a:cubicBezTo>
                  <a:pt x="129" y="246"/>
                  <a:pt x="129" y="246"/>
                  <a:pt x="129" y="246"/>
                </a:cubicBezTo>
                <a:cubicBezTo>
                  <a:pt x="131" y="248"/>
                  <a:pt x="131" y="248"/>
                  <a:pt x="131" y="248"/>
                </a:cubicBezTo>
                <a:cubicBezTo>
                  <a:pt x="136" y="221"/>
                  <a:pt x="136" y="221"/>
                  <a:pt x="136" y="221"/>
                </a:cubicBezTo>
                <a:cubicBezTo>
                  <a:pt x="372" y="252"/>
                  <a:pt x="372" y="252"/>
                  <a:pt x="372" y="252"/>
                </a:cubicBezTo>
                <a:cubicBezTo>
                  <a:pt x="373" y="252"/>
                  <a:pt x="373" y="252"/>
                  <a:pt x="373" y="252"/>
                </a:cubicBezTo>
                <a:cubicBezTo>
                  <a:pt x="377" y="207"/>
                  <a:pt x="377" y="207"/>
                  <a:pt x="377" y="207"/>
                </a:cubicBezTo>
                <a:lnTo>
                  <a:pt x="391" y="60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59" name="Freeform 68686">
            <a:extLst>
              <a:ext uri="{FF2B5EF4-FFF2-40B4-BE49-F238E27FC236}">
                <a16:creationId xmlns:a16="http://schemas.microsoft.com/office/drawing/2014/main" id="{E5BB6E9F-CC2F-FCDF-8ECA-112175079B62}"/>
              </a:ext>
            </a:extLst>
          </p:cNvPr>
          <p:cNvSpPr>
            <a:spLocks/>
          </p:cNvSpPr>
          <p:nvPr/>
        </p:nvSpPr>
        <p:spPr bwMode="auto">
          <a:xfrm>
            <a:off x="10496206" y="1765412"/>
            <a:ext cx="376719" cy="602261"/>
          </a:xfrm>
          <a:custGeom>
            <a:avLst/>
            <a:gdLst>
              <a:gd name="T0" fmla="*/ 34 w 117"/>
              <a:gd name="T1" fmla="*/ 182 h 187"/>
              <a:gd name="T2" fmla="*/ 34 w 117"/>
              <a:gd name="T3" fmla="*/ 176 h 187"/>
              <a:gd name="T4" fmla="*/ 37 w 117"/>
              <a:gd name="T5" fmla="*/ 171 h 187"/>
              <a:gd name="T6" fmla="*/ 40 w 117"/>
              <a:gd name="T7" fmla="*/ 166 h 187"/>
              <a:gd name="T8" fmla="*/ 44 w 117"/>
              <a:gd name="T9" fmla="*/ 161 h 187"/>
              <a:gd name="T10" fmla="*/ 40 w 117"/>
              <a:gd name="T11" fmla="*/ 159 h 187"/>
              <a:gd name="T12" fmla="*/ 42 w 117"/>
              <a:gd name="T13" fmla="*/ 155 h 187"/>
              <a:gd name="T14" fmla="*/ 45 w 117"/>
              <a:gd name="T15" fmla="*/ 155 h 187"/>
              <a:gd name="T16" fmla="*/ 48 w 117"/>
              <a:gd name="T17" fmla="*/ 150 h 187"/>
              <a:gd name="T18" fmla="*/ 52 w 117"/>
              <a:gd name="T19" fmla="*/ 153 h 187"/>
              <a:gd name="T20" fmla="*/ 51 w 117"/>
              <a:gd name="T21" fmla="*/ 149 h 187"/>
              <a:gd name="T22" fmla="*/ 56 w 117"/>
              <a:gd name="T23" fmla="*/ 148 h 187"/>
              <a:gd name="T24" fmla="*/ 59 w 117"/>
              <a:gd name="T25" fmla="*/ 139 h 187"/>
              <a:gd name="T26" fmla="*/ 67 w 117"/>
              <a:gd name="T27" fmla="*/ 141 h 187"/>
              <a:gd name="T28" fmla="*/ 68 w 117"/>
              <a:gd name="T29" fmla="*/ 132 h 187"/>
              <a:gd name="T30" fmla="*/ 68 w 117"/>
              <a:gd name="T31" fmla="*/ 123 h 187"/>
              <a:gd name="T32" fmla="*/ 69 w 117"/>
              <a:gd name="T33" fmla="*/ 116 h 187"/>
              <a:gd name="T34" fmla="*/ 79 w 117"/>
              <a:gd name="T35" fmla="*/ 122 h 187"/>
              <a:gd name="T36" fmla="*/ 81 w 117"/>
              <a:gd name="T37" fmla="*/ 115 h 187"/>
              <a:gd name="T38" fmla="*/ 84 w 117"/>
              <a:gd name="T39" fmla="*/ 122 h 187"/>
              <a:gd name="T40" fmla="*/ 88 w 117"/>
              <a:gd name="T41" fmla="*/ 116 h 187"/>
              <a:gd name="T42" fmla="*/ 87 w 117"/>
              <a:gd name="T43" fmla="*/ 111 h 187"/>
              <a:gd name="T44" fmla="*/ 95 w 117"/>
              <a:gd name="T45" fmla="*/ 115 h 187"/>
              <a:gd name="T46" fmla="*/ 97 w 117"/>
              <a:gd name="T47" fmla="*/ 111 h 187"/>
              <a:gd name="T48" fmla="*/ 103 w 117"/>
              <a:gd name="T49" fmla="*/ 105 h 187"/>
              <a:gd name="T50" fmla="*/ 106 w 117"/>
              <a:gd name="T51" fmla="*/ 101 h 187"/>
              <a:gd name="T52" fmla="*/ 114 w 117"/>
              <a:gd name="T53" fmla="*/ 97 h 187"/>
              <a:gd name="T54" fmla="*/ 116 w 117"/>
              <a:gd name="T55" fmla="*/ 88 h 187"/>
              <a:gd name="T56" fmla="*/ 112 w 117"/>
              <a:gd name="T57" fmla="*/ 86 h 187"/>
              <a:gd name="T58" fmla="*/ 112 w 117"/>
              <a:gd name="T59" fmla="*/ 82 h 187"/>
              <a:gd name="T60" fmla="*/ 104 w 117"/>
              <a:gd name="T61" fmla="*/ 77 h 187"/>
              <a:gd name="T62" fmla="*/ 101 w 117"/>
              <a:gd name="T63" fmla="*/ 64 h 187"/>
              <a:gd name="T64" fmla="*/ 95 w 117"/>
              <a:gd name="T65" fmla="*/ 63 h 187"/>
              <a:gd name="T66" fmla="*/ 84 w 117"/>
              <a:gd name="T67" fmla="*/ 56 h 187"/>
              <a:gd name="T68" fmla="*/ 77 w 117"/>
              <a:gd name="T69" fmla="*/ 31 h 187"/>
              <a:gd name="T70" fmla="*/ 71 w 117"/>
              <a:gd name="T71" fmla="*/ 11 h 187"/>
              <a:gd name="T72" fmla="*/ 53 w 117"/>
              <a:gd name="T73" fmla="*/ 3 h 187"/>
              <a:gd name="T74" fmla="*/ 42 w 117"/>
              <a:gd name="T75" fmla="*/ 11 h 187"/>
              <a:gd name="T76" fmla="*/ 30 w 117"/>
              <a:gd name="T77" fmla="*/ 5 h 187"/>
              <a:gd name="T78" fmla="*/ 22 w 117"/>
              <a:gd name="T79" fmla="*/ 22 h 187"/>
              <a:gd name="T80" fmla="*/ 13 w 117"/>
              <a:gd name="T81" fmla="*/ 54 h 187"/>
              <a:gd name="T82" fmla="*/ 15 w 117"/>
              <a:gd name="T83" fmla="*/ 71 h 187"/>
              <a:gd name="T84" fmla="*/ 12 w 117"/>
              <a:gd name="T85" fmla="*/ 82 h 187"/>
              <a:gd name="T86" fmla="*/ 7 w 117"/>
              <a:gd name="T87" fmla="*/ 95 h 187"/>
              <a:gd name="T88" fmla="*/ 0 w 117"/>
              <a:gd name="T89" fmla="*/ 10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7" h="187">
                <a:moveTo>
                  <a:pt x="33" y="187"/>
                </a:moveTo>
                <a:lnTo>
                  <a:pt x="33" y="185"/>
                </a:lnTo>
                <a:lnTo>
                  <a:pt x="34" y="182"/>
                </a:lnTo>
                <a:lnTo>
                  <a:pt x="34" y="181"/>
                </a:lnTo>
                <a:lnTo>
                  <a:pt x="34" y="178"/>
                </a:lnTo>
                <a:lnTo>
                  <a:pt x="34" y="176"/>
                </a:lnTo>
                <a:lnTo>
                  <a:pt x="35" y="174"/>
                </a:lnTo>
                <a:lnTo>
                  <a:pt x="37" y="174"/>
                </a:lnTo>
                <a:lnTo>
                  <a:pt x="37" y="171"/>
                </a:lnTo>
                <a:lnTo>
                  <a:pt x="38" y="169"/>
                </a:lnTo>
                <a:lnTo>
                  <a:pt x="38" y="166"/>
                </a:lnTo>
                <a:lnTo>
                  <a:pt x="40" y="166"/>
                </a:lnTo>
                <a:lnTo>
                  <a:pt x="41" y="166"/>
                </a:lnTo>
                <a:lnTo>
                  <a:pt x="44" y="166"/>
                </a:lnTo>
                <a:lnTo>
                  <a:pt x="44" y="161"/>
                </a:lnTo>
                <a:lnTo>
                  <a:pt x="41" y="161"/>
                </a:lnTo>
                <a:lnTo>
                  <a:pt x="40" y="161"/>
                </a:lnTo>
                <a:lnTo>
                  <a:pt x="40" y="159"/>
                </a:lnTo>
                <a:lnTo>
                  <a:pt x="40" y="158"/>
                </a:lnTo>
                <a:lnTo>
                  <a:pt x="42" y="156"/>
                </a:lnTo>
                <a:lnTo>
                  <a:pt x="42" y="155"/>
                </a:lnTo>
                <a:lnTo>
                  <a:pt x="44" y="153"/>
                </a:lnTo>
                <a:lnTo>
                  <a:pt x="45" y="154"/>
                </a:lnTo>
                <a:lnTo>
                  <a:pt x="45" y="155"/>
                </a:lnTo>
                <a:lnTo>
                  <a:pt x="47" y="154"/>
                </a:lnTo>
                <a:lnTo>
                  <a:pt x="48" y="153"/>
                </a:lnTo>
                <a:lnTo>
                  <a:pt x="48" y="150"/>
                </a:lnTo>
                <a:lnTo>
                  <a:pt x="50" y="152"/>
                </a:lnTo>
                <a:lnTo>
                  <a:pt x="51" y="153"/>
                </a:lnTo>
                <a:lnTo>
                  <a:pt x="52" y="153"/>
                </a:lnTo>
                <a:lnTo>
                  <a:pt x="52" y="150"/>
                </a:lnTo>
                <a:lnTo>
                  <a:pt x="52" y="149"/>
                </a:lnTo>
                <a:lnTo>
                  <a:pt x="51" y="149"/>
                </a:lnTo>
                <a:lnTo>
                  <a:pt x="50" y="147"/>
                </a:lnTo>
                <a:lnTo>
                  <a:pt x="54" y="147"/>
                </a:lnTo>
                <a:lnTo>
                  <a:pt x="56" y="148"/>
                </a:lnTo>
                <a:lnTo>
                  <a:pt x="59" y="147"/>
                </a:lnTo>
                <a:lnTo>
                  <a:pt x="60" y="144"/>
                </a:lnTo>
                <a:lnTo>
                  <a:pt x="59" y="139"/>
                </a:lnTo>
                <a:lnTo>
                  <a:pt x="61" y="139"/>
                </a:lnTo>
                <a:lnTo>
                  <a:pt x="64" y="142"/>
                </a:lnTo>
                <a:lnTo>
                  <a:pt x="67" y="141"/>
                </a:lnTo>
                <a:lnTo>
                  <a:pt x="68" y="139"/>
                </a:lnTo>
                <a:lnTo>
                  <a:pt x="69" y="135"/>
                </a:lnTo>
                <a:lnTo>
                  <a:pt x="68" y="132"/>
                </a:lnTo>
                <a:lnTo>
                  <a:pt x="69" y="128"/>
                </a:lnTo>
                <a:lnTo>
                  <a:pt x="69" y="126"/>
                </a:lnTo>
                <a:lnTo>
                  <a:pt x="68" y="123"/>
                </a:lnTo>
                <a:lnTo>
                  <a:pt x="68" y="121"/>
                </a:lnTo>
                <a:lnTo>
                  <a:pt x="69" y="118"/>
                </a:lnTo>
                <a:lnTo>
                  <a:pt x="69" y="116"/>
                </a:lnTo>
                <a:lnTo>
                  <a:pt x="73" y="120"/>
                </a:lnTo>
                <a:lnTo>
                  <a:pt x="74" y="122"/>
                </a:lnTo>
                <a:lnTo>
                  <a:pt x="79" y="122"/>
                </a:lnTo>
                <a:lnTo>
                  <a:pt x="79" y="120"/>
                </a:lnTo>
                <a:lnTo>
                  <a:pt x="79" y="116"/>
                </a:lnTo>
                <a:lnTo>
                  <a:pt x="81" y="115"/>
                </a:lnTo>
                <a:lnTo>
                  <a:pt x="84" y="116"/>
                </a:lnTo>
                <a:lnTo>
                  <a:pt x="84" y="118"/>
                </a:lnTo>
                <a:lnTo>
                  <a:pt x="84" y="122"/>
                </a:lnTo>
                <a:lnTo>
                  <a:pt x="87" y="121"/>
                </a:lnTo>
                <a:lnTo>
                  <a:pt x="90" y="118"/>
                </a:lnTo>
                <a:lnTo>
                  <a:pt x="88" y="116"/>
                </a:lnTo>
                <a:lnTo>
                  <a:pt x="86" y="114"/>
                </a:lnTo>
                <a:lnTo>
                  <a:pt x="86" y="112"/>
                </a:lnTo>
                <a:lnTo>
                  <a:pt x="87" y="111"/>
                </a:lnTo>
                <a:lnTo>
                  <a:pt x="90" y="114"/>
                </a:lnTo>
                <a:lnTo>
                  <a:pt x="93" y="116"/>
                </a:lnTo>
                <a:lnTo>
                  <a:pt x="95" y="115"/>
                </a:lnTo>
                <a:lnTo>
                  <a:pt x="94" y="111"/>
                </a:lnTo>
                <a:lnTo>
                  <a:pt x="95" y="111"/>
                </a:lnTo>
                <a:lnTo>
                  <a:pt x="97" y="111"/>
                </a:lnTo>
                <a:lnTo>
                  <a:pt x="97" y="105"/>
                </a:lnTo>
                <a:lnTo>
                  <a:pt x="101" y="105"/>
                </a:lnTo>
                <a:lnTo>
                  <a:pt x="103" y="105"/>
                </a:lnTo>
                <a:lnTo>
                  <a:pt x="104" y="104"/>
                </a:lnTo>
                <a:lnTo>
                  <a:pt x="104" y="101"/>
                </a:lnTo>
                <a:lnTo>
                  <a:pt x="106" y="101"/>
                </a:lnTo>
                <a:lnTo>
                  <a:pt x="107" y="100"/>
                </a:lnTo>
                <a:lnTo>
                  <a:pt x="110" y="97"/>
                </a:lnTo>
                <a:lnTo>
                  <a:pt x="114" y="97"/>
                </a:lnTo>
                <a:lnTo>
                  <a:pt x="116" y="95"/>
                </a:lnTo>
                <a:lnTo>
                  <a:pt x="117" y="89"/>
                </a:lnTo>
                <a:lnTo>
                  <a:pt x="116" y="88"/>
                </a:lnTo>
                <a:lnTo>
                  <a:pt x="115" y="88"/>
                </a:lnTo>
                <a:lnTo>
                  <a:pt x="113" y="88"/>
                </a:lnTo>
                <a:lnTo>
                  <a:pt x="112" y="86"/>
                </a:lnTo>
                <a:lnTo>
                  <a:pt x="114" y="84"/>
                </a:lnTo>
                <a:lnTo>
                  <a:pt x="114" y="83"/>
                </a:lnTo>
                <a:lnTo>
                  <a:pt x="112" y="82"/>
                </a:lnTo>
                <a:lnTo>
                  <a:pt x="110" y="77"/>
                </a:lnTo>
                <a:lnTo>
                  <a:pt x="106" y="77"/>
                </a:lnTo>
                <a:lnTo>
                  <a:pt x="104" y="77"/>
                </a:lnTo>
                <a:lnTo>
                  <a:pt x="102" y="73"/>
                </a:lnTo>
                <a:lnTo>
                  <a:pt x="101" y="68"/>
                </a:lnTo>
                <a:lnTo>
                  <a:pt x="101" y="64"/>
                </a:lnTo>
                <a:lnTo>
                  <a:pt x="100" y="61"/>
                </a:lnTo>
                <a:lnTo>
                  <a:pt x="97" y="62"/>
                </a:lnTo>
                <a:lnTo>
                  <a:pt x="95" y="63"/>
                </a:lnTo>
                <a:lnTo>
                  <a:pt x="91" y="63"/>
                </a:lnTo>
                <a:lnTo>
                  <a:pt x="87" y="61"/>
                </a:lnTo>
                <a:lnTo>
                  <a:pt x="84" y="56"/>
                </a:lnTo>
                <a:lnTo>
                  <a:pt x="83" y="49"/>
                </a:lnTo>
                <a:lnTo>
                  <a:pt x="79" y="40"/>
                </a:lnTo>
                <a:lnTo>
                  <a:pt x="77" y="31"/>
                </a:lnTo>
                <a:lnTo>
                  <a:pt x="75" y="26"/>
                </a:lnTo>
                <a:lnTo>
                  <a:pt x="73" y="18"/>
                </a:lnTo>
                <a:lnTo>
                  <a:pt x="71" y="11"/>
                </a:lnTo>
                <a:lnTo>
                  <a:pt x="69" y="8"/>
                </a:lnTo>
                <a:lnTo>
                  <a:pt x="56" y="0"/>
                </a:lnTo>
                <a:lnTo>
                  <a:pt x="53" y="3"/>
                </a:lnTo>
                <a:lnTo>
                  <a:pt x="50" y="7"/>
                </a:lnTo>
                <a:lnTo>
                  <a:pt x="45" y="11"/>
                </a:lnTo>
                <a:lnTo>
                  <a:pt x="42" y="11"/>
                </a:lnTo>
                <a:lnTo>
                  <a:pt x="39" y="9"/>
                </a:lnTo>
                <a:lnTo>
                  <a:pt x="34" y="6"/>
                </a:lnTo>
                <a:lnTo>
                  <a:pt x="30" y="5"/>
                </a:lnTo>
                <a:lnTo>
                  <a:pt x="29" y="5"/>
                </a:lnTo>
                <a:lnTo>
                  <a:pt x="27" y="7"/>
                </a:lnTo>
                <a:lnTo>
                  <a:pt x="22" y="22"/>
                </a:lnTo>
                <a:lnTo>
                  <a:pt x="20" y="33"/>
                </a:lnTo>
                <a:lnTo>
                  <a:pt x="15" y="45"/>
                </a:lnTo>
                <a:lnTo>
                  <a:pt x="13" y="54"/>
                </a:lnTo>
                <a:lnTo>
                  <a:pt x="12" y="64"/>
                </a:lnTo>
                <a:lnTo>
                  <a:pt x="13" y="69"/>
                </a:lnTo>
                <a:lnTo>
                  <a:pt x="15" y="71"/>
                </a:lnTo>
                <a:lnTo>
                  <a:pt x="14" y="73"/>
                </a:lnTo>
                <a:lnTo>
                  <a:pt x="12" y="76"/>
                </a:lnTo>
                <a:lnTo>
                  <a:pt x="12" y="82"/>
                </a:lnTo>
                <a:lnTo>
                  <a:pt x="10" y="87"/>
                </a:lnTo>
                <a:lnTo>
                  <a:pt x="10" y="94"/>
                </a:lnTo>
                <a:lnTo>
                  <a:pt x="7" y="95"/>
                </a:lnTo>
                <a:lnTo>
                  <a:pt x="7" y="100"/>
                </a:lnTo>
                <a:lnTo>
                  <a:pt x="1" y="100"/>
                </a:lnTo>
                <a:lnTo>
                  <a:pt x="0" y="103"/>
                </a:lnTo>
                <a:lnTo>
                  <a:pt x="23" y="178"/>
                </a:lnTo>
                <a:lnTo>
                  <a:pt x="33" y="187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60" name="Freeform 68687">
            <a:extLst>
              <a:ext uri="{FF2B5EF4-FFF2-40B4-BE49-F238E27FC236}">
                <a16:creationId xmlns:a16="http://schemas.microsoft.com/office/drawing/2014/main" id="{A2D3224E-4733-D177-DE64-6D81538AE001}"/>
              </a:ext>
            </a:extLst>
          </p:cNvPr>
          <p:cNvSpPr>
            <a:spLocks/>
          </p:cNvSpPr>
          <p:nvPr/>
        </p:nvSpPr>
        <p:spPr bwMode="auto">
          <a:xfrm>
            <a:off x="9771749" y="2177655"/>
            <a:ext cx="779195" cy="573276"/>
          </a:xfrm>
          <a:custGeom>
            <a:avLst/>
            <a:gdLst>
              <a:gd name="T0" fmla="*/ 10 w 242"/>
              <a:gd name="T1" fmla="*/ 136 h 178"/>
              <a:gd name="T2" fmla="*/ 16 w 242"/>
              <a:gd name="T3" fmla="*/ 129 h 178"/>
              <a:gd name="T4" fmla="*/ 22 w 242"/>
              <a:gd name="T5" fmla="*/ 124 h 178"/>
              <a:gd name="T6" fmla="*/ 22 w 242"/>
              <a:gd name="T7" fmla="*/ 119 h 178"/>
              <a:gd name="T8" fmla="*/ 14 w 242"/>
              <a:gd name="T9" fmla="*/ 102 h 178"/>
              <a:gd name="T10" fmla="*/ 31 w 242"/>
              <a:gd name="T11" fmla="*/ 96 h 178"/>
              <a:gd name="T12" fmla="*/ 47 w 242"/>
              <a:gd name="T13" fmla="*/ 96 h 178"/>
              <a:gd name="T14" fmla="*/ 56 w 242"/>
              <a:gd name="T15" fmla="*/ 96 h 178"/>
              <a:gd name="T16" fmla="*/ 67 w 242"/>
              <a:gd name="T17" fmla="*/ 93 h 178"/>
              <a:gd name="T18" fmla="*/ 83 w 242"/>
              <a:gd name="T19" fmla="*/ 83 h 178"/>
              <a:gd name="T20" fmla="*/ 93 w 242"/>
              <a:gd name="T21" fmla="*/ 77 h 178"/>
              <a:gd name="T22" fmla="*/ 93 w 242"/>
              <a:gd name="T23" fmla="*/ 71 h 178"/>
              <a:gd name="T24" fmla="*/ 93 w 242"/>
              <a:gd name="T25" fmla="*/ 63 h 178"/>
              <a:gd name="T26" fmla="*/ 89 w 242"/>
              <a:gd name="T27" fmla="*/ 61 h 178"/>
              <a:gd name="T28" fmla="*/ 85 w 242"/>
              <a:gd name="T29" fmla="*/ 55 h 178"/>
              <a:gd name="T30" fmla="*/ 98 w 242"/>
              <a:gd name="T31" fmla="*/ 44 h 178"/>
              <a:gd name="T32" fmla="*/ 102 w 242"/>
              <a:gd name="T33" fmla="*/ 33 h 178"/>
              <a:gd name="T34" fmla="*/ 116 w 242"/>
              <a:gd name="T35" fmla="*/ 15 h 178"/>
              <a:gd name="T36" fmla="*/ 130 w 242"/>
              <a:gd name="T37" fmla="*/ 8 h 178"/>
              <a:gd name="T38" fmla="*/ 147 w 242"/>
              <a:gd name="T39" fmla="*/ 2 h 178"/>
              <a:gd name="T40" fmla="*/ 163 w 242"/>
              <a:gd name="T41" fmla="*/ 5 h 178"/>
              <a:gd name="T42" fmla="*/ 165 w 242"/>
              <a:gd name="T43" fmla="*/ 16 h 178"/>
              <a:gd name="T44" fmla="*/ 171 w 242"/>
              <a:gd name="T45" fmla="*/ 24 h 178"/>
              <a:gd name="T46" fmla="*/ 171 w 242"/>
              <a:gd name="T47" fmla="*/ 34 h 178"/>
              <a:gd name="T48" fmla="*/ 174 w 242"/>
              <a:gd name="T49" fmla="*/ 48 h 178"/>
              <a:gd name="T50" fmla="*/ 181 w 242"/>
              <a:gd name="T51" fmla="*/ 59 h 178"/>
              <a:gd name="T52" fmla="*/ 184 w 242"/>
              <a:gd name="T53" fmla="*/ 79 h 178"/>
              <a:gd name="T54" fmla="*/ 188 w 242"/>
              <a:gd name="T55" fmla="*/ 89 h 178"/>
              <a:gd name="T56" fmla="*/ 188 w 242"/>
              <a:gd name="T57" fmla="*/ 120 h 178"/>
              <a:gd name="T58" fmla="*/ 192 w 242"/>
              <a:gd name="T59" fmla="*/ 146 h 178"/>
              <a:gd name="T60" fmla="*/ 192 w 242"/>
              <a:gd name="T61" fmla="*/ 158 h 178"/>
              <a:gd name="T62" fmla="*/ 186 w 242"/>
              <a:gd name="T63" fmla="*/ 171 h 178"/>
              <a:gd name="T64" fmla="*/ 198 w 242"/>
              <a:gd name="T65" fmla="*/ 166 h 178"/>
              <a:gd name="T66" fmla="*/ 206 w 242"/>
              <a:gd name="T67" fmla="*/ 160 h 178"/>
              <a:gd name="T68" fmla="*/ 217 w 242"/>
              <a:gd name="T69" fmla="*/ 158 h 178"/>
              <a:gd name="T70" fmla="*/ 225 w 242"/>
              <a:gd name="T71" fmla="*/ 153 h 178"/>
              <a:gd name="T72" fmla="*/ 225 w 242"/>
              <a:gd name="T73" fmla="*/ 157 h 178"/>
              <a:gd name="T74" fmla="*/ 233 w 242"/>
              <a:gd name="T75" fmla="*/ 151 h 178"/>
              <a:gd name="T76" fmla="*/ 240 w 242"/>
              <a:gd name="T77" fmla="*/ 149 h 178"/>
              <a:gd name="T78" fmla="*/ 233 w 242"/>
              <a:gd name="T79" fmla="*/ 157 h 178"/>
              <a:gd name="T80" fmla="*/ 219 w 242"/>
              <a:gd name="T81" fmla="*/ 166 h 178"/>
              <a:gd name="T82" fmla="*/ 206 w 242"/>
              <a:gd name="T83" fmla="*/ 173 h 178"/>
              <a:gd name="T84" fmla="*/ 189 w 242"/>
              <a:gd name="T85" fmla="*/ 178 h 178"/>
              <a:gd name="T86" fmla="*/ 182 w 242"/>
              <a:gd name="T87" fmla="*/ 171 h 178"/>
              <a:gd name="T88" fmla="*/ 180 w 242"/>
              <a:gd name="T89" fmla="*/ 165 h 178"/>
              <a:gd name="T90" fmla="*/ 155 w 242"/>
              <a:gd name="T91" fmla="*/ 158 h 178"/>
              <a:gd name="T92" fmla="*/ 154 w 242"/>
              <a:gd name="T93" fmla="*/ 151 h 178"/>
              <a:gd name="T94" fmla="*/ 148 w 242"/>
              <a:gd name="T95" fmla="*/ 150 h 178"/>
              <a:gd name="T96" fmla="*/ 140 w 242"/>
              <a:gd name="T97" fmla="*/ 138 h 178"/>
              <a:gd name="T98" fmla="*/ 2 w 242"/>
              <a:gd name="T99" fmla="*/ 15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42" h="178">
                <a:moveTo>
                  <a:pt x="0" y="146"/>
                </a:moveTo>
                <a:lnTo>
                  <a:pt x="10" y="136"/>
                </a:lnTo>
                <a:lnTo>
                  <a:pt x="12" y="133"/>
                </a:lnTo>
                <a:lnTo>
                  <a:pt x="16" y="129"/>
                </a:lnTo>
                <a:lnTo>
                  <a:pt x="18" y="127"/>
                </a:lnTo>
                <a:lnTo>
                  <a:pt x="22" y="124"/>
                </a:lnTo>
                <a:lnTo>
                  <a:pt x="22" y="121"/>
                </a:lnTo>
                <a:lnTo>
                  <a:pt x="22" y="119"/>
                </a:lnTo>
                <a:lnTo>
                  <a:pt x="17" y="109"/>
                </a:lnTo>
                <a:lnTo>
                  <a:pt x="14" y="102"/>
                </a:lnTo>
                <a:lnTo>
                  <a:pt x="18" y="99"/>
                </a:lnTo>
                <a:lnTo>
                  <a:pt x="31" y="96"/>
                </a:lnTo>
                <a:lnTo>
                  <a:pt x="38" y="96"/>
                </a:lnTo>
                <a:lnTo>
                  <a:pt x="47" y="96"/>
                </a:lnTo>
                <a:lnTo>
                  <a:pt x="53" y="96"/>
                </a:lnTo>
                <a:lnTo>
                  <a:pt x="56" y="96"/>
                </a:lnTo>
                <a:lnTo>
                  <a:pt x="63" y="93"/>
                </a:lnTo>
                <a:lnTo>
                  <a:pt x="67" y="93"/>
                </a:lnTo>
                <a:lnTo>
                  <a:pt x="77" y="90"/>
                </a:lnTo>
                <a:lnTo>
                  <a:pt x="83" y="83"/>
                </a:lnTo>
                <a:lnTo>
                  <a:pt x="89" y="80"/>
                </a:lnTo>
                <a:lnTo>
                  <a:pt x="93" y="77"/>
                </a:lnTo>
                <a:lnTo>
                  <a:pt x="93" y="75"/>
                </a:lnTo>
                <a:lnTo>
                  <a:pt x="93" y="71"/>
                </a:lnTo>
                <a:lnTo>
                  <a:pt x="89" y="66"/>
                </a:lnTo>
                <a:lnTo>
                  <a:pt x="93" y="63"/>
                </a:lnTo>
                <a:lnTo>
                  <a:pt x="94" y="59"/>
                </a:lnTo>
                <a:lnTo>
                  <a:pt x="89" y="61"/>
                </a:lnTo>
                <a:lnTo>
                  <a:pt x="87" y="59"/>
                </a:lnTo>
                <a:lnTo>
                  <a:pt x="85" y="55"/>
                </a:lnTo>
                <a:lnTo>
                  <a:pt x="90" y="51"/>
                </a:lnTo>
                <a:lnTo>
                  <a:pt x="98" y="44"/>
                </a:lnTo>
                <a:lnTo>
                  <a:pt x="101" y="38"/>
                </a:lnTo>
                <a:lnTo>
                  <a:pt x="102" y="33"/>
                </a:lnTo>
                <a:lnTo>
                  <a:pt x="110" y="23"/>
                </a:lnTo>
                <a:lnTo>
                  <a:pt x="116" y="15"/>
                </a:lnTo>
                <a:lnTo>
                  <a:pt x="123" y="10"/>
                </a:lnTo>
                <a:lnTo>
                  <a:pt x="130" y="8"/>
                </a:lnTo>
                <a:lnTo>
                  <a:pt x="141" y="5"/>
                </a:lnTo>
                <a:lnTo>
                  <a:pt x="147" y="2"/>
                </a:lnTo>
                <a:lnTo>
                  <a:pt x="163" y="0"/>
                </a:lnTo>
                <a:lnTo>
                  <a:pt x="163" y="5"/>
                </a:lnTo>
                <a:lnTo>
                  <a:pt x="163" y="11"/>
                </a:lnTo>
                <a:lnTo>
                  <a:pt x="165" y="16"/>
                </a:lnTo>
                <a:lnTo>
                  <a:pt x="168" y="23"/>
                </a:lnTo>
                <a:lnTo>
                  <a:pt x="171" y="24"/>
                </a:lnTo>
                <a:lnTo>
                  <a:pt x="174" y="32"/>
                </a:lnTo>
                <a:lnTo>
                  <a:pt x="171" y="34"/>
                </a:lnTo>
                <a:lnTo>
                  <a:pt x="170" y="41"/>
                </a:lnTo>
                <a:lnTo>
                  <a:pt x="174" y="48"/>
                </a:lnTo>
                <a:lnTo>
                  <a:pt x="177" y="56"/>
                </a:lnTo>
                <a:lnTo>
                  <a:pt x="181" y="59"/>
                </a:lnTo>
                <a:lnTo>
                  <a:pt x="182" y="70"/>
                </a:lnTo>
                <a:lnTo>
                  <a:pt x="184" y="79"/>
                </a:lnTo>
                <a:lnTo>
                  <a:pt x="188" y="88"/>
                </a:lnTo>
                <a:lnTo>
                  <a:pt x="188" y="89"/>
                </a:lnTo>
                <a:lnTo>
                  <a:pt x="188" y="102"/>
                </a:lnTo>
                <a:lnTo>
                  <a:pt x="188" y="120"/>
                </a:lnTo>
                <a:lnTo>
                  <a:pt x="192" y="139"/>
                </a:lnTo>
                <a:lnTo>
                  <a:pt x="192" y="146"/>
                </a:lnTo>
                <a:lnTo>
                  <a:pt x="196" y="152"/>
                </a:lnTo>
                <a:lnTo>
                  <a:pt x="192" y="158"/>
                </a:lnTo>
                <a:lnTo>
                  <a:pt x="193" y="161"/>
                </a:lnTo>
                <a:lnTo>
                  <a:pt x="186" y="171"/>
                </a:lnTo>
                <a:lnTo>
                  <a:pt x="193" y="168"/>
                </a:lnTo>
                <a:lnTo>
                  <a:pt x="198" y="166"/>
                </a:lnTo>
                <a:lnTo>
                  <a:pt x="204" y="162"/>
                </a:lnTo>
                <a:lnTo>
                  <a:pt x="206" y="160"/>
                </a:lnTo>
                <a:lnTo>
                  <a:pt x="212" y="159"/>
                </a:lnTo>
                <a:lnTo>
                  <a:pt x="217" y="158"/>
                </a:lnTo>
                <a:lnTo>
                  <a:pt x="219" y="156"/>
                </a:lnTo>
                <a:lnTo>
                  <a:pt x="225" y="153"/>
                </a:lnTo>
                <a:lnTo>
                  <a:pt x="230" y="147"/>
                </a:lnTo>
                <a:lnTo>
                  <a:pt x="225" y="157"/>
                </a:lnTo>
                <a:lnTo>
                  <a:pt x="230" y="155"/>
                </a:lnTo>
                <a:lnTo>
                  <a:pt x="233" y="151"/>
                </a:lnTo>
                <a:lnTo>
                  <a:pt x="236" y="150"/>
                </a:lnTo>
                <a:lnTo>
                  <a:pt x="240" y="149"/>
                </a:lnTo>
                <a:lnTo>
                  <a:pt x="242" y="149"/>
                </a:lnTo>
                <a:lnTo>
                  <a:pt x="233" y="157"/>
                </a:lnTo>
                <a:lnTo>
                  <a:pt x="225" y="163"/>
                </a:lnTo>
                <a:lnTo>
                  <a:pt x="219" y="166"/>
                </a:lnTo>
                <a:lnTo>
                  <a:pt x="214" y="171"/>
                </a:lnTo>
                <a:lnTo>
                  <a:pt x="206" y="173"/>
                </a:lnTo>
                <a:lnTo>
                  <a:pt x="197" y="176"/>
                </a:lnTo>
                <a:lnTo>
                  <a:pt x="189" y="178"/>
                </a:lnTo>
                <a:lnTo>
                  <a:pt x="184" y="175"/>
                </a:lnTo>
                <a:lnTo>
                  <a:pt x="182" y="171"/>
                </a:lnTo>
                <a:lnTo>
                  <a:pt x="182" y="167"/>
                </a:lnTo>
                <a:lnTo>
                  <a:pt x="180" y="165"/>
                </a:lnTo>
                <a:lnTo>
                  <a:pt x="167" y="161"/>
                </a:lnTo>
                <a:lnTo>
                  <a:pt x="155" y="158"/>
                </a:lnTo>
                <a:lnTo>
                  <a:pt x="157" y="153"/>
                </a:lnTo>
                <a:lnTo>
                  <a:pt x="154" y="151"/>
                </a:lnTo>
                <a:lnTo>
                  <a:pt x="151" y="151"/>
                </a:lnTo>
                <a:lnTo>
                  <a:pt x="148" y="150"/>
                </a:lnTo>
                <a:lnTo>
                  <a:pt x="144" y="143"/>
                </a:lnTo>
                <a:lnTo>
                  <a:pt x="140" y="138"/>
                </a:lnTo>
                <a:lnTo>
                  <a:pt x="132" y="133"/>
                </a:lnTo>
                <a:lnTo>
                  <a:pt x="2" y="156"/>
                </a:lnTo>
                <a:lnTo>
                  <a:pt x="0" y="146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61" name="Freeform 68688">
            <a:extLst>
              <a:ext uri="{FF2B5EF4-FFF2-40B4-BE49-F238E27FC236}">
                <a16:creationId xmlns:a16="http://schemas.microsoft.com/office/drawing/2014/main" id="{DB0A7802-4734-B340-D97E-52FE5A584B0E}"/>
              </a:ext>
            </a:extLst>
          </p:cNvPr>
          <p:cNvSpPr>
            <a:spLocks/>
          </p:cNvSpPr>
          <p:nvPr/>
        </p:nvSpPr>
        <p:spPr bwMode="auto">
          <a:xfrm>
            <a:off x="10296579" y="2139006"/>
            <a:ext cx="180310" cy="325286"/>
          </a:xfrm>
          <a:custGeom>
            <a:avLst/>
            <a:gdLst>
              <a:gd name="T0" fmla="*/ 0 w 56"/>
              <a:gd name="T1" fmla="*/ 23 h 101"/>
              <a:gd name="T2" fmla="*/ 2 w 56"/>
              <a:gd name="T3" fmla="*/ 28 h 101"/>
              <a:gd name="T4" fmla="*/ 5 w 56"/>
              <a:gd name="T5" fmla="*/ 35 h 101"/>
              <a:gd name="T6" fmla="*/ 8 w 56"/>
              <a:gd name="T7" fmla="*/ 36 h 101"/>
              <a:gd name="T8" fmla="*/ 11 w 56"/>
              <a:gd name="T9" fmla="*/ 44 h 101"/>
              <a:gd name="T10" fmla="*/ 8 w 56"/>
              <a:gd name="T11" fmla="*/ 46 h 101"/>
              <a:gd name="T12" fmla="*/ 7 w 56"/>
              <a:gd name="T13" fmla="*/ 53 h 101"/>
              <a:gd name="T14" fmla="*/ 11 w 56"/>
              <a:gd name="T15" fmla="*/ 60 h 101"/>
              <a:gd name="T16" fmla="*/ 14 w 56"/>
              <a:gd name="T17" fmla="*/ 68 h 101"/>
              <a:gd name="T18" fmla="*/ 18 w 56"/>
              <a:gd name="T19" fmla="*/ 71 h 101"/>
              <a:gd name="T20" fmla="*/ 19 w 56"/>
              <a:gd name="T21" fmla="*/ 82 h 101"/>
              <a:gd name="T22" fmla="*/ 21 w 56"/>
              <a:gd name="T23" fmla="*/ 91 h 101"/>
              <a:gd name="T24" fmla="*/ 25 w 56"/>
              <a:gd name="T25" fmla="*/ 100 h 101"/>
              <a:gd name="T26" fmla="*/ 25 w 56"/>
              <a:gd name="T27" fmla="*/ 101 h 101"/>
              <a:gd name="T28" fmla="*/ 47 w 56"/>
              <a:gd name="T29" fmla="*/ 98 h 101"/>
              <a:gd name="T30" fmla="*/ 45 w 56"/>
              <a:gd name="T31" fmla="*/ 91 h 101"/>
              <a:gd name="T32" fmla="*/ 46 w 56"/>
              <a:gd name="T33" fmla="*/ 82 h 101"/>
              <a:gd name="T34" fmla="*/ 45 w 56"/>
              <a:gd name="T35" fmla="*/ 71 h 101"/>
              <a:gd name="T36" fmla="*/ 44 w 56"/>
              <a:gd name="T37" fmla="*/ 60 h 101"/>
              <a:gd name="T38" fmla="*/ 47 w 56"/>
              <a:gd name="T39" fmla="*/ 45 h 101"/>
              <a:gd name="T40" fmla="*/ 47 w 56"/>
              <a:gd name="T41" fmla="*/ 32 h 101"/>
              <a:gd name="T42" fmla="*/ 56 w 56"/>
              <a:gd name="T43" fmla="*/ 25 h 101"/>
              <a:gd name="T44" fmla="*/ 56 w 56"/>
              <a:gd name="T45" fmla="*/ 21 h 101"/>
              <a:gd name="T46" fmla="*/ 53 w 56"/>
              <a:gd name="T47" fmla="*/ 17 h 101"/>
              <a:gd name="T48" fmla="*/ 53 w 56"/>
              <a:gd name="T49" fmla="*/ 12 h 101"/>
              <a:gd name="T50" fmla="*/ 53 w 56"/>
              <a:gd name="T51" fmla="*/ 4 h 101"/>
              <a:gd name="T52" fmla="*/ 50 w 56"/>
              <a:gd name="T53" fmla="*/ 0 h 101"/>
              <a:gd name="T54" fmla="*/ 43 w 56"/>
              <a:gd name="T55" fmla="*/ 2 h 101"/>
              <a:gd name="T56" fmla="*/ 36 w 56"/>
              <a:gd name="T57" fmla="*/ 4 h 101"/>
              <a:gd name="T58" fmla="*/ 22 w 56"/>
              <a:gd name="T59" fmla="*/ 6 h 101"/>
              <a:gd name="T60" fmla="*/ 15 w 56"/>
              <a:gd name="T61" fmla="*/ 8 h 101"/>
              <a:gd name="T62" fmla="*/ 5 w 56"/>
              <a:gd name="T63" fmla="*/ 12 h 101"/>
              <a:gd name="T64" fmla="*/ 0 w 56"/>
              <a:gd name="T65" fmla="*/ 12 h 101"/>
              <a:gd name="T66" fmla="*/ 0 w 56"/>
              <a:gd name="T67" fmla="*/ 17 h 101"/>
              <a:gd name="T68" fmla="*/ 0 w 56"/>
              <a:gd name="T69" fmla="*/ 2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" h="101">
                <a:moveTo>
                  <a:pt x="0" y="23"/>
                </a:moveTo>
                <a:lnTo>
                  <a:pt x="2" y="28"/>
                </a:lnTo>
                <a:lnTo>
                  <a:pt x="5" y="35"/>
                </a:lnTo>
                <a:lnTo>
                  <a:pt x="8" y="36"/>
                </a:lnTo>
                <a:lnTo>
                  <a:pt x="11" y="44"/>
                </a:lnTo>
                <a:lnTo>
                  <a:pt x="8" y="46"/>
                </a:lnTo>
                <a:lnTo>
                  <a:pt x="7" y="53"/>
                </a:lnTo>
                <a:lnTo>
                  <a:pt x="11" y="60"/>
                </a:lnTo>
                <a:lnTo>
                  <a:pt x="14" y="68"/>
                </a:lnTo>
                <a:lnTo>
                  <a:pt x="18" y="71"/>
                </a:lnTo>
                <a:lnTo>
                  <a:pt x="19" y="82"/>
                </a:lnTo>
                <a:lnTo>
                  <a:pt x="21" y="91"/>
                </a:lnTo>
                <a:lnTo>
                  <a:pt x="25" y="100"/>
                </a:lnTo>
                <a:lnTo>
                  <a:pt x="25" y="101"/>
                </a:lnTo>
                <a:lnTo>
                  <a:pt x="47" y="98"/>
                </a:lnTo>
                <a:lnTo>
                  <a:pt x="45" y="91"/>
                </a:lnTo>
                <a:lnTo>
                  <a:pt x="46" y="82"/>
                </a:lnTo>
                <a:lnTo>
                  <a:pt x="45" y="71"/>
                </a:lnTo>
                <a:lnTo>
                  <a:pt x="44" y="60"/>
                </a:lnTo>
                <a:lnTo>
                  <a:pt x="47" y="45"/>
                </a:lnTo>
                <a:lnTo>
                  <a:pt x="47" y="32"/>
                </a:lnTo>
                <a:lnTo>
                  <a:pt x="56" y="25"/>
                </a:lnTo>
                <a:lnTo>
                  <a:pt x="56" y="21"/>
                </a:lnTo>
                <a:lnTo>
                  <a:pt x="53" y="17"/>
                </a:lnTo>
                <a:lnTo>
                  <a:pt x="53" y="12"/>
                </a:lnTo>
                <a:lnTo>
                  <a:pt x="53" y="4"/>
                </a:lnTo>
                <a:lnTo>
                  <a:pt x="50" y="0"/>
                </a:lnTo>
                <a:lnTo>
                  <a:pt x="43" y="2"/>
                </a:lnTo>
                <a:lnTo>
                  <a:pt x="36" y="4"/>
                </a:lnTo>
                <a:lnTo>
                  <a:pt x="22" y="6"/>
                </a:lnTo>
                <a:lnTo>
                  <a:pt x="15" y="8"/>
                </a:lnTo>
                <a:lnTo>
                  <a:pt x="5" y="12"/>
                </a:lnTo>
                <a:lnTo>
                  <a:pt x="0" y="12"/>
                </a:lnTo>
                <a:lnTo>
                  <a:pt x="0" y="17"/>
                </a:lnTo>
                <a:lnTo>
                  <a:pt x="0" y="23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62" name="Freeform 68689">
            <a:extLst>
              <a:ext uri="{FF2B5EF4-FFF2-40B4-BE49-F238E27FC236}">
                <a16:creationId xmlns:a16="http://schemas.microsoft.com/office/drawing/2014/main" id="{F7D80E3F-7A40-8FA2-641E-542A23C84793}"/>
              </a:ext>
            </a:extLst>
          </p:cNvPr>
          <p:cNvSpPr>
            <a:spLocks/>
          </p:cNvSpPr>
          <p:nvPr/>
        </p:nvSpPr>
        <p:spPr bwMode="auto">
          <a:xfrm>
            <a:off x="10438250" y="2097137"/>
            <a:ext cx="160990" cy="357492"/>
          </a:xfrm>
          <a:custGeom>
            <a:avLst/>
            <a:gdLst>
              <a:gd name="T0" fmla="*/ 18 w 50"/>
              <a:gd name="T1" fmla="*/ 0 h 111"/>
              <a:gd name="T2" fmla="*/ 14 w 50"/>
              <a:gd name="T3" fmla="*/ 1 h 111"/>
              <a:gd name="T4" fmla="*/ 9 w 50"/>
              <a:gd name="T5" fmla="*/ 1 h 111"/>
              <a:gd name="T6" fmla="*/ 9 w 50"/>
              <a:gd name="T7" fmla="*/ 6 h 111"/>
              <a:gd name="T8" fmla="*/ 8 w 50"/>
              <a:gd name="T9" fmla="*/ 9 h 111"/>
              <a:gd name="T10" fmla="*/ 6 w 50"/>
              <a:gd name="T11" fmla="*/ 13 h 111"/>
              <a:gd name="T12" fmla="*/ 9 w 50"/>
              <a:gd name="T13" fmla="*/ 17 h 111"/>
              <a:gd name="T14" fmla="*/ 9 w 50"/>
              <a:gd name="T15" fmla="*/ 25 h 111"/>
              <a:gd name="T16" fmla="*/ 9 w 50"/>
              <a:gd name="T17" fmla="*/ 30 h 111"/>
              <a:gd name="T18" fmla="*/ 12 w 50"/>
              <a:gd name="T19" fmla="*/ 34 h 111"/>
              <a:gd name="T20" fmla="*/ 12 w 50"/>
              <a:gd name="T21" fmla="*/ 38 h 111"/>
              <a:gd name="T22" fmla="*/ 3 w 50"/>
              <a:gd name="T23" fmla="*/ 45 h 111"/>
              <a:gd name="T24" fmla="*/ 3 w 50"/>
              <a:gd name="T25" fmla="*/ 58 h 111"/>
              <a:gd name="T26" fmla="*/ 0 w 50"/>
              <a:gd name="T27" fmla="*/ 73 h 111"/>
              <a:gd name="T28" fmla="*/ 1 w 50"/>
              <a:gd name="T29" fmla="*/ 84 h 111"/>
              <a:gd name="T30" fmla="*/ 2 w 50"/>
              <a:gd name="T31" fmla="*/ 95 h 111"/>
              <a:gd name="T32" fmla="*/ 1 w 50"/>
              <a:gd name="T33" fmla="*/ 104 h 111"/>
              <a:gd name="T34" fmla="*/ 3 w 50"/>
              <a:gd name="T35" fmla="*/ 111 h 111"/>
              <a:gd name="T36" fmla="*/ 40 w 50"/>
              <a:gd name="T37" fmla="*/ 102 h 111"/>
              <a:gd name="T38" fmla="*/ 41 w 50"/>
              <a:gd name="T39" fmla="*/ 97 h 111"/>
              <a:gd name="T40" fmla="*/ 49 w 50"/>
              <a:gd name="T41" fmla="*/ 94 h 111"/>
              <a:gd name="T42" fmla="*/ 48 w 50"/>
              <a:gd name="T43" fmla="*/ 91 h 111"/>
              <a:gd name="T44" fmla="*/ 50 w 50"/>
              <a:gd name="T45" fmla="*/ 83 h 111"/>
              <a:gd name="T46" fmla="*/ 50 w 50"/>
              <a:gd name="T47" fmla="*/ 83 h 111"/>
              <a:gd name="T48" fmla="*/ 41 w 50"/>
              <a:gd name="T49" fmla="*/ 75 h 111"/>
              <a:gd name="T50" fmla="*/ 18 w 50"/>
              <a:gd name="T51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" h="111">
                <a:moveTo>
                  <a:pt x="18" y="0"/>
                </a:moveTo>
                <a:lnTo>
                  <a:pt x="14" y="1"/>
                </a:lnTo>
                <a:lnTo>
                  <a:pt x="9" y="1"/>
                </a:lnTo>
                <a:lnTo>
                  <a:pt x="9" y="6"/>
                </a:lnTo>
                <a:lnTo>
                  <a:pt x="8" y="9"/>
                </a:lnTo>
                <a:lnTo>
                  <a:pt x="6" y="13"/>
                </a:lnTo>
                <a:lnTo>
                  <a:pt x="9" y="17"/>
                </a:lnTo>
                <a:lnTo>
                  <a:pt x="9" y="25"/>
                </a:lnTo>
                <a:lnTo>
                  <a:pt x="9" y="30"/>
                </a:lnTo>
                <a:lnTo>
                  <a:pt x="12" y="34"/>
                </a:lnTo>
                <a:lnTo>
                  <a:pt x="12" y="38"/>
                </a:lnTo>
                <a:lnTo>
                  <a:pt x="3" y="45"/>
                </a:lnTo>
                <a:lnTo>
                  <a:pt x="3" y="58"/>
                </a:lnTo>
                <a:lnTo>
                  <a:pt x="0" y="73"/>
                </a:lnTo>
                <a:lnTo>
                  <a:pt x="1" y="84"/>
                </a:lnTo>
                <a:lnTo>
                  <a:pt x="2" y="95"/>
                </a:lnTo>
                <a:lnTo>
                  <a:pt x="1" y="104"/>
                </a:lnTo>
                <a:lnTo>
                  <a:pt x="3" y="111"/>
                </a:lnTo>
                <a:lnTo>
                  <a:pt x="40" y="102"/>
                </a:lnTo>
                <a:lnTo>
                  <a:pt x="41" y="97"/>
                </a:lnTo>
                <a:lnTo>
                  <a:pt x="49" y="94"/>
                </a:lnTo>
                <a:lnTo>
                  <a:pt x="48" y="91"/>
                </a:lnTo>
                <a:lnTo>
                  <a:pt x="50" y="83"/>
                </a:lnTo>
                <a:lnTo>
                  <a:pt x="50" y="83"/>
                </a:lnTo>
                <a:lnTo>
                  <a:pt x="41" y="75"/>
                </a:lnTo>
                <a:lnTo>
                  <a:pt x="18" y="0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63" name="Freeform 68690">
            <a:extLst>
              <a:ext uri="{FF2B5EF4-FFF2-40B4-BE49-F238E27FC236}">
                <a16:creationId xmlns:a16="http://schemas.microsoft.com/office/drawing/2014/main" id="{66CC8F62-24E0-915C-1A91-93F185C3038B}"/>
              </a:ext>
            </a:extLst>
          </p:cNvPr>
          <p:cNvSpPr>
            <a:spLocks/>
          </p:cNvSpPr>
          <p:nvPr/>
        </p:nvSpPr>
        <p:spPr bwMode="auto">
          <a:xfrm>
            <a:off x="10377076" y="2531925"/>
            <a:ext cx="180310" cy="164254"/>
          </a:xfrm>
          <a:custGeom>
            <a:avLst/>
            <a:gdLst>
              <a:gd name="T0" fmla="*/ 4 w 56"/>
              <a:gd name="T1" fmla="*/ 29 h 51"/>
              <a:gd name="T2" fmla="*/ 4 w 56"/>
              <a:gd name="T3" fmla="*/ 36 h 51"/>
              <a:gd name="T4" fmla="*/ 8 w 56"/>
              <a:gd name="T5" fmla="*/ 42 h 51"/>
              <a:gd name="T6" fmla="*/ 4 w 56"/>
              <a:gd name="T7" fmla="*/ 48 h 51"/>
              <a:gd name="T8" fmla="*/ 5 w 56"/>
              <a:gd name="T9" fmla="*/ 51 h 51"/>
              <a:gd name="T10" fmla="*/ 9 w 56"/>
              <a:gd name="T11" fmla="*/ 50 h 51"/>
              <a:gd name="T12" fmla="*/ 13 w 56"/>
              <a:gd name="T13" fmla="*/ 45 h 51"/>
              <a:gd name="T14" fmla="*/ 15 w 56"/>
              <a:gd name="T15" fmla="*/ 44 h 51"/>
              <a:gd name="T16" fmla="*/ 20 w 56"/>
              <a:gd name="T17" fmla="*/ 39 h 51"/>
              <a:gd name="T18" fmla="*/ 25 w 56"/>
              <a:gd name="T19" fmla="*/ 36 h 51"/>
              <a:gd name="T20" fmla="*/ 33 w 56"/>
              <a:gd name="T21" fmla="*/ 36 h 51"/>
              <a:gd name="T22" fmla="*/ 37 w 56"/>
              <a:gd name="T23" fmla="*/ 34 h 51"/>
              <a:gd name="T24" fmla="*/ 39 w 56"/>
              <a:gd name="T25" fmla="*/ 32 h 51"/>
              <a:gd name="T26" fmla="*/ 44 w 56"/>
              <a:gd name="T27" fmla="*/ 30 h 51"/>
              <a:gd name="T28" fmla="*/ 49 w 56"/>
              <a:gd name="T29" fmla="*/ 28 h 51"/>
              <a:gd name="T30" fmla="*/ 55 w 56"/>
              <a:gd name="T31" fmla="*/ 28 h 51"/>
              <a:gd name="T32" fmla="*/ 56 w 56"/>
              <a:gd name="T33" fmla="*/ 26 h 51"/>
              <a:gd name="T34" fmla="*/ 50 w 56"/>
              <a:gd name="T35" fmla="*/ 0 h 51"/>
              <a:gd name="T36" fmla="*/ 24 w 56"/>
              <a:gd name="T37" fmla="*/ 5 h 51"/>
              <a:gd name="T38" fmla="*/ 0 w 56"/>
              <a:gd name="T39" fmla="*/ 9 h 51"/>
              <a:gd name="T40" fmla="*/ 0 w 56"/>
              <a:gd name="T41" fmla="*/ 10 h 51"/>
              <a:gd name="T42" fmla="*/ 4 w 56"/>
              <a:gd name="T43" fmla="*/ 2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" h="51">
                <a:moveTo>
                  <a:pt x="4" y="29"/>
                </a:moveTo>
                <a:lnTo>
                  <a:pt x="4" y="36"/>
                </a:lnTo>
                <a:lnTo>
                  <a:pt x="8" y="42"/>
                </a:lnTo>
                <a:lnTo>
                  <a:pt x="4" y="48"/>
                </a:lnTo>
                <a:lnTo>
                  <a:pt x="5" y="51"/>
                </a:lnTo>
                <a:lnTo>
                  <a:pt x="9" y="50"/>
                </a:lnTo>
                <a:lnTo>
                  <a:pt x="13" y="45"/>
                </a:lnTo>
                <a:lnTo>
                  <a:pt x="15" y="44"/>
                </a:lnTo>
                <a:lnTo>
                  <a:pt x="20" y="39"/>
                </a:lnTo>
                <a:lnTo>
                  <a:pt x="25" y="36"/>
                </a:lnTo>
                <a:lnTo>
                  <a:pt x="33" y="36"/>
                </a:lnTo>
                <a:lnTo>
                  <a:pt x="37" y="34"/>
                </a:lnTo>
                <a:lnTo>
                  <a:pt x="39" y="32"/>
                </a:lnTo>
                <a:lnTo>
                  <a:pt x="44" y="30"/>
                </a:lnTo>
                <a:lnTo>
                  <a:pt x="49" y="28"/>
                </a:lnTo>
                <a:lnTo>
                  <a:pt x="55" y="28"/>
                </a:lnTo>
                <a:lnTo>
                  <a:pt x="56" y="26"/>
                </a:lnTo>
                <a:lnTo>
                  <a:pt x="50" y="0"/>
                </a:lnTo>
                <a:lnTo>
                  <a:pt x="24" y="5"/>
                </a:lnTo>
                <a:lnTo>
                  <a:pt x="0" y="9"/>
                </a:lnTo>
                <a:lnTo>
                  <a:pt x="0" y="10"/>
                </a:lnTo>
                <a:lnTo>
                  <a:pt x="4" y="29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64" name="Freeform 68691">
            <a:extLst>
              <a:ext uri="{FF2B5EF4-FFF2-40B4-BE49-F238E27FC236}">
                <a16:creationId xmlns:a16="http://schemas.microsoft.com/office/drawing/2014/main" id="{9675CE83-9199-4B08-3E66-C7F5F37ABA31}"/>
              </a:ext>
            </a:extLst>
          </p:cNvPr>
          <p:cNvSpPr>
            <a:spLocks/>
          </p:cNvSpPr>
          <p:nvPr/>
        </p:nvSpPr>
        <p:spPr bwMode="auto">
          <a:xfrm>
            <a:off x="10538066" y="2515820"/>
            <a:ext cx="77276" cy="99841"/>
          </a:xfrm>
          <a:custGeom>
            <a:avLst/>
            <a:gdLst>
              <a:gd name="T0" fmla="*/ 23 w 24"/>
              <a:gd name="T1" fmla="*/ 15 h 31"/>
              <a:gd name="T2" fmla="*/ 21 w 24"/>
              <a:gd name="T3" fmla="*/ 13 h 31"/>
              <a:gd name="T4" fmla="*/ 21 w 24"/>
              <a:gd name="T5" fmla="*/ 12 h 31"/>
              <a:gd name="T6" fmla="*/ 18 w 24"/>
              <a:gd name="T7" fmla="*/ 11 h 31"/>
              <a:gd name="T8" fmla="*/ 16 w 24"/>
              <a:gd name="T9" fmla="*/ 10 h 31"/>
              <a:gd name="T10" fmla="*/ 16 w 24"/>
              <a:gd name="T11" fmla="*/ 7 h 31"/>
              <a:gd name="T12" fmla="*/ 13 w 24"/>
              <a:gd name="T13" fmla="*/ 5 h 31"/>
              <a:gd name="T14" fmla="*/ 10 w 24"/>
              <a:gd name="T15" fmla="*/ 0 h 31"/>
              <a:gd name="T16" fmla="*/ 0 w 24"/>
              <a:gd name="T17" fmla="*/ 5 h 31"/>
              <a:gd name="T18" fmla="*/ 6 w 24"/>
              <a:gd name="T19" fmla="*/ 31 h 31"/>
              <a:gd name="T20" fmla="*/ 8 w 24"/>
              <a:gd name="T21" fmla="*/ 29 h 31"/>
              <a:gd name="T22" fmla="*/ 10 w 24"/>
              <a:gd name="T23" fmla="*/ 28 h 31"/>
              <a:gd name="T24" fmla="*/ 14 w 24"/>
              <a:gd name="T25" fmla="*/ 26 h 31"/>
              <a:gd name="T26" fmla="*/ 14 w 24"/>
              <a:gd name="T27" fmla="*/ 23 h 31"/>
              <a:gd name="T28" fmla="*/ 14 w 24"/>
              <a:gd name="T29" fmla="*/ 22 h 31"/>
              <a:gd name="T30" fmla="*/ 14 w 24"/>
              <a:gd name="T31" fmla="*/ 20 h 31"/>
              <a:gd name="T32" fmla="*/ 14 w 24"/>
              <a:gd name="T33" fmla="*/ 17 h 31"/>
              <a:gd name="T34" fmla="*/ 14 w 24"/>
              <a:gd name="T35" fmla="*/ 15 h 31"/>
              <a:gd name="T36" fmla="*/ 14 w 24"/>
              <a:gd name="T37" fmla="*/ 14 h 31"/>
              <a:gd name="T38" fmla="*/ 15 w 24"/>
              <a:gd name="T39" fmla="*/ 13 h 31"/>
              <a:gd name="T40" fmla="*/ 16 w 24"/>
              <a:gd name="T41" fmla="*/ 13 h 31"/>
              <a:gd name="T42" fmla="*/ 19 w 24"/>
              <a:gd name="T43" fmla="*/ 14 h 31"/>
              <a:gd name="T44" fmla="*/ 19 w 24"/>
              <a:gd name="T45" fmla="*/ 16 h 31"/>
              <a:gd name="T46" fmla="*/ 21 w 24"/>
              <a:gd name="T47" fmla="*/ 20 h 31"/>
              <a:gd name="T48" fmla="*/ 21 w 24"/>
              <a:gd name="T49" fmla="*/ 21 h 31"/>
              <a:gd name="T50" fmla="*/ 22 w 24"/>
              <a:gd name="T51" fmla="*/ 22 h 31"/>
              <a:gd name="T52" fmla="*/ 24 w 24"/>
              <a:gd name="T53" fmla="*/ 21 h 31"/>
              <a:gd name="T54" fmla="*/ 24 w 24"/>
              <a:gd name="T55" fmla="*/ 20 h 31"/>
              <a:gd name="T56" fmla="*/ 24 w 24"/>
              <a:gd name="T57" fmla="*/ 19 h 31"/>
              <a:gd name="T58" fmla="*/ 23 w 24"/>
              <a:gd name="T59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31">
                <a:moveTo>
                  <a:pt x="23" y="15"/>
                </a:moveTo>
                <a:lnTo>
                  <a:pt x="21" y="13"/>
                </a:lnTo>
                <a:lnTo>
                  <a:pt x="21" y="12"/>
                </a:lnTo>
                <a:lnTo>
                  <a:pt x="18" y="11"/>
                </a:lnTo>
                <a:lnTo>
                  <a:pt x="16" y="10"/>
                </a:lnTo>
                <a:lnTo>
                  <a:pt x="16" y="7"/>
                </a:lnTo>
                <a:lnTo>
                  <a:pt x="13" y="5"/>
                </a:lnTo>
                <a:lnTo>
                  <a:pt x="10" y="0"/>
                </a:lnTo>
                <a:lnTo>
                  <a:pt x="0" y="5"/>
                </a:lnTo>
                <a:lnTo>
                  <a:pt x="6" y="31"/>
                </a:lnTo>
                <a:lnTo>
                  <a:pt x="8" y="29"/>
                </a:lnTo>
                <a:lnTo>
                  <a:pt x="10" y="28"/>
                </a:lnTo>
                <a:lnTo>
                  <a:pt x="14" y="26"/>
                </a:lnTo>
                <a:lnTo>
                  <a:pt x="14" y="23"/>
                </a:lnTo>
                <a:lnTo>
                  <a:pt x="14" y="22"/>
                </a:lnTo>
                <a:lnTo>
                  <a:pt x="14" y="20"/>
                </a:lnTo>
                <a:lnTo>
                  <a:pt x="14" y="17"/>
                </a:lnTo>
                <a:lnTo>
                  <a:pt x="14" y="15"/>
                </a:lnTo>
                <a:lnTo>
                  <a:pt x="14" y="14"/>
                </a:lnTo>
                <a:lnTo>
                  <a:pt x="15" y="13"/>
                </a:lnTo>
                <a:lnTo>
                  <a:pt x="16" y="13"/>
                </a:lnTo>
                <a:lnTo>
                  <a:pt x="19" y="14"/>
                </a:lnTo>
                <a:lnTo>
                  <a:pt x="19" y="16"/>
                </a:lnTo>
                <a:lnTo>
                  <a:pt x="21" y="20"/>
                </a:lnTo>
                <a:lnTo>
                  <a:pt x="21" y="21"/>
                </a:lnTo>
                <a:lnTo>
                  <a:pt x="22" y="22"/>
                </a:lnTo>
                <a:lnTo>
                  <a:pt x="24" y="21"/>
                </a:lnTo>
                <a:lnTo>
                  <a:pt x="24" y="20"/>
                </a:lnTo>
                <a:lnTo>
                  <a:pt x="24" y="19"/>
                </a:lnTo>
                <a:lnTo>
                  <a:pt x="23" y="15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65" name="Freeform 68692">
            <a:extLst>
              <a:ext uri="{FF2B5EF4-FFF2-40B4-BE49-F238E27FC236}">
                <a16:creationId xmlns:a16="http://schemas.microsoft.com/office/drawing/2014/main" id="{EF7DC30B-D8D2-F602-3322-1432A2585127}"/>
              </a:ext>
            </a:extLst>
          </p:cNvPr>
          <p:cNvSpPr>
            <a:spLocks/>
          </p:cNvSpPr>
          <p:nvPr/>
        </p:nvSpPr>
        <p:spPr bwMode="auto">
          <a:xfrm>
            <a:off x="10377076" y="2399877"/>
            <a:ext cx="350959" cy="177137"/>
          </a:xfrm>
          <a:custGeom>
            <a:avLst/>
            <a:gdLst>
              <a:gd name="T0" fmla="*/ 105 w 109"/>
              <a:gd name="T1" fmla="*/ 32 h 55"/>
              <a:gd name="T2" fmla="*/ 101 w 109"/>
              <a:gd name="T3" fmla="*/ 29 h 55"/>
              <a:gd name="T4" fmla="*/ 97 w 109"/>
              <a:gd name="T5" fmla="*/ 25 h 55"/>
              <a:gd name="T6" fmla="*/ 97 w 109"/>
              <a:gd name="T7" fmla="*/ 29 h 55"/>
              <a:gd name="T8" fmla="*/ 102 w 109"/>
              <a:gd name="T9" fmla="*/ 35 h 55"/>
              <a:gd name="T10" fmla="*/ 95 w 109"/>
              <a:gd name="T11" fmla="*/ 36 h 55"/>
              <a:gd name="T12" fmla="*/ 88 w 109"/>
              <a:gd name="T13" fmla="*/ 37 h 55"/>
              <a:gd name="T14" fmla="*/ 85 w 109"/>
              <a:gd name="T15" fmla="*/ 35 h 55"/>
              <a:gd name="T16" fmla="*/ 81 w 109"/>
              <a:gd name="T17" fmla="*/ 32 h 55"/>
              <a:gd name="T18" fmla="*/ 81 w 109"/>
              <a:gd name="T19" fmla="*/ 27 h 55"/>
              <a:gd name="T20" fmla="*/ 73 w 109"/>
              <a:gd name="T21" fmla="*/ 22 h 55"/>
              <a:gd name="T22" fmla="*/ 69 w 109"/>
              <a:gd name="T23" fmla="*/ 22 h 55"/>
              <a:gd name="T24" fmla="*/ 68 w 109"/>
              <a:gd name="T25" fmla="*/ 16 h 55"/>
              <a:gd name="T26" fmla="*/ 71 w 109"/>
              <a:gd name="T27" fmla="*/ 13 h 55"/>
              <a:gd name="T28" fmla="*/ 77 w 109"/>
              <a:gd name="T29" fmla="*/ 9 h 55"/>
              <a:gd name="T30" fmla="*/ 76 w 109"/>
              <a:gd name="T31" fmla="*/ 6 h 55"/>
              <a:gd name="T32" fmla="*/ 71 w 109"/>
              <a:gd name="T33" fmla="*/ 6 h 55"/>
              <a:gd name="T34" fmla="*/ 68 w 109"/>
              <a:gd name="T35" fmla="*/ 0 h 55"/>
              <a:gd name="T36" fmla="*/ 59 w 109"/>
              <a:gd name="T37" fmla="*/ 8 h 55"/>
              <a:gd name="T38" fmla="*/ 0 w 109"/>
              <a:gd name="T39" fmla="*/ 20 h 55"/>
              <a:gd name="T40" fmla="*/ 0 w 109"/>
              <a:gd name="T41" fmla="*/ 50 h 55"/>
              <a:gd name="T42" fmla="*/ 50 w 109"/>
              <a:gd name="T43" fmla="*/ 41 h 55"/>
              <a:gd name="T44" fmla="*/ 63 w 109"/>
              <a:gd name="T45" fmla="*/ 41 h 55"/>
              <a:gd name="T46" fmla="*/ 66 w 109"/>
              <a:gd name="T47" fmla="*/ 46 h 55"/>
              <a:gd name="T48" fmla="*/ 71 w 109"/>
              <a:gd name="T49" fmla="*/ 48 h 55"/>
              <a:gd name="T50" fmla="*/ 73 w 109"/>
              <a:gd name="T51" fmla="*/ 51 h 55"/>
              <a:gd name="T52" fmla="*/ 74 w 109"/>
              <a:gd name="T53" fmla="*/ 55 h 55"/>
              <a:gd name="T54" fmla="*/ 77 w 109"/>
              <a:gd name="T55" fmla="*/ 55 h 55"/>
              <a:gd name="T56" fmla="*/ 79 w 109"/>
              <a:gd name="T57" fmla="*/ 49 h 55"/>
              <a:gd name="T58" fmla="*/ 82 w 109"/>
              <a:gd name="T59" fmla="*/ 45 h 55"/>
              <a:gd name="T60" fmla="*/ 86 w 109"/>
              <a:gd name="T61" fmla="*/ 46 h 55"/>
              <a:gd name="T62" fmla="*/ 87 w 109"/>
              <a:gd name="T63" fmla="*/ 51 h 55"/>
              <a:gd name="T64" fmla="*/ 92 w 109"/>
              <a:gd name="T65" fmla="*/ 47 h 55"/>
              <a:gd name="T66" fmla="*/ 94 w 109"/>
              <a:gd name="T67" fmla="*/ 45 h 55"/>
              <a:gd name="T68" fmla="*/ 101 w 109"/>
              <a:gd name="T69" fmla="*/ 43 h 55"/>
              <a:gd name="T70" fmla="*/ 106 w 109"/>
              <a:gd name="T71" fmla="*/ 40 h 55"/>
              <a:gd name="T72" fmla="*/ 109 w 109"/>
              <a:gd name="T73" fmla="*/ 3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9" h="55">
                <a:moveTo>
                  <a:pt x="107" y="35"/>
                </a:moveTo>
                <a:lnTo>
                  <a:pt x="105" y="32"/>
                </a:lnTo>
                <a:lnTo>
                  <a:pt x="104" y="31"/>
                </a:lnTo>
                <a:lnTo>
                  <a:pt x="101" y="29"/>
                </a:lnTo>
                <a:lnTo>
                  <a:pt x="98" y="27"/>
                </a:lnTo>
                <a:lnTo>
                  <a:pt x="97" y="25"/>
                </a:lnTo>
                <a:lnTo>
                  <a:pt x="96" y="27"/>
                </a:lnTo>
                <a:lnTo>
                  <a:pt x="97" y="29"/>
                </a:lnTo>
                <a:lnTo>
                  <a:pt x="100" y="32"/>
                </a:lnTo>
                <a:lnTo>
                  <a:pt x="102" y="35"/>
                </a:lnTo>
                <a:lnTo>
                  <a:pt x="99" y="36"/>
                </a:lnTo>
                <a:lnTo>
                  <a:pt x="95" y="36"/>
                </a:lnTo>
                <a:lnTo>
                  <a:pt x="89" y="39"/>
                </a:lnTo>
                <a:lnTo>
                  <a:pt x="88" y="37"/>
                </a:lnTo>
                <a:lnTo>
                  <a:pt x="87" y="36"/>
                </a:lnTo>
                <a:lnTo>
                  <a:pt x="85" y="35"/>
                </a:lnTo>
                <a:lnTo>
                  <a:pt x="82" y="33"/>
                </a:lnTo>
                <a:lnTo>
                  <a:pt x="81" y="32"/>
                </a:lnTo>
                <a:lnTo>
                  <a:pt x="82" y="30"/>
                </a:lnTo>
                <a:lnTo>
                  <a:pt x="81" y="27"/>
                </a:lnTo>
                <a:lnTo>
                  <a:pt x="77" y="24"/>
                </a:lnTo>
                <a:lnTo>
                  <a:pt x="73" y="22"/>
                </a:lnTo>
                <a:lnTo>
                  <a:pt x="71" y="22"/>
                </a:lnTo>
                <a:lnTo>
                  <a:pt x="69" y="22"/>
                </a:lnTo>
                <a:lnTo>
                  <a:pt x="68" y="20"/>
                </a:lnTo>
                <a:lnTo>
                  <a:pt x="68" y="16"/>
                </a:lnTo>
                <a:lnTo>
                  <a:pt x="70" y="14"/>
                </a:lnTo>
                <a:lnTo>
                  <a:pt x="71" y="13"/>
                </a:lnTo>
                <a:lnTo>
                  <a:pt x="73" y="11"/>
                </a:lnTo>
                <a:lnTo>
                  <a:pt x="77" y="9"/>
                </a:lnTo>
                <a:lnTo>
                  <a:pt x="77" y="8"/>
                </a:lnTo>
                <a:lnTo>
                  <a:pt x="76" y="6"/>
                </a:lnTo>
                <a:lnTo>
                  <a:pt x="73" y="6"/>
                </a:lnTo>
                <a:lnTo>
                  <a:pt x="71" y="6"/>
                </a:lnTo>
                <a:lnTo>
                  <a:pt x="70" y="3"/>
                </a:lnTo>
                <a:lnTo>
                  <a:pt x="68" y="0"/>
                </a:lnTo>
                <a:lnTo>
                  <a:pt x="60" y="3"/>
                </a:lnTo>
                <a:lnTo>
                  <a:pt x="59" y="8"/>
                </a:lnTo>
                <a:lnTo>
                  <a:pt x="22" y="17"/>
                </a:lnTo>
                <a:lnTo>
                  <a:pt x="0" y="20"/>
                </a:lnTo>
                <a:lnTo>
                  <a:pt x="0" y="33"/>
                </a:lnTo>
                <a:lnTo>
                  <a:pt x="0" y="50"/>
                </a:lnTo>
                <a:lnTo>
                  <a:pt x="24" y="46"/>
                </a:lnTo>
                <a:lnTo>
                  <a:pt x="50" y="41"/>
                </a:lnTo>
                <a:lnTo>
                  <a:pt x="60" y="36"/>
                </a:lnTo>
                <a:lnTo>
                  <a:pt x="63" y="41"/>
                </a:lnTo>
                <a:lnTo>
                  <a:pt x="66" y="43"/>
                </a:lnTo>
                <a:lnTo>
                  <a:pt x="66" y="46"/>
                </a:lnTo>
                <a:lnTo>
                  <a:pt x="68" y="47"/>
                </a:lnTo>
                <a:lnTo>
                  <a:pt x="71" y="48"/>
                </a:lnTo>
                <a:lnTo>
                  <a:pt x="71" y="49"/>
                </a:lnTo>
                <a:lnTo>
                  <a:pt x="73" y="51"/>
                </a:lnTo>
                <a:lnTo>
                  <a:pt x="74" y="55"/>
                </a:lnTo>
                <a:lnTo>
                  <a:pt x="74" y="55"/>
                </a:lnTo>
                <a:lnTo>
                  <a:pt x="76" y="55"/>
                </a:lnTo>
                <a:lnTo>
                  <a:pt x="77" y="55"/>
                </a:lnTo>
                <a:lnTo>
                  <a:pt x="79" y="53"/>
                </a:lnTo>
                <a:lnTo>
                  <a:pt x="79" y="49"/>
                </a:lnTo>
                <a:lnTo>
                  <a:pt x="82" y="47"/>
                </a:lnTo>
                <a:lnTo>
                  <a:pt x="82" y="45"/>
                </a:lnTo>
                <a:lnTo>
                  <a:pt x="85" y="43"/>
                </a:lnTo>
                <a:lnTo>
                  <a:pt x="86" y="46"/>
                </a:lnTo>
                <a:lnTo>
                  <a:pt x="87" y="49"/>
                </a:lnTo>
                <a:lnTo>
                  <a:pt x="87" y="51"/>
                </a:lnTo>
                <a:lnTo>
                  <a:pt x="90" y="49"/>
                </a:lnTo>
                <a:lnTo>
                  <a:pt x="92" y="47"/>
                </a:lnTo>
                <a:lnTo>
                  <a:pt x="92" y="45"/>
                </a:lnTo>
                <a:lnTo>
                  <a:pt x="94" y="45"/>
                </a:lnTo>
                <a:lnTo>
                  <a:pt x="97" y="43"/>
                </a:lnTo>
                <a:lnTo>
                  <a:pt x="101" y="43"/>
                </a:lnTo>
                <a:lnTo>
                  <a:pt x="103" y="41"/>
                </a:lnTo>
                <a:lnTo>
                  <a:pt x="106" y="40"/>
                </a:lnTo>
                <a:lnTo>
                  <a:pt x="108" y="38"/>
                </a:lnTo>
                <a:lnTo>
                  <a:pt x="109" y="36"/>
                </a:lnTo>
                <a:lnTo>
                  <a:pt x="107" y="35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66" name="Freeform 68693">
            <a:extLst>
              <a:ext uri="{FF2B5EF4-FFF2-40B4-BE49-F238E27FC236}">
                <a16:creationId xmlns:a16="http://schemas.microsoft.com/office/drawing/2014/main" id="{2C1974F3-A348-EC3A-6177-C676FED99BF1}"/>
              </a:ext>
            </a:extLst>
          </p:cNvPr>
          <p:cNvSpPr>
            <a:spLocks/>
          </p:cNvSpPr>
          <p:nvPr/>
        </p:nvSpPr>
        <p:spPr bwMode="auto">
          <a:xfrm>
            <a:off x="10647540" y="2564131"/>
            <a:ext cx="32197" cy="22546"/>
          </a:xfrm>
          <a:custGeom>
            <a:avLst/>
            <a:gdLst>
              <a:gd name="T0" fmla="*/ 3 w 12"/>
              <a:gd name="T1" fmla="*/ 9 h 9"/>
              <a:gd name="T2" fmla="*/ 7 w 12"/>
              <a:gd name="T3" fmla="*/ 9 h 9"/>
              <a:gd name="T4" fmla="*/ 10 w 12"/>
              <a:gd name="T5" fmla="*/ 6 h 9"/>
              <a:gd name="T6" fmla="*/ 12 w 12"/>
              <a:gd name="T7" fmla="*/ 4 h 9"/>
              <a:gd name="T8" fmla="*/ 8 w 12"/>
              <a:gd name="T9" fmla="*/ 2 h 9"/>
              <a:gd name="T10" fmla="*/ 4 w 12"/>
              <a:gd name="T11" fmla="*/ 1 h 9"/>
              <a:gd name="T12" fmla="*/ 0 w 12"/>
              <a:gd name="T13" fmla="*/ 7 h 9"/>
              <a:gd name="T14" fmla="*/ 3 w 12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9">
                <a:moveTo>
                  <a:pt x="3" y="9"/>
                </a:moveTo>
                <a:cubicBezTo>
                  <a:pt x="7" y="9"/>
                  <a:pt x="7" y="9"/>
                  <a:pt x="7" y="9"/>
                </a:cubicBezTo>
                <a:cubicBezTo>
                  <a:pt x="10" y="6"/>
                  <a:pt x="10" y="6"/>
                  <a:pt x="10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5" y="0"/>
                  <a:pt x="4" y="1"/>
                </a:cubicBezTo>
                <a:cubicBezTo>
                  <a:pt x="4" y="2"/>
                  <a:pt x="0" y="7"/>
                  <a:pt x="0" y="7"/>
                </a:cubicBezTo>
                <a:lnTo>
                  <a:pt x="3" y="9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67" name="Freeform 68694">
            <a:extLst>
              <a:ext uri="{FF2B5EF4-FFF2-40B4-BE49-F238E27FC236}">
                <a16:creationId xmlns:a16="http://schemas.microsoft.com/office/drawing/2014/main" id="{2967272E-95C5-533E-9250-9BD9E1FBE506}"/>
              </a:ext>
            </a:extLst>
          </p:cNvPr>
          <p:cNvSpPr>
            <a:spLocks/>
          </p:cNvSpPr>
          <p:nvPr/>
        </p:nvSpPr>
        <p:spPr bwMode="auto">
          <a:xfrm>
            <a:off x="10241843" y="2686518"/>
            <a:ext cx="135231" cy="302740"/>
          </a:xfrm>
          <a:custGeom>
            <a:avLst/>
            <a:gdLst>
              <a:gd name="T0" fmla="*/ 36 w 42"/>
              <a:gd name="T1" fmla="*/ 13 h 94"/>
              <a:gd name="T2" fmla="*/ 36 w 42"/>
              <a:gd name="T3" fmla="*/ 9 h 94"/>
              <a:gd name="T4" fmla="*/ 34 w 42"/>
              <a:gd name="T5" fmla="*/ 7 h 94"/>
              <a:gd name="T6" fmla="*/ 21 w 42"/>
              <a:gd name="T7" fmla="*/ 3 h 94"/>
              <a:gd name="T8" fmla="*/ 9 w 42"/>
              <a:gd name="T9" fmla="*/ 0 h 94"/>
              <a:gd name="T10" fmla="*/ 8 w 42"/>
              <a:gd name="T11" fmla="*/ 3 h 94"/>
              <a:gd name="T12" fmla="*/ 6 w 42"/>
              <a:gd name="T13" fmla="*/ 7 h 94"/>
              <a:gd name="T14" fmla="*/ 3 w 42"/>
              <a:gd name="T15" fmla="*/ 9 h 94"/>
              <a:gd name="T16" fmla="*/ 2 w 42"/>
              <a:gd name="T17" fmla="*/ 14 h 94"/>
              <a:gd name="T18" fmla="*/ 3 w 42"/>
              <a:gd name="T19" fmla="*/ 20 h 94"/>
              <a:gd name="T20" fmla="*/ 3 w 42"/>
              <a:gd name="T21" fmla="*/ 25 h 94"/>
              <a:gd name="T22" fmla="*/ 2 w 42"/>
              <a:gd name="T23" fmla="*/ 30 h 94"/>
              <a:gd name="T24" fmla="*/ 5 w 42"/>
              <a:gd name="T25" fmla="*/ 32 h 94"/>
              <a:gd name="T26" fmla="*/ 9 w 42"/>
              <a:gd name="T27" fmla="*/ 34 h 94"/>
              <a:gd name="T28" fmla="*/ 11 w 42"/>
              <a:gd name="T29" fmla="*/ 38 h 94"/>
              <a:gd name="T30" fmla="*/ 15 w 42"/>
              <a:gd name="T31" fmla="*/ 42 h 94"/>
              <a:gd name="T32" fmla="*/ 20 w 42"/>
              <a:gd name="T33" fmla="*/ 46 h 94"/>
              <a:gd name="T34" fmla="*/ 20 w 42"/>
              <a:gd name="T35" fmla="*/ 47 h 94"/>
              <a:gd name="T36" fmla="*/ 18 w 42"/>
              <a:gd name="T37" fmla="*/ 53 h 94"/>
              <a:gd name="T38" fmla="*/ 10 w 42"/>
              <a:gd name="T39" fmla="*/ 58 h 94"/>
              <a:gd name="T40" fmla="*/ 3 w 42"/>
              <a:gd name="T41" fmla="*/ 64 h 94"/>
              <a:gd name="T42" fmla="*/ 2 w 42"/>
              <a:gd name="T43" fmla="*/ 67 h 94"/>
              <a:gd name="T44" fmla="*/ 0 w 42"/>
              <a:gd name="T45" fmla="*/ 72 h 94"/>
              <a:gd name="T46" fmla="*/ 1 w 42"/>
              <a:gd name="T47" fmla="*/ 75 h 94"/>
              <a:gd name="T48" fmla="*/ 3 w 42"/>
              <a:gd name="T49" fmla="*/ 79 h 94"/>
              <a:gd name="T50" fmla="*/ 8 w 42"/>
              <a:gd name="T51" fmla="*/ 83 h 94"/>
              <a:gd name="T52" fmla="*/ 12 w 42"/>
              <a:gd name="T53" fmla="*/ 85 h 94"/>
              <a:gd name="T54" fmla="*/ 15 w 42"/>
              <a:gd name="T55" fmla="*/ 86 h 94"/>
              <a:gd name="T56" fmla="*/ 20 w 42"/>
              <a:gd name="T57" fmla="*/ 86 h 94"/>
              <a:gd name="T58" fmla="*/ 24 w 42"/>
              <a:gd name="T59" fmla="*/ 86 h 94"/>
              <a:gd name="T60" fmla="*/ 25 w 42"/>
              <a:gd name="T61" fmla="*/ 86 h 94"/>
              <a:gd name="T62" fmla="*/ 24 w 42"/>
              <a:gd name="T63" fmla="*/ 90 h 94"/>
              <a:gd name="T64" fmla="*/ 24 w 42"/>
              <a:gd name="T65" fmla="*/ 93 h 94"/>
              <a:gd name="T66" fmla="*/ 25 w 42"/>
              <a:gd name="T67" fmla="*/ 94 h 94"/>
              <a:gd name="T68" fmla="*/ 26 w 42"/>
              <a:gd name="T69" fmla="*/ 94 h 94"/>
              <a:gd name="T70" fmla="*/ 27 w 42"/>
              <a:gd name="T71" fmla="*/ 87 h 94"/>
              <a:gd name="T72" fmla="*/ 28 w 42"/>
              <a:gd name="T73" fmla="*/ 86 h 94"/>
              <a:gd name="T74" fmla="*/ 31 w 42"/>
              <a:gd name="T75" fmla="*/ 82 h 94"/>
              <a:gd name="T76" fmla="*/ 36 w 42"/>
              <a:gd name="T77" fmla="*/ 78 h 94"/>
              <a:gd name="T78" fmla="*/ 36 w 42"/>
              <a:gd name="T79" fmla="*/ 69 h 94"/>
              <a:gd name="T80" fmla="*/ 36 w 42"/>
              <a:gd name="T81" fmla="*/ 65 h 94"/>
              <a:gd name="T82" fmla="*/ 40 w 42"/>
              <a:gd name="T83" fmla="*/ 61 h 94"/>
              <a:gd name="T84" fmla="*/ 41 w 42"/>
              <a:gd name="T85" fmla="*/ 53 h 94"/>
              <a:gd name="T86" fmla="*/ 42 w 42"/>
              <a:gd name="T87" fmla="*/ 48 h 94"/>
              <a:gd name="T88" fmla="*/ 42 w 42"/>
              <a:gd name="T89" fmla="*/ 40 h 94"/>
              <a:gd name="T90" fmla="*/ 42 w 42"/>
              <a:gd name="T91" fmla="*/ 36 h 94"/>
              <a:gd name="T92" fmla="*/ 40 w 42"/>
              <a:gd name="T93" fmla="*/ 30 h 94"/>
              <a:gd name="T94" fmla="*/ 36 w 42"/>
              <a:gd name="T95" fmla="*/ 30 h 94"/>
              <a:gd name="T96" fmla="*/ 34 w 42"/>
              <a:gd name="T97" fmla="*/ 30 h 94"/>
              <a:gd name="T98" fmla="*/ 35 w 42"/>
              <a:gd name="T99" fmla="*/ 25 h 94"/>
              <a:gd name="T100" fmla="*/ 37 w 42"/>
              <a:gd name="T101" fmla="*/ 20 h 94"/>
              <a:gd name="T102" fmla="*/ 39 w 42"/>
              <a:gd name="T103" fmla="*/ 18 h 94"/>
              <a:gd name="T104" fmla="*/ 38 w 42"/>
              <a:gd name="T105" fmla="*/ 17 h 94"/>
              <a:gd name="T106" fmla="*/ 36 w 42"/>
              <a:gd name="T107" fmla="*/ 1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" h="94">
                <a:moveTo>
                  <a:pt x="36" y="13"/>
                </a:moveTo>
                <a:lnTo>
                  <a:pt x="36" y="9"/>
                </a:lnTo>
                <a:lnTo>
                  <a:pt x="34" y="7"/>
                </a:lnTo>
                <a:lnTo>
                  <a:pt x="21" y="3"/>
                </a:lnTo>
                <a:lnTo>
                  <a:pt x="9" y="0"/>
                </a:lnTo>
                <a:lnTo>
                  <a:pt x="8" y="3"/>
                </a:lnTo>
                <a:lnTo>
                  <a:pt x="6" y="7"/>
                </a:lnTo>
                <a:lnTo>
                  <a:pt x="3" y="9"/>
                </a:lnTo>
                <a:lnTo>
                  <a:pt x="2" y="14"/>
                </a:lnTo>
                <a:lnTo>
                  <a:pt x="3" y="20"/>
                </a:lnTo>
                <a:lnTo>
                  <a:pt x="3" y="25"/>
                </a:lnTo>
                <a:lnTo>
                  <a:pt x="2" y="30"/>
                </a:lnTo>
                <a:lnTo>
                  <a:pt x="5" y="32"/>
                </a:lnTo>
                <a:lnTo>
                  <a:pt x="9" y="34"/>
                </a:lnTo>
                <a:lnTo>
                  <a:pt x="11" y="38"/>
                </a:lnTo>
                <a:lnTo>
                  <a:pt x="15" y="42"/>
                </a:lnTo>
                <a:lnTo>
                  <a:pt x="20" y="46"/>
                </a:lnTo>
                <a:lnTo>
                  <a:pt x="20" y="47"/>
                </a:lnTo>
                <a:lnTo>
                  <a:pt x="18" y="53"/>
                </a:lnTo>
                <a:lnTo>
                  <a:pt x="10" y="58"/>
                </a:lnTo>
                <a:lnTo>
                  <a:pt x="3" y="64"/>
                </a:lnTo>
                <a:lnTo>
                  <a:pt x="2" y="67"/>
                </a:lnTo>
                <a:lnTo>
                  <a:pt x="0" y="72"/>
                </a:lnTo>
                <a:lnTo>
                  <a:pt x="1" y="75"/>
                </a:lnTo>
                <a:lnTo>
                  <a:pt x="3" y="79"/>
                </a:lnTo>
                <a:lnTo>
                  <a:pt x="8" y="83"/>
                </a:lnTo>
                <a:lnTo>
                  <a:pt x="12" y="85"/>
                </a:lnTo>
                <a:lnTo>
                  <a:pt x="15" y="86"/>
                </a:lnTo>
                <a:lnTo>
                  <a:pt x="20" y="86"/>
                </a:lnTo>
                <a:lnTo>
                  <a:pt x="24" y="86"/>
                </a:lnTo>
                <a:lnTo>
                  <a:pt x="25" y="86"/>
                </a:lnTo>
                <a:lnTo>
                  <a:pt x="24" y="90"/>
                </a:lnTo>
                <a:lnTo>
                  <a:pt x="24" y="93"/>
                </a:lnTo>
                <a:lnTo>
                  <a:pt x="25" y="94"/>
                </a:lnTo>
                <a:lnTo>
                  <a:pt x="26" y="94"/>
                </a:lnTo>
                <a:lnTo>
                  <a:pt x="27" y="87"/>
                </a:lnTo>
                <a:lnTo>
                  <a:pt x="28" y="86"/>
                </a:lnTo>
                <a:lnTo>
                  <a:pt x="31" y="82"/>
                </a:lnTo>
                <a:lnTo>
                  <a:pt x="36" y="78"/>
                </a:lnTo>
                <a:lnTo>
                  <a:pt x="36" y="69"/>
                </a:lnTo>
                <a:lnTo>
                  <a:pt x="36" y="65"/>
                </a:lnTo>
                <a:lnTo>
                  <a:pt x="40" y="61"/>
                </a:lnTo>
                <a:lnTo>
                  <a:pt x="41" y="53"/>
                </a:lnTo>
                <a:lnTo>
                  <a:pt x="42" y="48"/>
                </a:lnTo>
                <a:lnTo>
                  <a:pt x="42" y="40"/>
                </a:lnTo>
                <a:lnTo>
                  <a:pt x="42" y="36"/>
                </a:lnTo>
                <a:lnTo>
                  <a:pt x="40" y="30"/>
                </a:lnTo>
                <a:lnTo>
                  <a:pt x="36" y="30"/>
                </a:lnTo>
                <a:lnTo>
                  <a:pt x="34" y="30"/>
                </a:lnTo>
                <a:lnTo>
                  <a:pt x="35" y="25"/>
                </a:lnTo>
                <a:lnTo>
                  <a:pt x="37" y="20"/>
                </a:lnTo>
                <a:lnTo>
                  <a:pt x="39" y="18"/>
                </a:lnTo>
                <a:lnTo>
                  <a:pt x="38" y="17"/>
                </a:lnTo>
                <a:lnTo>
                  <a:pt x="36" y="13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68" name="Freeform 68695">
            <a:extLst>
              <a:ext uri="{FF2B5EF4-FFF2-40B4-BE49-F238E27FC236}">
                <a16:creationId xmlns:a16="http://schemas.microsoft.com/office/drawing/2014/main" id="{E8FA540F-7A5F-F45C-A9F5-71E709040E85}"/>
              </a:ext>
            </a:extLst>
          </p:cNvPr>
          <p:cNvSpPr>
            <a:spLocks/>
          </p:cNvSpPr>
          <p:nvPr/>
        </p:nvSpPr>
        <p:spPr bwMode="auto">
          <a:xfrm>
            <a:off x="10216085" y="2895858"/>
            <a:ext cx="106253" cy="173915"/>
          </a:xfrm>
          <a:custGeom>
            <a:avLst/>
            <a:gdLst>
              <a:gd name="T0" fmla="*/ 9 w 33"/>
              <a:gd name="T1" fmla="*/ 10 h 54"/>
              <a:gd name="T2" fmla="*/ 8 w 33"/>
              <a:gd name="T3" fmla="*/ 7 h 54"/>
              <a:gd name="T4" fmla="*/ 10 w 33"/>
              <a:gd name="T5" fmla="*/ 2 h 54"/>
              <a:gd name="T6" fmla="*/ 11 w 33"/>
              <a:gd name="T7" fmla="*/ 1 h 54"/>
              <a:gd name="T8" fmla="*/ 9 w 33"/>
              <a:gd name="T9" fmla="*/ 0 h 54"/>
              <a:gd name="T10" fmla="*/ 6 w 33"/>
              <a:gd name="T11" fmla="*/ 0 h 54"/>
              <a:gd name="T12" fmla="*/ 5 w 33"/>
              <a:gd name="T13" fmla="*/ 0 h 54"/>
              <a:gd name="T14" fmla="*/ 2 w 33"/>
              <a:gd name="T15" fmla="*/ 2 h 54"/>
              <a:gd name="T16" fmla="*/ 0 w 33"/>
              <a:gd name="T17" fmla="*/ 5 h 54"/>
              <a:gd name="T18" fmla="*/ 12 w 33"/>
              <a:gd name="T19" fmla="*/ 54 h 54"/>
              <a:gd name="T20" fmla="*/ 33 w 33"/>
              <a:gd name="T21" fmla="*/ 51 h 54"/>
              <a:gd name="T22" fmla="*/ 32 w 33"/>
              <a:gd name="T23" fmla="*/ 43 h 54"/>
              <a:gd name="T24" fmla="*/ 29 w 33"/>
              <a:gd name="T25" fmla="*/ 40 h 54"/>
              <a:gd name="T26" fmla="*/ 28 w 33"/>
              <a:gd name="T27" fmla="*/ 38 h 54"/>
              <a:gd name="T28" fmla="*/ 26 w 33"/>
              <a:gd name="T29" fmla="*/ 37 h 54"/>
              <a:gd name="T30" fmla="*/ 23 w 33"/>
              <a:gd name="T31" fmla="*/ 34 h 54"/>
              <a:gd name="T32" fmla="*/ 20 w 33"/>
              <a:gd name="T33" fmla="*/ 32 h 54"/>
              <a:gd name="T34" fmla="*/ 18 w 33"/>
              <a:gd name="T35" fmla="*/ 28 h 54"/>
              <a:gd name="T36" fmla="*/ 16 w 33"/>
              <a:gd name="T37" fmla="*/ 24 h 54"/>
              <a:gd name="T38" fmla="*/ 14 w 33"/>
              <a:gd name="T39" fmla="*/ 20 h 54"/>
              <a:gd name="T40" fmla="*/ 16 w 33"/>
              <a:gd name="T41" fmla="*/ 17 h 54"/>
              <a:gd name="T42" fmla="*/ 11 w 33"/>
              <a:gd name="T43" fmla="*/ 14 h 54"/>
              <a:gd name="T44" fmla="*/ 9 w 33"/>
              <a:gd name="T45" fmla="*/ 1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3" h="54">
                <a:moveTo>
                  <a:pt x="9" y="10"/>
                </a:moveTo>
                <a:lnTo>
                  <a:pt x="8" y="7"/>
                </a:lnTo>
                <a:lnTo>
                  <a:pt x="10" y="2"/>
                </a:lnTo>
                <a:lnTo>
                  <a:pt x="11" y="1"/>
                </a:lnTo>
                <a:lnTo>
                  <a:pt x="9" y="0"/>
                </a:lnTo>
                <a:lnTo>
                  <a:pt x="6" y="0"/>
                </a:lnTo>
                <a:lnTo>
                  <a:pt x="5" y="0"/>
                </a:lnTo>
                <a:lnTo>
                  <a:pt x="2" y="2"/>
                </a:lnTo>
                <a:lnTo>
                  <a:pt x="0" y="5"/>
                </a:lnTo>
                <a:lnTo>
                  <a:pt x="12" y="54"/>
                </a:lnTo>
                <a:lnTo>
                  <a:pt x="33" y="51"/>
                </a:lnTo>
                <a:lnTo>
                  <a:pt x="32" y="43"/>
                </a:lnTo>
                <a:lnTo>
                  <a:pt x="29" y="40"/>
                </a:lnTo>
                <a:lnTo>
                  <a:pt x="28" y="38"/>
                </a:lnTo>
                <a:lnTo>
                  <a:pt x="26" y="37"/>
                </a:lnTo>
                <a:lnTo>
                  <a:pt x="23" y="34"/>
                </a:lnTo>
                <a:lnTo>
                  <a:pt x="20" y="32"/>
                </a:lnTo>
                <a:lnTo>
                  <a:pt x="18" y="28"/>
                </a:lnTo>
                <a:lnTo>
                  <a:pt x="16" y="24"/>
                </a:lnTo>
                <a:lnTo>
                  <a:pt x="14" y="20"/>
                </a:lnTo>
                <a:lnTo>
                  <a:pt x="16" y="17"/>
                </a:lnTo>
                <a:lnTo>
                  <a:pt x="11" y="14"/>
                </a:lnTo>
                <a:lnTo>
                  <a:pt x="9" y="10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69" name="Freeform 68696">
            <a:extLst>
              <a:ext uri="{FF2B5EF4-FFF2-40B4-BE49-F238E27FC236}">
                <a16:creationId xmlns:a16="http://schemas.microsoft.com/office/drawing/2014/main" id="{55E22B03-1EED-F0FB-3903-89AF9D1C32BE}"/>
              </a:ext>
            </a:extLst>
          </p:cNvPr>
          <p:cNvSpPr>
            <a:spLocks/>
          </p:cNvSpPr>
          <p:nvPr/>
        </p:nvSpPr>
        <p:spPr bwMode="auto">
          <a:xfrm>
            <a:off x="9700915" y="2605998"/>
            <a:ext cx="605325" cy="392919"/>
          </a:xfrm>
          <a:custGeom>
            <a:avLst/>
            <a:gdLst>
              <a:gd name="T0" fmla="*/ 165 w 188"/>
              <a:gd name="T1" fmla="*/ 90 h 122"/>
              <a:gd name="T2" fmla="*/ 166 w 188"/>
              <a:gd name="T3" fmla="*/ 90 h 122"/>
              <a:gd name="T4" fmla="*/ 169 w 188"/>
              <a:gd name="T5" fmla="*/ 90 h 122"/>
              <a:gd name="T6" fmla="*/ 171 w 188"/>
              <a:gd name="T7" fmla="*/ 91 h 122"/>
              <a:gd name="T8" fmla="*/ 171 w 188"/>
              <a:gd name="T9" fmla="*/ 89 h 122"/>
              <a:gd name="T10" fmla="*/ 178 w 188"/>
              <a:gd name="T11" fmla="*/ 83 h 122"/>
              <a:gd name="T12" fmla="*/ 186 w 188"/>
              <a:gd name="T13" fmla="*/ 78 h 122"/>
              <a:gd name="T14" fmla="*/ 188 w 188"/>
              <a:gd name="T15" fmla="*/ 72 h 122"/>
              <a:gd name="T16" fmla="*/ 188 w 188"/>
              <a:gd name="T17" fmla="*/ 71 h 122"/>
              <a:gd name="T18" fmla="*/ 183 w 188"/>
              <a:gd name="T19" fmla="*/ 67 h 122"/>
              <a:gd name="T20" fmla="*/ 179 w 188"/>
              <a:gd name="T21" fmla="*/ 63 h 122"/>
              <a:gd name="T22" fmla="*/ 177 w 188"/>
              <a:gd name="T23" fmla="*/ 59 h 122"/>
              <a:gd name="T24" fmla="*/ 173 w 188"/>
              <a:gd name="T25" fmla="*/ 57 h 122"/>
              <a:gd name="T26" fmla="*/ 170 w 188"/>
              <a:gd name="T27" fmla="*/ 55 h 122"/>
              <a:gd name="T28" fmla="*/ 171 w 188"/>
              <a:gd name="T29" fmla="*/ 50 h 122"/>
              <a:gd name="T30" fmla="*/ 171 w 188"/>
              <a:gd name="T31" fmla="*/ 45 h 122"/>
              <a:gd name="T32" fmla="*/ 170 w 188"/>
              <a:gd name="T33" fmla="*/ 39 h 122"/>
              <a:gd name="T34" fmla="*/ 171 w 188"/>
              <a:gd name="T35" fmla="*/ 34 h 122"/>
              <a:gd name="T36" fmla="*/ 174 w 188"/>
              <a:gd name="T37" fmla="*/ 32 h 122"/>
              <a:gd name="T38" fmla="*/ 176 w 188"/>
              <a:gd name="T39" fmla="*/ 28 h 122"/>
              <a:gd name="T40" fmla="*/ 177 w 188"/>
              <a:gd name="T41" fmla="*/ 25 h 122"/>
              <a:gd name="T42" fmla="*/ 179 w 188"/>
              <a:gd name="T43" fmla="*/ 20 h 122"/>
              <a:gd name="T44" fmla="*/ 176 w 188"/>
              <a:gd name="T45" fmla="*/ 18 h 122"/>
              <a:gd name="T46" fmla="*/ 173 w 188"/>
              <a:gd name="T47" fmla="*/ 18 h 122"/>
              <a:gd name="T48" fmla="*/ 170 w 188"/>
              <a:gd name="T49" fmla="*/ 17 h 122"/>
              <a:gd name="T50" fmla="*/ 166 w 188"/>
              <a:gd name="T51" fmla="*/ 10 h 122"/>
              <a:gd name="T52" fmla="*/ 162 w 188"/>
              <a:gd name="T53" fmla="*/ 5 h 122"/>
              <a:gd name="T54" fmla="*/ 154 w 188"/>
              <a:gd name="T55" fmla="*/ 0 h 122"/>
              <a:gd name="T56" fmla="*/ 24 w 188"/>
              <a:gd name="T57" fmla="*/ 23 h 122"/>
              <a:gd name="T58" fmla="*/ 22 w 188"/>
              <a:gd name="T59" fmla="*/ 13 h 122"/>
              <a:gd name="T60" fmla="*/ 16 w 188"/>
              <a:gd name="T61" fmla="*/ 17 h 122"/>
              <a:gd name="T62" fmla="*/ 11 w 188"/>
              <a:gd name="T63" fmla="*/ 21 h 122"/>
              <a:gd name="T64" fmla="*/ 6 w 188"/>
              <a:gd name="T65" fmla="*/ 24 h 122"/>
              <a:gd name="T66" fmla="*/ 0 w 188"/>
              <a:gd name="T67" fmla="*/ 28 h 122"/>
              <a:gd name="T68" fmla="*/ 16 w 188"/>
              <a:gd name="T69" fmla="*/ 122 h 122"/>
              <a:gd name="T70" fmla="*/ 160 w 188"/>
              <a:gd name="T71" fmla="*/ 95 h 122"/>
              <a:gd name="T72" fmla="*/ 162 w 188"/>
              <a:gd name="T73" fmla="*/ 92 h 122"/>
              <a:gd name="T74" fmla="*/ 165 w 188"/>
              <a:gd name="T75" fmla="*/ 9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8" h="122">
                <a:moveTo>
                  <a:pt x="165" y="90"/>
                </a:moveTo>
                <a:lnTo>
                  <a:pt x="166" y="90"/>
                </a:lnTo>
                <a:lnTo>
                  <a:pt x="169" y="90"/>
                </a:lnTo>
                <a:lnTo>
                  <a:pt x="171" y="91"/>
                </a:lnTo>
                <a:lnTo>
                  <a:pt x="171" y="89"/>
                </a:lnTo>
                <a:lnTo>
                  <a:pt x="178" y="83"/>
                </a:lnTo>
                <a:lnTo>
                  <a:pt x="186" y="78"/>
                </a:lnTo>
                <a:lnTo>
                  <a:pt x="188" y="72"/>
                </a:lnTo>
                <a:lnTo>
                  <a:pt x="188" y="71"/>
                </a:lnTo>
                <a:lnTo>
                  <a:pt x="183" y="67"/>
                </a:lnTo>
                <a:lnTo>
                  <a:pt x="179" y="63"/>
                </a:lnTo>
                <a:lnTo>
                  <a:pt x="177" y="59"/>
                </a:lnTo>
                <a:lnTo>
                  <a:pt x="173" y="57"/>
                </a:lnTo>
                <a:lnTo>
                  <a:pt x="170" y="55"/>
                </a:lnTo>
                <a:lnTo>
                  <a:pt x="171" y="50"/>
                </a:lnTo>
                <a:lnTo>
                  <a:pt x="171" y="45"/>
                </a:lnTo>
                <a:lnTo>
                  <a:pt x="170" y="39"/>
                </a:lnTo>
                <a:lnTo>
                  <a:pt x="171" y="34"/>
                </a:lnTo>
                <a:lnTo>
                  <a:pt x="174" y="32"/>
                </a:lnTo>
                <a:lnTo>
                  <a:pt x="176" y="28"/>
                </a:lnTo>
                <a:lnTo>
                  <a:pt x="177" y="25"/>
                </a:lnTo>
                <a:lnTo>
                  <a:pt x="179" y="20"/>
                </a:lnTo>
                <a:lnTo>
                  <a:pt x="176" y="18"/>
                </a:lnTo>
                <a:lnTo>
                  <a:pt x="173" y="18"/>
                </a:lnTo>
                <a:lnTo>
                  <a:pt x="170" y="17"/>
                </a:lnTo>
                <a:lnTo>
                  <a:pt x="166" y="10"/>
                </a:lnTo>
                <a:lnTo>
                  <a:pt x="162" y="5"/>
                </a:lnTo>
                <a:lnTo>
                  <a:pt x="154" y="0"/>
                </a:lnTo>
                <a:lnTo>
                  <a:pt x="24" y="23"/>
                </a:lnTo>
                <a:lnTo>
                  <a:pt x="22" y="13"/>
                </a:lnTo>
                <a:lnTo>
                  <a:pt x="16" y="17"/>
                </a:lnTo>
                <a:lnTo>
                  <a:pt x="11" y="21"/>
                </a:lnTo>
                <a:lnTo>
                  <a:pt x="6" y="24"/>
                </a:lnTo>
                <a:lnTo>
                  <a:pt x="0" y="28"/>
                </a:lnTo>
                <a:lnTo>
                  <a:pt x="16" y="122"/>
                </a:lnTo>
                <a:lnTo>
                  <a:pt x="160" y="95"/>
                </a:lnTo>
                <a:lnTo>
                  <a:pt x="162" y="92"/>
                </a:lnTo>
                <a:lnTo>
                  <a:pt x="165" y="90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70" name="Freeform 68697">
            <a:extLst>
              <a:ext uri="{FF2B5EF4-FFF2-40B4-BE49-F238E27FC236}">
                <a16:creationId xmlns:a16="http://schemas.microsoft.com/office/drawing/2014/main" id="{D0064CFD-2A7C-C79E-99C9-19D8189B1EE3}"/>
              </a:ext>
            </a:extLst>
          </p:cNvPr>
          <p:cNvSpPr>
            <a:spLocks/>
          </p:cNvSpPr>
          <p:nvPr/>
        </p:nvSpPr>
        <p:spPr bwMode="auto">
          <a:xfrm>
            <a:off x="9134227" y="4180897"/>
            <a:ext cx="936964" cy="734308"/>
          </a:xfrm>
          <a:custGeom>
            <a:avLst/>
            <a:gdLst>
              <a:gd name="T0" fmla="*/ 200 w 291"/>
              <a:gd name="T1" fmla="*/ 0 h 228"/>
              <a:gd name="T2" fmla="*/ 211 w 291"/>
              <a:gd name="T3" fmla="*/ 10 h 228"/>
              <a:gd name="T4" fmla="*/ 223 w 291"/>
              <a:gd name="T5" fmla="*/ 30 h 228"/>
              <a:gd name="T6" fmla="*/ 241 w 291"/>
              <a:gd name="T7" fmla="*/ 62 h 228"/>
              <a:gd name="T8" fmla="*/ 259 w 291"/>
              <a:gd name="T9" fmla="*/ 84 h 228"/>
              <a:gd name="T10" fmla="*/ 256 w 291"/>
              <a:gd name="T11" fmla="*/ 86 h 228"/>
              <a:gd name="T12" fmla="*/ 268 w 291"/>
              <a:gd name="T13" fmla="*/ 116 h 228"/>
              <a:gd name="T14" fmla="*/ 286 w 291"/>
              <a:gd name="T15" fmla="*/ 144 h 228"/>
              <a:gd name="T16" fmla="*/ 291 w 291"/>
              <a:gd name="T17" fmla="*/ 176 h 228"/>
              <a:gd name="T18" fmla="*/ 288 w 291"/>
              <a:gd name="T19" fmla="*/ 196 h 228"/>
              <a:gd name="T20" fmla="*/ 287 w 291"/>
              <a:gd name="T21" fmla="*/ 211 h 228"/>
              <a:gd name="T22" fmla="*/ 280 w 291"/>
              <a:gd name="T23" fmla="*/ 227 h 228"/>
              <a:gd name="T24" fmla="*/ 281 w 291"/>
              <a:gd name="T25" fmla="*/ 222 h 228"/>
              <a:gd name="T26" fmla="*/ 274 w 291"/>
              <a:gd name="T27" fmla="*/ 221 h 228"/>
              <a:gd name="T28" fmla="*/ 264 w 291"/>
              <a:gd name="T29" fmla="*/ 222 h 228"/>
              <a:gd name="T30" fmla="*/ 255 w 291"/>
              <a:gd name="T31" fmla="*/ 222 h 228"/>
              <a:gd name="T32" fmla="*/ 255 w 291"/>
              <a:gd name="T33" fmla="*/ 217 h 228"/>
              <a:gd name="T34" fmla="*/ 263 w 291"/>
              <a:gd name="T35" fmla="*/ 216 h 228"/>
              <a:gd name="T36" fmla="*/ 253 w 291"/>
              <a:gd name="T37" fmla="*/ 212 h 228"/>
              <a:gd name="T38" fmla="*/ 245 w 291"/>
              <a:gd name="T39" fmla="*/ 200 h 228"/>
              <a:gd name="T40" fmla="*/ 233 w 291"/>
              <a:gd name="T41" fmla="*/ 193 h 228"/>
              <a:gd name="T42" fmla="*/ 223 w 291"/>
              <a:gd name="T43" fmla="*/ 177 h 228"/>
              <a:gd name="T44" fmla="*/ 216 w 291"/>
              <a:gd name="T45" fmla="*/ 169 h 228"/>
              <a:gd name="T46" fmla="*/ 215 w 291"/>
              <a:gd name="T47" fmla="*/ 161 h 228"/>
              <a:gd name="T48" fmla="*/ 209 w 291"/>
              <a:gd name="T49" fmla="*/ 158 h 228"/>
              <a:gd name="T50" fmla="*/ 205 w 291"/>
              <a:gd name="T51" fmla="*/ 161 h 228"/>
              <a:gd name="T52" fmla="*/ 194 w 291"/>
              <a:gd name="T53" fmla="*/ 147 h 228"/>
              <a:gd name="T54" fmla="*/ 192 w 291"/>
              <a:gd name="T55" fmla="*/ 140 h 228"/>
              <a:gd name="T56" fmla="*/ 194 w 291"/>
              <a:gd name="T57" fmla="*/ 130 h 228"/>
              <a:gd name="T58" fmla="*/ 194 w 291"/>
              <a:gd name="T59" fmla="*/ 121 h 228"/>
              <a:gd name="T60" fmla="*/ 191 w 291"/>
              <a:gd name="T61" fmla="*/ 122 h 228"/>
              <a:gd name="T62" fmla="*/ 187 w 291"/>
              <a:gd name="T63" fmla="*/ 119 h 228"/>
              <a:gd name="T64" fmla="*/ 189 w 291"/>
              <a:gd name="T65" fmla="*/ 127 h 228"/>
              <a:gd name="T66" fmla="*/ 186 w 291"/>
              <a:gd name="T67" fmla="*/ 129 h 228"/>
              <a:gd name="T68" fmla="*/ 180 w 291"/>
              <a:gd name="T69" fmla="*/ 120 h 228"/>
              <a:gd name="T70" fmla="*/ 182 w 291"/>
              <a:gd name="T71" fmla="*/ 106 h 228"/>
              <a:gd name="T72" fmla="*/ 182 w 291"/>
              <a:gd name="T73" fmla="*/ 86 h 228"/>
              <a:gd name="T74" fmla="*/ 174 w 291"/>
              <a:gd name="T75" fmla="*/ 72 h 228"/>
              <a:gd name="T76" fmla="*/ 163 w 291"/>
              <a:gd name="T77" fmla="*/ 67 h 228"/>
              <a:gd name="T78" fmla="*/ 152 w 291"/>
              <a:gd name="T79" fmla="*/ 60 h 228"/>
              <a:gd name="T80" fmla="*/ 143 w 291"/>
              <a:gd name="T81" fmla="*/ 48 h 228"/>
              <a:gd name="T82" fmla="*/ 130 w 291"/>
              <a:gd name="T83" fmla="*/ 39 h 228"/>
              <a:gd name="T84" fmla="*/ 117 w 291"/>
              <a:gd name="T85" fmla="*/ 39 h 228"/>
              <a:gd name="T86" fmla="*/ 116 w 291"/>
              <a:gd name="T87" fmla="*/ 47 h 228"/>
              <a:gd name="T88" fmla="*/ 107 w 291"/>
              <a:gd name="T89" fmla="*/ 49 h 228"/>
              <a:gd name="T90" fmla="*/ 83 w 291"/>
              <a:gd name="T91" fmla="*/ 59 h 228"/>
              <a:gd name="T92" fmla="*/ 77 w 291"/>
              <a:gd name="T93" fmla="*/ 49 h 228"/>
              <a:gd name="T94" fmla="*/ 77 w 291"/>
              <a:gd name="T95" fmla="*/ 43 h 228"/>
              <a:gd name="T96" fmla="*/ 72 w 291"/>
              <a:gd name="T97" fmla="*/ 39 h 228"/>
              <a:gd name="T98" fmla="*/ 72 w 291"/>
              <a:gd name="T99" fmla="*/ 35 h 228"/>
              <a:gd name="T100" fmla="*/ 69 w 291"/>
              <a:gd name="T101" fmla="*/ 38 h 228"/>
              <a:gd name="T102" fmla="*/ 64 w 291"/>
              <a:gd name="T103" fmla="*/ 39 h 228"/>
              <a:gd name="T104" fmla="*/ 65 w 291"/>
              <a:gd name="T105" fmla="*/ 43 h 228"/>
              <a:gd name="T106" fmla="*/ 53 w 291"/>
              <a:gd name="T107" fmla="*/ 37 h 228"/>
              <a:gd name="T108" fmla="*/ 39 w 291"/>
              <a:gd name="T109" fmla="*/ 33 h 228"/>
              <a:gd name="T110" fmla="*/ 19 w 291"/>
              <a:gd name="T111" fmla="*/ 35 h 228"/>
              <a:gd name="T112" fmla="*/ 7 w 291"/>
              <a:gd name="T113" fmla="*/ 32 h 228"/>
              <a:gd name="T114" fmla="*/ 0 w 291"/>
              <a:gd name="T115" fmla="*/ 20 h 228"/>
              <a:gd name="T116" fmla="*/ 10 w 291"/>
              <a:gd name="T117" fmla="*/ 14 h 228"/>
              <a:gd name="T118" fmla="*/ 98 w 291"/>
              <a:gd name="T119" fmla="*/ 16 h 228"/>
              <a:gd name="T120" fmla="*/ 197 w 291"/>
              <a:gd name="T121" fmla="*/ 1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1" h="228">
                <a:moveTo>
                  <a:pt x="194" y="0"/>
                </a:moveTo>
                <a:lnTo>
                  <a:pt x="194" y="0"/>
                </a:lnTo>
                <a:lnTo>
                  <a:pt x="200" y="0"/>
                </a:lnTo>
                <a:lnTo>
                  <a:pt x="209" y="2"/>
                </a:lnTo>
                <a:lnTo>
                  <a:pt x="210" y="7"/>
                </a:lnTo>
                <a:lnTo>
                  <a:pt x="211" y="10"/>
                </a:lnTo>
                <a:lnTo>
                  <a:pt x="215" y="12"/>
                </a:lnTo>
                <a:lnTo>
                  <a:pt x="218" y="17"/>
                </a:lnTo>
                <a:lnTo>
                  <a:pt x="223" y="30"/>
                </a:lnTo>
                <a:lnTo>
                  <a:pt x="229" y="40"/>
                </a:lnTo>
                <a:lnTo>
                  <a:pt x="237" y="55"/>
                </a:lnTo>
                <a:lnTo>
                  <a:pt x="241" y="62"/>
                </a:lnTo>
                <a:lnTo>
                  <a:pt x="251" y="77"/>
                </a:lnTo>
                <a:lnTo>
                  <a:pt x="256" y="81"/>
                </a:lnTo>
                <a:lnTo>
                  <a:pt x="259" y="84"/>
                </a:lnTo>
                <a:lnTo>
                  <a:pt x="259" y="87"/>
                </a:lnTo>
                <a:lnTo>
                  <a:pt x="259" y="96"/>
                </a:lnTo>
                <a:lnTo>
                  <a:pt x="256" y="86"/>
                </a:lnTo>
                <a:lnTo>
                  <a:pt x="255" y="96"/>
                </a:lnTo>
                <a:lnTo>
                  <a:pt x="261" y="106"/>
                </a:lnTo>
                <a:lnTo>
                  <a:pt x="268" y="116"/>
                </a:lnTo>
                <a:lnTo>
                  <a:pt x="275" y="129"/>
                </a:lnTo>
                <a:lnTo>
                  <a:pt x="280" y="137"/>
                </a:lnTo>
                <a:lnTo>
                  <a:pt x="286" y="144"/>
                </a:lnTo>
                <a:lnTo>
                  <a:pt x="289" y="153"/>
                </a:lnTo>
                <a:lnTo>
                  <a:pt x="291" y="168"/>
                </a:lnTo>
                <a:lnTo>
                  <a:pt x="291" y="176"/>
                </a:lnTo>
                <a:lnTo>
                  <a:pt x="291" y="185"/>
                </a:lnTo>
                <a:lnTo>
                  <a:pt x="291" y="193"/>
                </a:lnTo>
                <a:lnTo>
                  <a:pt x="288" y="196"/>
                </a:lnTo>
                <a:lnTo>
                  <a:pt x="286" y="200"/>
                </a:lnTo>
                <a:lnTo>
                  <a:pt x="286" y="205"/>
                </a:lnTo>
                <a:lnTo>
                  <a:pt x="287" y="211"/>
                </a:lnTo>
                <a:lnTo>
                  <a:pt x="286" y="218"/>
                </a:lnTo>
                <a:lnTo>
                  <a:pt x="283" y="225"/>
                </a:lnTo>
                <a:lnTo>
                  <a:pt x="280" y="227"/>
                </a:lnTo>
                <a:lnTo>
                  <a:pt x="277" y="228"/>
                </a:lnTo>
                <a:lnTo>
                  <a:pt x="279" y="224"/>
                </a:lnTo>
                <a:lnTo>
                  <a:pt x="281" y="222"/>
                </a:lnTo>
                <a:lnTo>
                  <a:pt x="281" y="217"/>
                </a:lnTo>
                <a:lnTo>
                  <a:pt x="280" y="217"/>
                </a:lnTo>
                <a:lnTo>
                  <a:pt x="274" y="221"/>
                </a:lnTo>
                <a:lnTo>
                  <a:pt x="270" y="222"/>
                </a:lnTo>
                <a:lnTo>
                  <a:pt x="267" y="221"/>
                </a:lnTo>
                <a:lnTo>
                  <a:pt x="264" y="222"/>
                </a:lnTo>
                <a:lnTo>
                  <a:pt x="261" y="224"/>
                </a:lnTo>
                <a:lnTo>
                  <a:pt x="259" y="223"/>
                </a:lnTo>
                <a:lnTo>
                  <a:pt x="255" y="222"/>
                </a:lnTo>
                <a:lnTo>
                  <a:pt x="253" y="219"/>
                </a:lnTo>
                <a:lnTo>
                  <a:pt x="254" y="217"/>
                </a:lnTo>
                <a:lnTo>
                  <a:pt x="255" y="217"/>
                </a:lnTo>
                <a:lnTo>
                  <a:pt x="262" y="218"/>
                </a:lnTo>
                <a:lnTo>
                  <a:pt x="264" y="217"/>
                </a:lnTo>
                <a:lnTo>
                  <a:pt x="263" y="216"/>
                </a:lnTo>
                <a:lnTo>
                  <a:pt x="260" y="214"/>
                </a:lnTo>
                <a:lnTo>
                  <a:pt x="256" y="215"/>
                </a:lnTo>
                <a:lnTo>
                  <a:pt x="253" y="212"/>
                </a:lnTo>
                <a:lnTo>
                  <a:pt x="250" y="207"/>
                </a:lnTo>
                <a:lnTo>
                  <a:pt x="246" y="203"/>
                </a:lnTo>
                <a:lnTo>
                  <a:pt x="245" y="200"/>
                </a:lnTo>
                <a:lnTo>
                  <a:pt x="242" y="196"/>
                </a:lnTo>
                <a:lnTo>
                  <a:pt x="237" y="195"/>
                </a:lnTo>
                <a:lnTo>
                  <a:pt x="233" y="193"/>
                </a:lnTo>
                <a:lnTo>
                  <a:pt x="229" y="192"/>
                </a:lnTo>
                <a:lnTo>
                  <a:pt x="225" y="181"/>
                </a:lnTo>
                <a:lnTo>
                  <a:pt x="223" y="177"/>
                </a:lnTo>
                <a:lnTo>
                  <a:pt x="220" y="174"/>
                </a:lnTo>
                <a:lnTo>
                  <a:pt x="219" y="172"/>
                </a:lnTo>
                <a:lnTo>
                  <a:pt x="216" y="169"/>
                </a:lnTo>
                <a:lnTo>
                  <a:pt x="213" y="167"/>
                </a:lnTo>
                <a:lnTo>
                  <a:pt x="214" y="163"/>
                </a:lnTo>
                <a:lnTo>
                  <a:pt x="215" y="161"/>
                </a:lnTo>
                <a:lnTo>
                  <a:pt x="212" y="155"/>
                </a:lnTo>
                <a:lnTo>
                  <a:pt x="209" y="156"/>
                </a:lnTo>
                <a:lnTo>
                  <a:pt x="209" y="158"/>
                </a:lnTo>
                <a:lnTo>
                  <a:pt x="209" y="163"/>
                </a:lnTo>
                <a:lnTo>
                  <a:pt x="207" y="163"/>
                </a:lnTo>
                <a:lnTo>
                  <a:pt x="205" y="161"/>
                </a:lnTo>
                <a:lnTo>
                  <a:pt x="202" y="158"/>
                </a:lnTo>
                <a:lnTo>
                  <a:pt x="197" y="150"/>
                </a:lnTo>
                <a:lnTo>
                  <a:pt x="194" y="147"/>
                </a:lnTo>
                <a:lnTo>
                  <a:pt x="193" y="146"/>
                </a:lnTo>
                <a:lnTo>
                  <a:pt x="194" y="144"/>
                </a:lnTo>
                <a:lnTo>
                  <a:pt x="192" y="140"/>
                </a:lnTo>
                <a:lnTo>
                  <a:pt x="189" y="139"/>
                </a:lnTo>
                <a:lnTo>
                  <a:pt x="192" y="133"/>
                </a:lnTo>
                <a:lnTo>
                  <a:pt x="194" y="130"/>
                </a:lnTo>
                <a:lnTo>
                  <a:pt x="195" y="127"/>
                </a:lnTo>
                <a:lnTo>
                  <a:pt x="196" y="124"/>
                </a:lnTo>
                <a:lnTo>
                  <a:pt x="194" y="121"/>
                </a:lnTo>
                <a:lnTo>
                  <a:pt x="193" y="125"/>
                </a:lnTo>
                <a:lnTo>
                  <a:pt x="191" y="124"/>
                </a:lnTo>
                <a:lnTo>
                  <a:pt x="191" y="122"/>
                </a:lnTo>
                <a:lnTo>
                  <a:pt x="188" y="118"/>
                </a:lnTo>
                <a:lnTo>
                  <a:pt x="187" y="118"/>
                </a:lnTo>
                <a:lnTo>
                  <a:pt x="187" y="119"/>
                </a:lnTo>
                <a:lnTo>
                  <a:pt x="188" y="121"/>
                </a:lnTo>
                <a:lnTo>
                  <a:pt x="189" y="124"/>
                </a:lnTo>
                <a:lnTo>
                  <a:pt x="189" y="127"/>
                </a:lnTo>
                <a:lnTo>
                  <a:pt x="189" y="128"/>
                </a:lnTo>
                <a:lnTo>
                  <a:pt x="187" y="130"/>
                </a:lnTo>
                <a:lnTo>
                  <a:pt x="186" y="129"/>
                </a:lnTo>
                <a:lnTo>
                  <a:pt x="184" y="127"/>
                </a:lnTo>
                <a:lnTo>
                  <a:pt x="181" y="122"/>
                </a:lnTo>
                <a:lnTo>
                  <a:pt x="180" y="120"/>
                </a:lnTo>
                <a:lnTo>
                  <a:pt x="180" y="116"/>
                </a:lnTo>
                <a:lnTo>
                  <a:pt x="180" y="110"/>
                </a:lnTo>
                <a:lnTo>
                  <a:pt x="182" y="106"/>
                </a:lnTo>
                <a:lnTo>
                  <a:pt x="183" y="98"/>
                </a:lnTo>
                <a:lnTo>
                  <a:pt x="183" y="93"/>
                </a:lnTo>
                <a:lnTo>
                  <a:pt x="182" y="86"/>
                </a:lnTo>
                <a:lnTo>
                  <a:pt x="180" y="79"/>
                </a:lnTo>
                <a:lnTo>
                  <a:pt x="177" y="77"/>
                </a:lnTo>
                <a:lnTo>
                  <a:pt x="174" y="72"/>
                </a:lnTo>
                <a:lnTo>
                  <a:pt x="168" y="71"/>
                </a:lnTo>
                <a:lnTo>
                  <a:pt x="165" y="71"/>
                </a:lnTo>
                <a:lnTo>
                  <a:pt x="163" y="67"/>
                </a:lnTo>
                <a:lnTo>
                  <a:pt x="160" y="66"/>
                </a:lnTo>
                <a:lnTo>
                  <a:pt x="156" y="61"/>
                </a:lnTo>
                <a:lnTo>
                  <a:pt x="152" y="60"/>
                </a:lnTo>
                <a:lnTo>
                  <a:pt x="151" y="55"/>
                </a:lnTo>
                <a:lnTo>
                  <a:pt x="149" y="53"/>
                </a:lnTo>
                <a:lnTo>
                  <a:pt x="143" y="48"/>
                </a:lnTo>
                <a:lnTo>
                  <a:pt x="138" y="44"/>
                </a:lnTo>
                <a:lnTo>
                  <a:pt x="134" y="42"/>
                </a:lnTo>
                <a:lnTo>
                  <a:pt x="130" y="39"/>
                </a:lnTo>
                <a:lnTo>
                  <a:pt x="127" y="38"/>
                </a:lnTo>
                <a:lnTo>
                  <a:pt x="122" y="38"/>
                </a:lnTo>
                <a:lnTo>
                  <a:pt x="117" y="39"/>
                </a:lnTo>
                <a:lnTo>
                  <a:pt x="116" y="42"/>
                </a:lnTo>
                <a:lnTo>
                  <a:pt x="117" y="45"/>
                </a:lnTo>
                <a:lnTo>
                  <a:pt x="116" y="47"/>
                </a:lnTo>
                <a:lnTo>
                  <a:pt x="114" y="47"/>
                </a:lnTo>
                <a:lnTo>
                  <a:pt x="112" y="45"/>
                </a:lnTo>
                <a:lnTo>
                  <a:pt x="107" y="49"/>
                </a:lnTo>
                <a:lnTo>
                  <a:pt x="101" y="54"/>
                </a:lnTo>
                <a:lnTo>
                  <a:pt x="94" y="56"/>
                </a:lnTo>
                <a:lnTo>
                  <a:pt x="83" y="59"/>
                </a:lnTo>
                <a:lnTo>
                  <a:pt x="83" y="53"/>
                </a:lnTo>
                <a:lnTo>
                  <a:pt x="80" y="50"/>
                </a:lnTo>
                <a:lnTo>
                  <a:pt x="77" y="49"/>
                </a:lnTo>
                <a:lnTo>
                  <a:pt x="72" y="46"/>
                </a:lnTo>
                <a:lnTo>
                  <a:pt x="76" y="44"/>
                </a:lnTo>
                <a:lnTo>
                  <a:pt x="77" y="43"/>
                </a:lnTo>
                <a:lnTo>
                  <a:pt x="70" y="42"/>
                </a:lnTo>
                <a:lnTo>
                  <a:pt x="70" y="39"/>
                </a:lnTo>
                <a:lnTo>
                  <a:pt x="72" y="39"/>
                </a:lnTo>
                <a:lnTo>
                  <a:pt x="73" y="37"/>
                </a:lnTo>
                <a:lnTo>
                  <a:pt x="73" y="35"/>
                </a:lnTo>
                <a:lnTo>
                  <a:pt x="72" y="35"/>
                </a:lnTo>
                <a:lnTo>
                  <a:pt x="70" y="36"/>
                </a:lnTo>
                <a:lnTo>
                  <a:pt x="70" y="37"/>
                </a:lnTo>
                <a:lnTo>
                  <a:pt x="69" y="38"/>
                </a:lnTo>
                <a:lnTo>
                  <a:pt x="67" y="36"/>
                </a:lnTo>
                <a:lnTo>
                  <a:pt x="62" y="36"/>
                </a:lnTo>
                <a:lnTo>
                  <a:pt x="64" y="39"/>
                </a:lnTo>
                <a:lnTo>
                  <a:pt x="65" y="39"/>
                </a:lnTo>
                <a:lnTo>
                  <a:pt x="66" y="43"/>
                </a:lnTo>
                <a:lnTo>
                  <a:pt x="65" y="43"/>
                </a:lnTo>
                <a:lnTo>
                  <a:pt x="61" y="41"/>
                </a:lnTo>
                <a:lnTo>
                  <a:pt x="57" y="38"/>
                </a:lnTo>
                <a:lnTo>
                  <a:pt x="53" y="37"/>
                </a:lnTo>
                <a:lnTo>
                  <a:pt x="44" y="37"/>
                </a:lnTo>
                <a:lnTo>
                  <a:pt x="41" y="35"/>
                </a:lnTo>
                <a:lnTo>
                  <a:pt x="39" y="33"/>
                </a:lnTo>
                <a:lnTo>
                  <a:pt x="36" y="33"/>
                </a:lnTo>
                <a:lnTo>
                  <a:pt x="26" y="35"/>
                </a:lnTo>
                <a:lnTo>
                  <a:pt x="19" y="35"/>
                </a:lnTo>
                <a:lnTo>
                  <a:pt x="14" y="38"/>
                </a:lnTo>
                <a:lnTo>
                  <a:pt x="11" y="39"/>
                </a:lnTo>
                <a:lnTo>
                  <a:pt x="7" y="32"/>
                </a:lnTo>
                <a:lnTo>
                  <a:pt x="6" y="27"/>
                </a:lnTo>
                <a:lnTo>
                  <a:pt x="2" y="22"/>
                </a:lnTo>
                <a:lnTo>
                  <a:pt x="0" y="20"/>
                </a:lnTo>
                <a:lnTo>
                  <a:pt x="0" y="17"/>
                </a:lnTo>
                <a:lnTo>
                  <a:pt x="3" y="16"/>
                </a:lnTo>
                <a:lnTo>
                  <a:pt x="10" y="14"/>
                </a:lnTo>
                <a:lnTo>
                  <a:pt x="18" y="12"/>
                </a:lnTo>
                <a:lnTo>
                  <a:pt x="93" y="6"/>
                </a:lnTo>
                <a:lnTo>
                  <a:pt x="98" y="16"/>
                </a:lnTo>
                <a:lnTo>
                  <a:pt x="189" y="11"/>
                </a:lnTo>
                <a:lnTo>
                  <a:pt x="190" y="19"/>
                </a:lnTo>
                <a:lnTo>
                  <a:pt x="197" y="19"/>
                </a:lnTo>
                <a:lnTo>
                  <a:pt x="194" y="0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71" name="Freeform 68698">
            <a:extLst>
              <a:ext uri="{FF2B5EF4-FFF2-40B4-BE49-F238E27FC236}">
                <a16:creationId xmlns:a16="http://schemas.microsoft.com/office/drawing/2014/main" id="{581A1036-2325-4402-864B-70BCF1A5D63C}"/>
              </a:ext>
            </a:extLst>
          </p:cNvPr>
          <p:cNvSpPr>
            <a:spLocks/>
          </p:cNvSpPr>
          <p:nvPr/>
        </p:nvSpPr>
        <p:spPr bwMode="auto">
          <a:xfrm>
            <a:off x="8406549" y="3987656"/>
            <a:ext cx="586007" cy="518526"/>
          </a:xfrm>
          <a:custGeom>
            <a:avLst/>
            <a:gdLst>
              <a:gd name="T0" fmla="*/ 176 w 182"/>
              <a:gd name="T1" fmla="*/ 147 h 161"/>
              <a:gd name="T2" fmla="*/ 171 w 182"/>
              <a:gd name="T3" fmla="*/ 146 h 161"/>
              <a:gd name="T4" fmla="*/ 160 w 182"/>
              <a:gd name="T5" fmla="*/ 139 h 161"/>
              <a:gd name="T6" fmla="*/ 152 w 182"/>
              <a:gd name="T7" fmla="*/ 134 h 161"/>
              <a:gd name="T8" fmla="*/ 155 w 182"/>
              <a:gd name="T9" fmla="*/ 130 h 161"/>
              <a:gd name="T10" fmla="*/ 166 w 182"/>
              <a:gd name="T11" fmla="*/ 128 h 161"/>
              <a:gd name="T12" fmla="*/ 162 w 182"/>
              <a:gd name="T13" fmla="*/ 118 h 161"/>
              <a:gd name="T14" fmla="*/ 148 w 182"/>
              <a:gd name="T15" fmla="*/ 122 h 161"/>
              <a:gd name="T16" fmla="*/ 148 w 182"/>
              <a:gd name="T17" fmla="*/ 119 h 161"/>
              <a:gd name="T18" fmla="*/ 154 w 182"/>
              <a:gd name="T19" fmla="*/ 114 h 161"/>
              <a:gd name="T20" fmla="*/ 150 w 182"/>
              <a:gd name="T21" fmla="*/ 99 h 161"/>
              <a:gd name="T22" fmla="*/ 84 w 182"/>
              <a:gd name="T23" fmla="*/ 82 h 161"/>
              <a:gd name="T24" fmla="*/ 84 w 182"/>
              <a:gd name="T25" fmla="*/ 73 h 161"/>
              <a:gd name="T26" fmla="*/ 87 w 182"/>
              <a:gd name="T27" fmla="*/ 64 h 161"/>
              <a:gd name="T28" fmla="*/ 90 w 182"/>
              <a:gd name="T29" fmla="*/ 58 h 161"/>
              <a:gd name="T30" fmla="*/ 97 w 182"/>
              <a:gd name="T31" fmla="*/ 43 h 161"/>
              <a:gd name="T32" fmla="*/ 99 w 182"/>
              <a:gd name="T33" fmla="*/ 37 h 161"/>
              <a:gd name="T34" fmla="*/ 102 w 182"/>
              <a:gd name="T35" fmla="*/ 23 h 161"/>
              <a:gd name="T36" fmla="*/ 98 w 182"/>
              <a:gd name="T37" fmla="*/ 14 h 161"/>
              <a:gd name="T38" fmla="*/ 94 w 182"/>
              <a:gd name="T39" fmla="*/ 9 h 161"/>
              <a:gd name="T40" fmla="*/ 97 w 182"/>
              <a:gd name="T41" fmla="*/ 2 h 161"/>
              <a:gd name="T42" fmla="*/ 0 w 182"/>
              <a:gd name="T43" fmla="*/ 47 h 161"/>
              <a:gd name="T44" fmla="*/ 11 w 182"/>
              <a:gd name="T45" fmla="*/ 64 h 161"/>
              <a:gd name="T46" fmla="*/ 13 w 182"/>
              <a:gd name="T47" fmla="*/ 75 h 161"/>
              <a:gd name="T48" fmla="*/ 13 w 182"/>
              <a:gd name="T49" fmla="*/ 94 h 161"/>
              <a:gd name="T50" fmla="*/ 9 w 182"/>
              <a:gd name="T51" fmla="*/ 110 h 161"/>
              <a:gd name="T52" fmla="*/ 9 w 182"/>
              <a:gd name="T53" fmla="*/ 131 h 161"/>
              <a:gd name="T54" fmla="*/ 15 w 182"/>
              <a:gd name="T55" fmla="*/ 136 h 161"/>
              <a:gd name="T56" fmla="*/ 25 w 182"/>
              <a:gd name="T57" fmla="*/ 134 h 161"/>
              <a:gd name="T58" fmla="*/ 44 w 182"/>
              <a:gd name="T59" fmla="*/ 139 h 161"/>
              <a:gd name="T60" fmla="*/ 72 w 182"/>
              <a:gd name="T61" fmla="*/ 142 h 161"/>
              <a:gd name="T62" fmla="*/ 78 w 182"/>
              <a:gd name="T63" fmla="*/ 138 h 161"/>
              <a:gd name="T64" fmla="*/ 70 w 182"/>
              <a:gd name="T65" fmla="*/ 137 h 161"/>
              <a:gd name="T66" fmla="*/ 77 w 182"/>
              <a:gd name="T67" fmla="*/ 132 h 161"/>
              <a:gd name="T68" fmla="*/ 97 w 182"/>
              <a:gd name="T69" fmla="*/ 142 h 161"/>
              <a:gd name="T70" fmla="*/ 98 w 182"/>
              <a:gd name="T71" fmla="*/ 150 h 161"/>
              <a:gd name="T72" fmla="*/ 111 w 182"/>
              <a:gd name="T73" fmla="*/ 155 h 161"/>
              <a:gd name="T74" fmla="*/ 121 w 182"/>
              <a:gd name="T75" fmla="*/ 154 h 161"/>
              <a:gd name="T76" fmla="*/ 132 w 182"/>
              <a:gd name="T77" fmla="*/ 150 h 161"/>
              <a:gd name="T78" fmla="*/ 142 w 182"/>
              <a:gd name="T79" fmla="*/ 153 h 161"/>
              <a:gd name="T80" fmla="*/ 142 w 182"/>
              <a:gd name="T81" fmla="*/ 141 h 161"/>
              <a:gd name="T82" fmla="*/ 150 w 182"/>
              <a:gd name="T83" fmla="*/ 147 h 161"/>
              <a:gd name="T84" fmla="*/ 168 w 182"/>
              <a:gd name="T85" fmla="*/ 154 h 161"/>
              <a:gd name="T86" fmla="*/ 169 w 182"/>
              <a:gd name="T87" fmla="*/ 161 h 161"/>
              <a:gd name="T88" fmla="*/ 176 w 182"/>
              <a:gd name="T89" fmla="*/ 158 h 161"/>
              <a:gd name="T90" fmla="*/ 181 w 182"/>
              <a:gd name="T91" fmla="*/ 15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2" h="161">
                <a:moveTo>
                  <a:pt x="181" y="149"/>
                </a:moveTo>
                <a:lnTo>
                  <a:pt x="179" y="149"/>
                </a:lnTo>
                <a:lnTo>
                  <a:pt x="176" y="147"/>
                </a:lnTo>
                <a:lnTo>
                  <a:pt x="175" y="147"/>
                </a:lnTo>
                <a:lnTo>
                  <a:pt x="173" y="147"/>
                </a:lnTo>
                <a:lnTo>
                  <a:pt x="171" y="146"/>
                </a:lnTo>
                <a:lnTo>
                  <a:pt x="166" y="143"/>
                </a:lnTo>
                <a:lnTo>
                  <a:pt x="165" y="143"/>
                </a:lnTo>
                <a:lnTo>
                  <a:pt x="160" y="139"/>
                </a:lnTo>
                <a:lnTo>
                  <a:pt x="158" y="137"/>
                </a:lnTo>
                <a:lnTo>
                  <a:pt x="155" y="136"/>
                </a:lnTo>
                <a:lnTo>
                  <a:pt x="152" y="134"/>
                </a:lnTo>
                <a:lnTo>
                  <a:pt x="150" y="132"/>
                </a:lnTo>
                <a:lnTo>
                  <a:pt x="153" y="132"/>
                </a:lnTo>
                <a:lnTo>
                  <a:pt x="155" y="130"/>
                </a:lnTo>
                <a:lnTo>
                  <a:pt x="160" y="130"/>
                </a:lnTo>
                <a:lnTo>
                  <a:pt x="161" y="128"/>
                </a:lnTo>
                <a:lnTo>
                  <a:pt x="166" y="128"/>
                </a:lnTo>
                <a:lnTo>
                  <a:pt x="168" y="126"/>
                </a:lnTo>
                <a:lnTo>
                  <a:pt x="165" y="121"/>
                </a:lnTo>
                <a:lnTo>
                  <a:pt x="162" y="118"/>
                </a:lnTo>
                <a:lnTo>
                  <a:pt x="161" y="118"/>
                </a:lnTo>
                <a:lnTo>
                  <a:pt x="151" y="121"/>
                </a:lnTo>
                <a:lnTo>
                  <a:pt x="148" y="122"/>
                </a:lnTo>
                <a:lnTo>
                  <a:pt x="145" y="122"/>
                </a:lnTo>
                <a:lnTo>
                  <a:pt x="145" y="121"/>
                </a:lnTo>
                <a:lnTo>
                  <a:pt x="148" y="119"/>
                </a:lnTo>
                <a:lnTo>
                  <a:pt x="151" y="118"/>
                </a:lnTo>
                <a:lnTo>
                  <a:pt x="154" y="116"/>
                </a:lnTo>
                <a:lnTo>
                  <a:pt x="154" y="114"/>
                </a:lnTo>
                <a:lnTo>
                  <a:pt x="154" y="110"/>
                </a:lnTo>
                <a:lnTo>
                  <a:pt x="153" y="103"/>
                </a:lnTo>
                <a:lnTo>
                  <a:pt x="150" y="99"/>
                </a:lnTo>
                <a:lnTo>
                  <a:pt x="148" y="95"/>
                </a:lnTo>
                <a:lnTo>
                  <a:pt x="149" y="79"/>
                </a:lnTo>
                <a:lnTo>
                  <a:pt x="84" y="82"/>
                </a:lnTo>
                <a:lnTo>
                  <a:pt x="83" y="78"/>
                </a:lnTo>
                <a:lnTo>
                  <a:pt x="83" y="75"/>
                </a:lnTo>
                <a:lnTo>
                  <a:pt x="84" y="73"/>
                </a:lnTo>
                <a:lnTo>
                  <a:pt x="87" y="71"/>
                </a:lnTo>
                <a:lnTo>
                  <a:pt x="87" y="66"/>
                </a:lnTo>
                <a:lnTo>
                  <a:pt x="87" y="64"/>
                </a:lnTo>
                <a:lnTo>
                  <a:pt x="88" y="61"/>
                </a:lnTo>
                <a:lnTo>
                  <a:pt x="89" y="60"/>
                </a:lnTo>
                <a:lnTo>
                  <a:pt x="90" y="58"/>
                </a:lnTo>
                <a:lnTo>
                  <a:pt x="91" y="51"/>
                </a:lnTo>
                <a:lnTo>
                  <a:pt x="93" y="49"/>
                </a:lnTo>
                <a:lnTo>
                  <a:pt x="97" y="43"/>
                </a:lnTo>
                <a:lnTo>
                  <a:pt x="98" y="41"/>
                </a:lnTo>
                <a:lnTo>
                  <a:pt x="98" y="37"/>
                </a:lnTo>
                <a:lnTo>
                  <a:pt x="99" y="37"/>
                </a:lnTo>
                <a:lnTo>
                  <a:pt x="102" y="34"/>
                </a:lnTo>
                <a:lnTo>
                  <a:pt x="103" y="26"/>
                </a:lnTo>
                <a:lnTo>
                  <a:pt x="102" y="23"/>
                </a:lnTo>
                <a:lnTo>
                  <a:pt x="99" y="21"/>
                </a:lnTo>
                <a:lnTo>
                  <a:pt x="99" y="19"/>
                </a:lnTo>
                <a:lnTo>
                  <a:pt x="98" y="14"/>
                </a:lnTo>
                <a:lnTo>
                  <a:pt x="98" y="13"/>
                </a:lnTo>
                <a:lnTo>
                  <a:pt x="97" y="11"/>
                </a:lnTo>
                <a:lnTo>
                  <a:pt x="94" y="9"/>
                </a:lnTo>
                <a:lnTo>
                  <a:pt x="98" y="7"/>
                </a:lnTo>
                <a:lnTo>
                  <a:pt x="98" y="5"/>
                </a:lnTo>
                <a:lnTo>
                  <a:pt x="97" y="2"/>
                </a:lnTo>
                <a:lnTo>
                  <a:pt x="94" y="0"/>
                </a:lnTo>
                <a:lnTo>
                  <a:pt x="0" y="3"/>
                </a:lnTo>
                <a:lnTo>
                  <a:pt x="0" y="47"/>
                </a:lnTo>
                <a:lnTo>
                  <a:pt x="7" y="53"/>
                </a:lnTo>
                <a:lnTo>
                  <a:pt x="7" y="55"/>
                </a:lnTo>
                <a:lnTo>
                  <a:pt x="11" y="64"/>
                </a:lnTo>
                <a:lnTo>
                  <a:pt x="12" y="66"/>
                </a:lnTo>
                <a:lnTo>
                  <a:pt x="12" y="72"/>
                </a:lnTo>
                <a:lnTo>
                  <a:pt x="13" y="75"/>
                </a:lnTo>
                <a:lnTo>
                  <a:pt x="15" y="83"/>
                </a:lnTo>
                <a:lnTo>
                  <a:pt x="17" y="89"/>
                </a:lnTo>
                <a:lnTo>
                  <a:pt x="13" y="94"/>
                </a:lnTo>
                <a:lnTo>
                  <a:pt x="11" y="102"/>
                </a:lnTo>
                <a:lnTo>
                  <a:pt x="11" y="105"/>
                </a:lnTo>
                <a:lnTo>
                  <a:pt x="9" y="110"/>
                </a:lnTo>
                <a:lnTo>
                  <a:pt x="12" y="117"/>
                </a:lnTo>
                <a:lnTo>
                  <a:pt x="12" y="121"/>
                </a:lnTo>
                <a:lnTo>
                  <a:pt x="9" y="131"/>
                </a:lnTo>
                <a:lnTo>
                  <a:pt x="6" y="136"/>
                </a:lnTo>
                <a:lnTo>
                  <a:pt x="10" y="136"/>
                </a:lnTo>
                <a:lnTo>
                  <a:pt x="15" y="136"/>
                </a:lnTo>
                <a:lnTo>
                  <a:pt x="18" y="134"/>
                </a:lnTo>
                <a:lnTo>
                  <a:pt x="22" y="134"/>
                </a:lnTo>
                <a:lnTo>
                  <a:pt x="25" y="134"/>
                </a:lnTo>
                <a:lnTo>
                  <a:pt x="34" y="136"/>
                </a:lnTo>
                <a:lnTo>
                  <a:pt x="39" y="137"/>
                </a:lnTo>
                <a:lnTo>
                  <a:pt x="44" y="139"/>
                </a:lnTo>
                <a:lnTo>
                  <a:pt x="51" y="142"/>
                </a:lnTo>
                <a:lnTo>
                  <a:pt x="64" y="142"/>
                </a:lnTo>
                <a:lnTo>
                  <a:pt x="72" y="142"/>
                </a:lnTo>
                <a:lnTo>
                  <a:pt x="79" y="142"/>
                </a:lnTo>
                <a:lnTo>
                  <a:pt x="80" y="141"/>
                </a:lnTo>
                <a:lnTo>
                  <a:pt x="78" y="138"/>
                </a:lnTo>
                <a:lnTo>
                  <a:pt x="73" y="138"/>
                </a:lnTo>
                <a:lnTo>
                  <a:pt x="72" y="138"/>
                </a:lnTo>
                <a:lnTo>
                  <a:pt x="70" y="137"/>
                </a:lnTo>
                <a:lnTo>
                  <a:pt x="71" y="134"/>
                </a:lnTo>
                <a:lnTo>
                  <a:pt x="72" y="132"/>
                </a:lnTo>
                <a:lnTo>
                  <a:pt x="77" y="132"/>
                </a:lnTo>
                <a:lnTo>
                  <a:pt x="84" y="135"/>
                </a:lnTo>
                <a:lnTo>
                  <a:pt x="91" y="141"/>
                </a:lnTo>
                <a:lnTo>
                  <a:pt x="97" y="142"/>
                </a:lnTo>
                <a:lnTo>
                  <a:pt x="101" y="140"/>
                </a:lnTo>
                <a:lnTo>
                  <a:pt x="100" y="144"/>
                </a:lnTo>
                <a:lnTo>
                  <a:pt x="98" y="150"/>
                </a:lnTo>
                <a:lnTo>
                  <a:pt x="100" y="153"/>
                </a:lnTo>
                <a:lnTo>
                  <a:pt x="106" y="155"/>
                </a:lnTo>
                <a:lnTo>
                  <a:pt x="111" y="155"/>
                </a:lnTo>
                <a:lnTo>
                  <a:pt x="115" y="158"/>
                </a:lnTo>
                <a:lnTo>
                  <a:pt x="119" y="158"/>
                </a:lnTo>
                <a:lnTo>
                  <a:pt x="121" y="154"/>
                </a:lnTo>
                <a:lnTo>
                  <a:pt x="125" y="150"/>
                </a:lnTo>
                <a:lnTo>
                  <a:pt x="128" y="149"/>
                </a:lnTo>
                <a:lnTo>
                  <a:pt x="132" y="150"/>
                </a:lnTo>
                <a:lnTo>
                  <a:pt x="136" y="155"/>
                </a:lnTo>
                <a:lnTo>
                  <a:pt x="140" y="155"/>
                </a:lnTo>
                <a:lnTo>
                  <a:pt x="142" y="153"/>
                </a:lnTo>
                <a:lnTo>
                  <a:pt x="140" y="145"/>
                </a:lnTo>
                <a:lnTo>
                  <a:pt x="140" y="143"/>
                </a:lnTo>
                <a:lnTo>
                  <a:pt x="142" y="141"/>
                </a:lnTo>
                <a:lnTo>
                  <a:pt x="146" y="141"/>
                </a:lnTo>
                <a:lnTo>
                  <a:pt x="150" y="143"/>
                </a:lnTo>
                <a:lnTo>
                  <a:pt x="150" y="147"/>
                </a:lnTo>
                <a:lnTo>
                  <a:pt x="158" y="148"/>
                </a:lnTo>
                <a:lnTo>
                  <a:pt x="165" y="151"/>
                </a:lnTo>
                <a:lnTo>
                  <a:pt x="168" y="154"/>
                </a:lnTo>
                <a:lnTo>
                  <a:pt x="166" y="157"/>
                </a:lnTo>
                <a:lnTo>
                  <a:pt x="165" y="161"/>
                </a:lnTo>
                <a:lnTo>
                  <a:pt x="169" y="161"/>
                </a:lnTo>
                <a:lnTo>
                  <a:pt x="171" y="158"/>
                </a:lnTo>
                <a:lnTo>
                  <a:pt x="173" y="156"/>
                </a:lnTo>
                <a:lnTo>
                  <a:pt x="176" y="158"/>
                </a:lnTo>
                <a:lnTo>
                  <a:pt x="176" y="160"/>
                </a:lnTo>
                <a:lnTo>
                  <a:pt x="178" y="157"/>
                </a:lnTo>
                <a:lnTo>
                  <a:pt x="181" y="154"/>
                </a:lnTo>
                <a:lnTo>
                  <a:pt x="182" y="153"/>
                </a:lnTo>
                <a:lnTo>
                  <a:pt x="181" y="149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72" name="Freeform 68699">
            <a:extLst>
              <a:ext uri="{FF2B5EF4-FFF2-40B4-BE49-F238E27FC236}">
                <a16:creationId xmlns:a16="http://schemas.microsoft.com/office/drawing/2014/main" id="{279CD1D9-7C2F-98EB-052B-0D34571CE6ED}"/>
              </a:ext>
            </a:extLst>
          </p:cNvPr>
          <p:cNvSpPr>
            <a:spLocks/>
          </p:cNvSpPr>
          <p:nvPr/>
        </p:nvSpPr>
        <p:spPr bwMode="auto">
          <a:xfrm>
            <a:off x="8335713" y="3523884"/>
            <a:ext cx="524829" cy="473437"/>
          </a:xfrm>
          <a:custGeom>
            <a:avLst/>
            <a:gdLst>
              <a:gd name="T0" fmla="*/ 6 w 163"/>
              <a:gd name="T1" fmla="*/ 123 h 147"/>
              <a:gd name="T2" fmla="*/ 4 w 163"/>
              <a:gd name="T3" fmla="*/ 121 h 147"/>
              <a:gd name="T4" fmla="*/ 7 w 163"/>
              <a:gd name="T5" fmla="*/ 124 h 147"/>
              <a:gd name="T6" fmla="*/ 10 w 163"/>
              <a:gd name="T7" fmla="*/ 125 h 147"/>
              <a:gd name="T8" fmla="*/ 12 w 163"/>
              <a:gd name="T9" fmla="*/ 123 h 147"/>
              <a:gd name="T10" fmla="*/ 22 w 163"/>
              <a:gd name="T11" fmla="*/ 124 h 147"/>
              <a:gd name="T12" fmla="*/ 22 w 163"/>
              <a:gd name="T13" fmla="*/ 147 h 147"/>
              <a:gd name="T14" fmla="*/ 116 w 163"/>
              <a:gd name="T15" fmla="*/ 144 h 147"/>
              <a:gd name="T16" fmla="*/ 117 w 163"/>
              <a:gd name="T17" fmla="*/ 144 h 147"/>
              <a:gd name="T18" fmla="*/ 119 w 163"/>
              <a:gd name="T19" fmla="*/ 139 h 147"/>
              <a:gd name="T20" fmla="*/ 120 w 163"/>
              <a:gd name="T21" fmla="*/ 136 h 147"/>
              <a:gd name="T22" fmla="*/ 119 w 163"/>
              <a:gd name="T23" fmla="*/ 133 h 147"/>
              <a:gd name="T24" fmla="*/ 119 w 163"/>
              <a:gd name="T25" fmla="*/ 127 h 147"/>
              <a:gd name="T26" fmla="*/ 119 w 163"/>
              <a:gd name="T27" fmla="*/ 125 h 147"/>
              <a:gd name="T28" fmla="*/ 117 w 163"/>
              <a:gd name="T29" fmla="*/ 122 h 147"/>
              <a:gd name="T30" fmla="*/ 116 w 163"/>
              <a:gd name="T31" fmla="*/ 121 h 147"/>
              <a:gd name="T32" fmla="*/ 116 w 163"/>
              <a:gd name="T33" fmla="*/ 119 h 147"/>
              <a:gd name="T34" fmla="*/ 117 w 163"/>
              <a:gd name="T35" fmla="*/ 117 h 147"/>
              <a:gd name="T36" fmla="*/ 116 w 163"/>
              <a:gd name="T37" fmla="*/ 116 h 147"/>
              <a:gd name="T38" fmla="*/ 118 w 163"/>
              <a:gd name="T39" fmla="*/ 113 h 147"/>
              <a:gd name="T40" fmla="*/ 121 w 163"/>
              <a:gd name="T41" fmla="*/ 109 h 147"/>
              <a:gd name="T42" fmla="*/ 122 w 163"/>
              <a:gd name="T43" fmla="*/ 109 h 147"/>
              <a:gd name="T44" fmla="*/ 121 w 163"/>
              <a:gd name="T45" fmla="*/ 107 h 147"/>
              <a:gd name="T46" fmla="*/ 123 w 163"/>
              <a:gd name="T47" fmla="*/ 103 h 147"/>
              <a:gd name="T48" fmla="*/ 125 w 163"/>
              <a:gd name="T49" fmla="*/ 100 h 147"/>
              <a:gd name="T50" fmla="*/ 123 w 163"/>
              <a:gd name="T51" fmla="*/ 99 h 147"/>
              <a:gd name="T52" fmla="*/ 124 w 163"/>
              <a:gd name="T53" fmla="*/ 95 h 147"/>
              <a:gd name="T54" fmla="*/ 127 w 163"/>
              <a:gd name="T55" fmla="*/ 92 h 147"/>
              <a:gd name="T56" fmla="*/ 132 w 163"/>
              <a:gd name="T57" fmla="*/ 86 h 147"/>
              <a:gd name="T58" fmla="*/ 135 w 163"/>
              <a:gd name="T59" fmla="*/ 81 h 147"/>
              <a:gd name="T60" fmla="*/ 135 w 163"/>
              <a:gd name="T61" fmla="*/ 77 h 147"/>
              <a:gd name="T62" fmla="*/ 137 w 163"/>
              <a:gd name="T63" fmla="*/ 72 h 147"/>
              <a:gd name="T64" fmla="*/ 138 w 163"/>
              <a:gd name="T65" fmla="*/ 72 h 147"/>
              <a:gd name="T66" fmla="*/ 140 w 163"/>
              <a:gd name="T67" fmla="*/ 70 h 147"/>
              <a:gd name="T68" fmla="*/ 141 w 163"/>
              <a:gd name="T69" fmla="*/ 67 h 147"/>
              <a:gd name="T70" fmla="*/ 143 w 163"/>
              <a:gd name="T71" fmla="*/ 65 h 147"/>
              <a:gd name="T72" fmla="*/ 147 w 163"/>
              <a:gd name="T73" fmla="*/ 63 h 147"/>
              <a:gd name="T74" fmla="*/ 146 w 163"/>
              <a:gd name="T75" fmla="*/ 60 h 147"/>
              <a:gd name="T76" fmla="*/ 148 w 163"/>
              <a:gd name="T77" fmla="*/ 58 h 147"/>
              <a:gd name="T78" fmla="*/ 150 w 163"/>
              <a:gd name="T79" fmla="*/ 54 h 147"/>
              <a:gd name="T80" fmla="*/ 150 w 163"/>
              <a:gd name="T81" fmla="*/ 48 h 147"/>
              <a:gd name="T82" fmla="*/ 150 w 163"/>
              <a:gd name="T83" fmla="*/ 43 h 147"/>
              <a:gd name="T84" fmla="*/ 153 w 163"/>
              <a:gd name="T85" fmla="*/ 39 h 147"/>
              <a:gd name="T86" fmla="*/ 156 w 163"/>
              <a:gd name="T87" fmla="*/ 37 h 147"/>
              <a:gd name="T88" fmla="*/ 156 w 163"/>
              <a:gd name="T89" fmla="*/ 35 h 147"/>
              <a:gd name="T90" fmla="*/ 157 w 163"/>
              <a:gd name="T91" fmla="*/ 33 h 147"/>
              <a:gd name="T92" fmla="*/ 157 w 163"/>
              <a:gd name="T93" fmla="*/ 29 h 147"/>
              <a:gd name="T94" fmla="*/ 160 w 163"/>
              <a:gd name="T95" fmla="*/ 28 h 147"/>
              <a:gd name="T96" fmla="*/ 161 w 163"/>
              <a:gd name="T97" fmla="*/ 26 h 147"/>
              <a:gd name="T98" fmla="*/ 162 w 163"/>
              <a:gd name="T99" fmla="*/ 24 h 147"/>
              <a:gd name="T100" fmla="*/ 163 w 163"/>
              <a:gd name="T101" fmla="*/ 22 h 147"/>
              <a:gd name="T102" fmla="*/ 163 w 163"/>
              <a:gd name="T103" fmla="*/ 19 h 147"/>
              <a:gd name="T104" fmla="*/ 138 w 163"/>
              <a:gd name="T105" fmla="*/ 20 h 147"/>
              <a:gd name="T106" fmla="*/ 148 w 163"/>
              <a:gd name="T107" fmla="*/ 5 h 147"/>
              <a:gd name="T108" fmla="*/ 147 w 163"/>
              <a:gd name="T109" fmla="*/ 0 h 147"/>
              <a:gd name="T110" fmla="*/ 0 w 163"/>
              <a:gd name="T111" fmla="*/ 4 h 147"/>
              <a:gd name="T112" fmla="*/ 7 w 163"/>
              <a:gd name="T113" fmla="*/ 47 h 147"/>
              <a:gd name="T114" fmla="*/ 6 w 163"/>
              <a:gd name="T115" fmla="*/ 12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3" h="147">
                <a:moveTo>
                  <a:pt x="6" y="123"/>
                </a:moveTo>
                <a:lnTo>
                  <a:pt x="4" y="121"/>
                </a:lnTo>
                <a:lnTo>
                  <a:pt x="7" y="124"/>
                </a:lnTo>
                <a:lnTo>
                  <a:pt x="10" y="125"/>
                </a:lnTo>
                <a:lnTo>
                  <a:pt x="12" y="123"/>
                </a:lnTo>
                <a:lnTo>
                  <a:pt x="22" y="124"/>
                </a:lnTo>
                <a:lnTo>
                  <a:pt x="22" y="147"/>
                </a:lnTo>
                <a:lnTo>
                  <a:pt x="116" y="144"/>
                </a:lnTo>
                <a:lnTo>
                  <a:pt x="117" y="144"/>
                </a:lnTo>
                <a:lnTo>
                  <a:pt x="119" y="139"/>
                </a:lnTo>
                <a:lnTo>
                  <a:pt x="120" y="136"/>
                </a:lnTo>
                <a:lnTo>
                  <a:pt x="119" y="133"/>
                </a:lnTo>
                <a:lnTo>
                  <a:pt x="119" y="127"/>
                </a:lnTo>
                <a:lnTo>
                  <a:pt x="119" y="125"/>
                </a:lnTo>
                <a:lnTo>
                  <a:pt x="117" y="122"/>
                </a:lnTo>
                <a:lnTo>
                  <a:pt x="116" y="121"/>
                </a:lnTo>
                <a:lnTo>
                  <a:pt x="116" y="119"/>
                </a:lnTo>
                <a:lnTo>
                  <a:pt x="117" y="117"/>
                </a:lnTo>
                <a:lnTo>
                  <a:pt x="116" y="116"/>
                </a:lnTo>
                <a:lnTo>
                  <a:pt x="118" y="113"/>
                </a:lnTo>
                <a:lnTo>
                  <a:pt x="121" y="109"/>
                </a:lnTo>
                <a:lnTo>
                  <a:pt x="122" y="109"/>
                </a:lnTo>
                <a:lnTo>
                  <a:pt x="121" y="107"/>
                </a:lnTo>
                <a:lnTo>
                  <a:pt x="123" y="103"/>
                </a:lnTo>
                <a:lnTo>
                  <a:pt x="125" y="100"/>
                </a:lnTo>
                <a:lnTo>
                  <a:pt x="123" y="99"/>
                </a:lnTo>
                <a:lnTo>
                  <a:pt x="124" y="95"/>
                </a:lnTo>
                <a:lnTo>
                  <a:pt x="127" y="92"/>
                </a:lnTo>
                <a:lnTo>
                  <a:pt x="132" y="86"/>
                </a:lnTo>
                <a:lnTo>
                  <a:pt x="135" y="81"/>
                </a:lnTo>
                <a:lnTo>
                  <a:pt x="135" y="77"/>
                </a:lnTo>
                <a:lnTo>
                  <a:pt x="137" y="72"/>
                </a:lnTo>
                <a:lnTo>
                  <a:pt x="138" y="72"/>
                </a:lnTo>
                <a:lnTo>
                  <a:pt x="140" y="70"/>
                </a:lnTo>
                <a:lnTo>
                  <a:pt x="141" y="67"/>
                </a:lnTo>
                <a:lnTo>
                  <a:pt x="143" y="65"/>
                </a:lnTo>
                <a:lnTo>
                  <a:pt x="147" y="63"/>
                </a:lnTo>
                <a:lnTo>
                  <a:pt x="146" y="60"/>
                </a:lnTo>
                <a:lnTo>
                  <a:pt x="148" y="58"/>
                </a:lnTo>
                <a:lnTo>
                  <a:pt x="150" y="54"/>
                </a:lnTo>
                <a:lnTo>
                  <a:pt x="150" y="48"/>
                </a:lnTo>
                <a:lnTo>
                  <a:pt x="150" y="43"/>
                </a:lnTo>
                <a:lnTo>
                  <a:pt x="153" y="39"/>
                </a:lnTo>
                <a:lnTo>
                  <a:pt x="156" y="37"/>
                </a:lnTo>
                <a:lnTo>
                  <a:pt x="156" y="35"/>
                </a:lnTo>
                <a:lnTo>
                  <a:pt x="157" y="33"/>
                </a:lnTo>
                <a:lnTo>
                  <a:pt x="157" y="29"/>
                </a:lnTo>
                <a:lnTo>
                  <a:pt x="160" y="28"/>
                </a:lnTo>
                <a:lnTo>
                  <a:pt x="161" y="26"/>
                </a:lnTo>
                <a:lnTo>
                  <a:pt x="162" y="24"/>
                </a:lnTo>
                <a:lnTo>
                  <a:pt x="163" y="22"/>
                </a:lnTo>
                <a:lnTo>
                  <a:pt x="163" y="19"/>
                </a:lnTo>
                <a:lnTo>
                  <a:pt x="138" y="20"/>
                </a:lnTo>
                <a:lnTo>
                  <a:pt x="148" y="5"/>
                </a:lnTo>
                <a:lnTo>
                  <a:pt x="147" y="0"/>
                </a:lnTo>
                <a:lnTo>
                  <a:pt x="0" y="4"/>
                </a:lnTo>
                <a:lnTo>
                  <a:pt x="7" y="47"/>
                </a:lnTo>
                <a:lnTo>
                  <a:pt x="6" y="123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73" name="Freeform 68700">
            <a:extLst>
              <a:ext uri="{FF2B5EF4-FFF2-40B4-BE49-F238E27FC236}">
                <a16:creationId xmlns:a16="http://schemas.microsoft.com/office/drawing/2014/main" id="{1A6C76ED-7268-CF39-6C2D-67E6D63CCAAD}"/>
              </a:ext>
            </a:extLst>
          </p:cNvPr>
          <p:cNvSpPr>
            <a:spLocks/>
          </p:cNvSpPr>
          <p:nvPr/>
        </p:nvSpPr>
        <p:spPr bwMode="auto">
          <a:xfrm>
            <a:off x="8805806" y="3427265"/>
            <a:ext cx="888668" cy="289857"/>
          </a:xfrm>
          <a:custGeom>
            <a:avLst/>
            <a:gdLst>
              <a:gd name="T0" fmla="*/ 193 w 326"/>
              <a:gd name="T1" fmla="*/ 14 h 107"/>
              <a:gd name="T2" fmla="*/ 83 w 326"/>
              <a:gd name="T3" fmla="*/ 21 h 107"/>
              <a:gd name="T4" fmla="*/ 85 w 326"/>
              <a:gd name="T5" fmla="*/ 31 h 107"/>
              <a:gd name="T6" fmla="*/ 26 w 326"/>
              <a:gd name="T7" fmla="*/ 32 h 107"/>
              <a:gd name="T8" fmla="*/ 24 w 326"/>
              <a:gd name="T9" fmla="*/ 33 h 107"/>
              <a:gd name="T10" fmla="*/ 24 w 326"/>
              <a:gd name="T11" fmla="*/ 36 h 107"/>
              <a:gd name="T12" fmla="*/ 24 w 326"/>
              <a:gd name="T13" fmla="*/ 39 h 107"/>
              <a:gd name="T14" fmla="*/ 23 w 326"/>
              <a:gd name="T15" fmla="*/ 42 h 107"/>
              <a:gd name="T16" fmla="*/ 21 w 326"/>
              <a:gd name="T17" fmla="*/ 43 h 107"/>
              <a:gd name="T18" fmla="*/ 20 w 326"/>
              <a:gd name="T19" fmla="*/ 45 h 107"/>
              <a:gd name="T20" fmla="*/ 21 w 326"/>
              <a:gd name="T21" fmla="*/ 46 h 107"/>
              <a:gd name="T22" fmla="*/ 23 w 326"/>
              <a:gd name="T23" fmla="*/ 50 h 107"/>
              <a:gd name="T24" fmla="*/ 22 w 326"/>
              <a:gd name="T25" fmla="*/ 52 h 107"/>
              <a:gd name="T26" fmla="*/ 20 w 326"/>
              <a:gd name="T27" fmla="*/ 55 h 107"/>
              <a:gd name="T28" fmla="*/ 19 w 326"/>
              <a:gd name="T29" fmla="*/ 58 h 107"/>
              <a:gd name="T30" fmla="*/ 20 w 326"/>
              <a:gd name="T31" fmla="*/ 58 h 107"/>
              <a:gd name="T32" fmla="*/ 20 w 326"/>
              <a:gd name="T33" fmla="*/ 62 h 107"/>
              <a:gd name="T34" fmla="*/ 19 w 326"/>
              <a:gd name="T35" fmla="*/ 64 h 107"/>
              <a:gd name="T36" fmla="*/ 18 w 326"/>
              <a:gd name="T37" fmla="*/ 66 h 107"/>
              <a:gd name="T38" fmla="*/ 16 w 326"/>
              <a:gd name="T39" fmla="*/ 69 h 107"/>
              <a:gd name="T40" fmla="*/ 13 w 326"/>
              <a:gd name="T41" fmla="*/ 70 h 107"/>
              <a:gd name="T42" fmla="*/ 13 w 326"/>
              <a:gd name="T43" fmla="*/ 75 h 107"/>
              <a:gd name="T44" fmla="*/ 12 w 326"/>
              <a:gd name="T45" fmla="*/ 77 h 107"/>
              <a:gd name="T46" fmla="*/ 12 w 326"/>
              <a:gd name="T47" fmla="*/ 79 h 107"/>
              <a:gd name="T48" fmla="*/ 8 w 326"/>
              <a:gd name="T49" fmla="*/ 82 h 107"/>
              <a:gd name="T50" fmla="*/ 5 w 326"/>
              <a:gd name="T51" fmla="*/ 87 h 107"/>
              <a:gd name="T52" fmla="*/ 5 w 326"/>
              <a:gd name="T53" fmla="*/ 92 h 107"/>
              <a:gd name="T54" fmla="*/ 5 w 326"/>
              <a:gd name="T55" fmla="*/ 99 h 107"/>
              <a:gd name="T56" fmla="*/ 2 w 326"/>
              <a:gd name="T57" fmla="*/ 104 h 107"/>
              <a:gd name="T58" fmla="*/ 0 w 326"/>
              <a:gd name="T59" fmla="*/ 107 h 107"/>
              <a:gd name="T60" fmla="*/ 0 w 326"/>
              <a:gd name="T61" fmla="*/ 107 h 107"/>
              <a:gd name="T62" fmla="*/ 232 w 326"/>
              <a:gd name="T63" fmla="*/ 89 h 107"/>
              <a:gd name="T64" fmla="*/ 232 w 326"/>
              <a:gd name="T65" fmla="*/ 89 h 107"/>
              <a:gd name="T66" fmla="*/ 232 w 326"/>
              <a:gd name="T67" fmla="*/ 88 h 107"/>
              <a:gd name="T68" fmla="*/ 233 w 326"/>
              <a:gd name="T69" fmla="*/ 82 h 107"/>
              <a:gd name="T70" fmla="*/ 233 w 326"/>
              <a:gd name="T71" fmla="*/ 79 h 107"/>
              <a:gd name="T72" fmla="*/ 237 w 326"/>
              <a:gd name="T73" fmla="*/ 75 h 107"/>
              <a:gd name="T74" fmla="*/ 240 w 326"/>
              <a:gd name="T75" fmla="*/ 75 h 107"/>
              <a:gd name="T76" fmla="*/ 244 w 326"/>
              <a:gd name="T77" fmla="*/ 72 h 107"/>
              <a:gd name="T78" fmla="*/ 243 w 326"/>
              <a:gd name="T79" fmla="*/ 68 h 107"/>
              <a:gd name="T80" fmla="*/ 246 w 326"/>
              <a:gd name="T81" fmla="*/ 64 h 107"/>
              <a:gd name="T82" fmla="*/ 280 w 326"/>
              <a:gd name="T83" fmla="*/ 44 h 107"/>
              <a:gd name="T84" fmla="*/ 285 w 326"/>
              <a:gd name="T85" fmla="*/ 41 h 107"/>
              <a:gd name="T86" fmla="*/ 287 w 326"/>
              <a:gd name="T87" fmla="*/ 37 h 107"/>
              <a:gd name="T88" fmla="*/ 291 w 326"/>
              <a:gd name="T89" fmla="*/ 31 h 107"/>
              <a:gd name="T90" fmla="*/ 294 w 326"/>
              <a:gd name="T91" fmla="*/ 31 h 107"/>
              <a:gd name="T92" fmla="*/ 297 w 326"/>
              <a:gd name="T93" fmla="*/ 35 h 107"/>
              <a:gd name="T94" fmla="*/ 301 w 326"/>
              <a:gd name="T95" fmla="*/ 31 h 107"/>
              <a:gd name="T96" fmla="*/ 306 w 326"/>
              <a:gd name="T97" fmla="*/ 25 h 107"/>
              <a:gd name="T98" fmla="*/ 317 w 326"/>
              <a:gd name="T99" fmla="*/ 23 h 107"/>
              <a:gd name="T100" fmla="*/ 318 w 326"/>
              <a:gd name="T101" fmla="*/ 19 h 107"/>
              <a:gd name="T102" fmla="*/ 321 w 326"/>
              <a:gd name="T103" fmla="*/ 14 h 107"/>
              <a:gd name="T104" fmla="*/ 325 w 326"/>
              <a:gd name="T105" fmla="*/ 12 h 107"/>
              <a:gd name="T106" fmla="*/ 326 w 326"/>
              <a:gd name="T107" fmla="*/ 12 h 107"/>
              <a:gd name="T108" fmla="*/ 326 w 326"/>
              <a:gd name="T109" fmla="*/ 0 h 107"/>
              <a:gd name="T110" fmla="*/ 193 w 326"/>
              <a:gd name="T111" fmla="*/ 1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" h="107">
                <a:moveTo>
                  <a:pt x="193" y="14"/>
                </a:moveTo>
                <a:cubicBezTo>
                  <a:pt x="83" y="21"/>
                  <a:pt x="83" y="21"/>
                  <a:pt x="83" y="21"/>
                </a:cubicBezTo>
                <a:cubicBezTo>
                  <a:pt x="85" y="31"/>
                  <a:pt x="85" y="31"/>
                  <a:pt x="85" y="31"/>
                </a:cubicBezTo>
                <a:cubicBezTo>
                  <a:pt x="26" y="32"/>
                  <a:pt x="26" y="32"/>
                  <a:pt x="26" y="32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9"/>
                  <a:pt x="24" y="39"/>
                  <a:pt x="24" y="39"/>
                </a:cubicBezTo>
                <a:cubicBezTo>
                  <a:pt x="23" y="42"/>
                  <a:pt x="23" y="42"/>
                  <a:pt x="23" y="42"/>
                </a:cubicBezTo>
                <a:cubicBezTo>
                  <a:pt x="21" y="43"/>
                  <a:pt x="21" y="43"/>
                  <a:pt x="21" y="43"/>
                </a:cubicBezTo>
                <a:cubicBezTo>
                  <a:pt x="20" y="45"/>
                  <a:pt x="20" y="45"/>
                  <a:pt x="20" y="45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3" y="49"/>
                  <a:pt x="23" y="50"/>
                </a:cubicBezTo>
                <a:cubicBezTo>
                  <a:pt x="24" y="51"/>
                  <a:pt x="22" y="52"/>
                  <a:pt x="22" y="52"/>
                </a:cubicBezTo>
                <a:cubicBezTo>
                  <a:pt x="20" y="55"/>
                  <a:pt x="20" y="55"/>
                  <a:pt x="20" y="55"/>
                </a:cubicBezTo>
                <a:cubicBezTo>
                  <a:pt x="19" y="58"/>
                  <a:pt x="19" y="58"/>
                  <a:pt x="19" y="58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62"/>
                  <a:pt x="20" y="62"/>
                  <a:pt x="20" y="62"/>
                </a:cubicBezTo>
                <a:cubicBezTo>
                  <a:pt x="19" y="64"/>
                  <a:pt x="19" y="64"/>
                  <a:pt x="19" y="64"/>
                </a:cubicBezTo>
                <a:cubicBezTo>
                  <a:pt x="18" y="66"/>
                  <a:pt x="18" y="66"/>
                  <a:pt x="18" y="66"/>
                </a:cubicBezTo>
                <a:cubicBezTo>
                  <a:pt x="16" y="69"/>
                  <a:pt x="16" y="69"/>
                  <a:pt x="16" y="69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5"/>
                  <a:pt x="13" y="75"/>
                  <a:pt x="13" y="75"/>
                </a:cubicBezTo>
                <a:cubicBezTo>
                  <a:pt x="12" y="77"/>
                  <a:pt x="12" y="77"/>
                  <a:pt x="12" y="77"/>
                </a:cubicBezTo>
                <a:cubicBezTo>
                  <a:pt x="12" y="79"/>
                  <a:pt x="12" y="79"/>
                  <a:pt x="12" y="79"/>
                </a:cubicBezTo>
                <a:cubicBezTo>
                  <a:pt x="8" y="82"/>
                  <a:pt x="8" y="82"/>
                  <a:pt x="8" y="82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92"/>
                  <a:pt x="5" y="92"/>
                  <a:pt x="5" y="92"/>
                </a:cubicBezTo>
                <a:cubicBezTo>
                  <a:pt x="5" y="99"/>
                  <a:pt x="5" y="99"/>
                  <a:pt x="5" y="99"/>
                </a:cubicBezTo>
                <a:cubicBezTo>
                  <a:pt x="2" y="104"/>
                  <a:pt x="2" y="104"/>
                  <a:pt x="2" y="104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233" y="82"/>
                  <a:pt x="233" y="82"/>
                  <a:pt x="233" y="82"/>
                </a:cubicBezTo>
                <a:cubicBezTo>
                  <a:pt x="233" y="79"/>
                  <a:pt x="233" y="79"/>
                  <a:pt x="233" y="79"/>
                </a:cubicBezTo>
                <a:cubicBezTo>
                  <a:pt x="237" y="75"/>
                  <a:pt x="237" y="75"/>
                  <a:pt x="237" y="75"/>
                </a:cubicBezTo>
                <a:cubicBezTo>
                  <a:pt x="240" y="75"/>
                  <a:pt x="240" y="75"/>
                  <a:pt x="240" y="75"/>
                </a:cubicBezTo>
                <a:cubicBezTo>
                  <a:pt x="244" y="72"/>
                  <a:pt x="244" y="72"/>
                  <a:pt x="244" y="72"/>
                </a:cubicBezTo>
                <a:cubicBezTo>
                  <a:pt x="243" y="68"/>
                  <a:pt x="243" y="68"/>
                  <a:pt x="243" y="68"/>
                </a:cubicBezTo>
                <a:cubicBezTo>
                  <a:pt x="246" y="64"/>
                  <a:pt x="246" y="64"/>
                  <a:pt x="246" y="64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85" y="41"/>
                  <a:pt x="285" y="41"/>
                  <a:pt x="285" y="41"/>
                </a:cubicBezTo>
                <a:cubicBezTo>
                  <a:pt x="287" y="37"/>
                  <a:pt x="287" y="37"/>
                  <a:pt x="287" y="37"/>
                </a:cubicBezTo>
                <a:cubicBezTo>
                  <a:pt x="291" y="31"/>
                  <a:pt x="291" y="31"/>
                  <a:pt x="291" y="31"/>
                </a:cubicBezTo>
                <a:cubicBezTo>
                  <a:pt x="294" y="31"/>
                  <a:pt x="294" y="31"/>
                  <a:pt x="294" y="31"/>
                </a:cubicBezTo>
                <a:cubicBezTo>
                  <a:pt x="297" y="35"/>
                  <a:pt x="297" y="35"/>
                  <a:pt x="297" y="35"/>
                </a:cubicBezTo>
                <a:cubicBezTo>
                  <a:pt x="301" y="31"/>
                  <a:pt x="301" y="31"/>
                  <a:pt x="301" y="31"/>
                </a:cubicBezTo>
                <a:cubicBezTo>
                  <a:pt x="306" y="25"/>
                  <a:pt x="306" y="25"/>
                  <a:pt x="306" y="25"/>
                </a:cubicBezTo>
                <a:cubicBezTo>
                  <a:pt x="317" y="23"/>
                  <a:pt x="317" y="23"/>
                  <a:pt x="317" y="23"/>
                </a:cubicBezTo>
                <a:cubicBezTo>
                  <a:pt x="318" y="19"/>
                  <a:pt x="318" y="19"/>
                  <a:pt x="318" y="19"/>
                </a:cubicBezTo>
                <a:cubicBezTo>
                  <a:pt x="321" y="14"/>
                  <a:pt x="321" y="14"/>
                  <a:pt x="321" y="14"/>
                </a:cubicBezTo>
                <a:cubicBezTo>
                  <a:pt x="325" y="12"/>
                  <a:pt x="325" y="12"/>
                  <a:pt x="325" y="12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26" y="0"/>
                  <a:pt x="326" y="0"/>
                  <a:pt x="326" y="0"/>
                </a:cubicBezTo>
                <a:lnTo>
                  <a:pt x="193" y="14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74" name="Freeform 68701">
            <a:extLst>
              <a:ext uri="{FF2B5EF4-FFF2-40B4-BE49-F238E27FC236}">
                <a16:creationId xmlns:a16="http://schemas.microsoft.com/office/drawing/2014/main" id="{BC08114A-6A7B-543F-27FB-15F494E65BEF}"/>
              </a:ext>
            </a:extLst>
          </p:cNvPr>
          <p:cNvSpPr>
            <a:spLocks/>
          </p:cNvSpPr>
          <p:nvPr/>
        </p:nvSpPr>
        <p:spPr bwMode="auto">
          <a:xfrm>
            <a:off x="9436890" y="3330644"/>
            <a:ext cx="888668" cy="392919"/>
          </a:xfrm>
          <a:custGeom>
            <a:avLst/>
            <a:gdLst>
              <a:gd name="T0" fmla="*/ 320 w 326"/>
              <a:gd name="T1" fmla="*/ 28 h 144"/>
              <a:gd name="T2" fmla="*/ 315 w 326"/>
              <a:gd name="T3" fmla="*/ 38 h 144"/>
              <a:gd name="T4" fmla="*/ 311 w 326"/>
              <a:gd name="T5" fmla="*/ 32 h 144"/>
              <a:gd name="T6" fmla="*/ 300 w 326"/>
              <a:gd name="T7" fmla="*/ 30 h 144"/>
              <a:gd name="T8" fmla="*/ 289 w 326"/>
              <a:gd name="T9" fmla="*/ 35 h 144"/>
              <a:gd name="T10" fmla="*/ 285 w 326"/>
              <a:gd name="T11" fmla="*/ 32 h 144"/>
              <a:gd name="T12" fmla="*/ 282 w 326"/>
              <a:gd name="T13" fmla="*/ 25 h 144"/>
              <a:gd name="T14" fmla="*/ 281 w 326"/>
              <a:gd name="T15" fmla="*/ 18 h 144"/>
              <a:gd name="T16" fmla="*/ 284 w 326"/>
              <a:gd name="T17" fmla="*/ 20 h 144"/>
              <a:gd name="T18" fmla="*/ 290 w 326"/>
              <a:gd name="T19" fmla="*/ 29 h 144"/>
              <a:gd name="T20" fmla="*/ 295 w 326"/>
              <a:gd name="T21" fmla="*/ 26 h 144"/>
              <a:gd name="T22" fmla="*/ 305 w 326"/>
              <a:gd name="T23" fmla="*/ 22 h 144"/>
              <a:gd name="T24" fmla="*/ 306 w 326"/>
              <a:gd name="T25" fmla="*/ 16 h 144"/>
              <a:gd name="T26" fmla="*/ 303 w 326"/>
              <a:gd name="T27" fmla="*/ 12 h 144"/>
              <a:gd name="T28" fmla="*/ 312 w 326"/>
              <a:gd name="T29" fmla="*/ 14 h 144"/>
              <a:gd name="T30" fmla="*/ 308 w 326"/>
              <a:gd name="T31" fmla="*/ 4 h 144"/>
              <a:gd name="T32" fmla="*/ 155 w 326"/>
              <a:gd name="T33" fmla="*/ 28 h 144"/>
              <a:gd name="T34" fmla="*/ 93 w 326"/>
              <a:gd name="T35" fmla="*/ 47 h 144"/>
              <a:gd name="T36" fmla="*/ 85 w 326"/>
              <a:gd name="T37" fmla="*/ 58 h 144"/>
              <a:gd name="T38" fmla="*/ 65 w 326"/>
              <a:gd name="T39" fmla="*/ 70 h 144"/>
              <a:gd name="T40" fmla="*/ 55 w 326"/>
              <a:gd name="T41" fmla="*/ 72 h 144"/>
              <a:gd name="T42" fmla="*/ 14 w 326"/>
              <a:gd name="T43" fmla="*/ 99 h 144"/>
              <a:gd name="T44" fmla="*/ 8 w 326"/>
              <a:gd name="T45" fmla="*/ 110 h 144"/>
              <a:gd name="T46" fmla="*/ 1 w 326"/>
              <a:gd name="T47" fmla="*/ 117 h 144"/>
              <a:gd name="T48" fmla="*/ 0 w 326"/>
              <a:gd name="T49" fmla="*/ 124 h 144"/>
              <a:gd name="T50" fmla="*/ 83 w 326"/>
              <a:gd name="T51" fmla="*/ 104 h 144"/>
              <a:gd name="T52" fmla="*/ 108 w 326"/>
              <a:gd name="T53" fmla="*/ 105 h 144"/>
              <a:gd name="T54" fmla="*/ 123 w 326"/>
              <a:gd name="T55" fmla="*/ 100 h 144"/>
              <a:gd name="T56" fmla="*/ 142 w 326"/>
              <a:gd name="T57" fmla="*/ 114 h 144"/>
              <a:gd name="T58" fmla="*/ 243 w 326"/>
              <a:gd name="T59" fmla="*/ 140 h 144"/>
              <a:gd name="T60" fmla="*/ 256 w 326"/>
              <a:gd name="T61" fmla="*/ 136 h 144"/>
              <a:gd name="T62" fmla="*/ 263 w 326"/>
              <a:gd name="T63" fmla="*/ 117 h 144"/>
              <a:gd name="T64" fmla="*/ 271 w 326"/>
              <a:gd name="T65" fmla="*/ 106 h 144"/>
              <a:gd name="T66" fmla="*/ 270 w 326"/>
              <a:gd name="T67" fmla="*/ 100 h 144"/>
              <a:gd name="T68" fmla="*/ 272 w 326"/>
              <a:gd name="T69" fmla="*/ 97 h 144"/>
              <a:gd name="T70" fmla="*/ 278 w 326"/>
              <a:gd name="T71" fmla="*/ 100 h 144"/>
              <a:gd name="T72" fmla="*/ 281 w 326"/>
              <a:gd name="T73" fmla="*/ 95 h 144"/>
              <a:gd name="T74" fmla="*/ 285 w 326"/>
              <a:gd name="T75" fmla="*/ 95 h 144"/>
              <a:gd name="T76" fmla="*/ 296 w 326"/>
              <a:gd name="T77" fmla="*/ 91 h 144"/>
              <a:gd name="T78" fmla="*/ 301 w 326"/>
              <a:gd name="T79" fmla="*/ 87 h 144"/>
              <a:gd name="T80" fmla="*/ 308 w 326"/>
              <a:gd name="T81" fmla="*/ 81 h 144"/>
              <a:gd name="T82" fmla="*/ 308 w 326"/>
              <a:gd name="T83" fmla="*/ 75 h 144"/>
              <a:gd name="T84" fmla="*/ 301 w 326"/>
              <a:gd name="T85" fmla="*/ 78 h 144"/>
              <a:gd name="T86" fmla="*/ 291 w 326"/>
              <a:gd name="T87" fmla="*/ 83 h 144"/>
              <a:gd name="T88" fmla="*/ 283 w 326"/>
              <a:gd name="T89" fmla="*/ 77 h 144"/>
              <a:gd name="T90" fmla="*/ 288 w 326"/>
              <a:gd name="T91" fmla="*/ 77 h 144"/>
              <a:gd name="T92" fmla="*/ 296 w 326"/>
              <a:gd name="T93" fmla="*/ 73 h 144"/>
              <a:gd name="T94" fmla="*/ 297 w 326"/>
              <a:gd name="T95" fmla="*/ 68 h 144"/>
              <a:gd name="T96" fmla="*/ 296 w 326"/>
              <a:gd name="T97" fmla="*/ 64 h 144"/>
              <a:gd name="T98" fmla="*/ 280 w 326"/>
              <a:gd name="T99" fmla="*/ 58 h 144"/>
              <a:gd name="T100" fmla="*/ 290 w 326"/>
              <a:gd name="T101" fmla="*/ 57 h 144"/>
              <a:gd name="T102" fmla="*/ 294 w 326"/>
              <a:gd name="T103" fmla="*/ 55 h 144"/>
              <a:gd name="T104" fmla="*/ 294 w 326"/>
              <a:gd name="T105" fmla="*/ 51 h 144"/>
              <a:gd name="T106" fmla="*/ 300 w 326"/>
              <a:gd name="T107" fmla="*/ 58 h 144"/>
              <a:gd name="T108" fmla="*/ 306 w 326"/>
              <a:gd name="T109" fmla="*/ 58 h 144"/>
              <a:gd name="T110" fmla="*/ 317 w 326"/>
              <a:gd name="T111" fmla="*/ 57 h 144"/>
              <a:gd name="T112" fmla="*/ 319 w 326"/>
              <a:gd name="T113" fmla="*/ 48 h 144"/>
              <a:gd name="T114" fmla="*/ 322 w 326"/>
              <a:gd name="T115" fmla="*/ 42 h 144"/>
              <a:gd name="T116" fmla="*/ 325 w 326"/>
              <a:gd name="T117" fmla="*/ 3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" h="144">
                <a:moveTo>
                  <a:pt x="324" y="34"/>
                </a:moveTo>
                <a:cubicBezTo>
                  <a:pt x="322" y="31"/>
                  <a:pt x="322" y="31"/>
                  <a:pt x="322" y="31"/>
                </a:cubicBezTo>
                <a:cubicBezTo>
                  <a:pt x="320" y="28"/>
                  <a:pt x="320" y="28"/>
                  <a:pt x="320" y="28"/>
                </a:cubicBezTo>
                <a:cubicBezTo>
                  <a:pt x="317" y="28"/>
                  <a:pt x="317" y="28"/>
                  <a:pt x="317" y="28"/>
                </a:cubicBezTo>
                <a:cubicBezTo>
                  <a:pt x="316" y="29"/>
                  <a:pt x="316" y="29"/>
                  <a:pt x="316" y="29"/>
                </a:cubicBezTo>
                <a:cubicBezTo>
                  <a:pt x="315" y="38"/>
                  <a:pt x="315" y="38"/>
                  <a:pt x="315" y="38"/>
                </a:cubicBezTo>
                <a:cubicBezTo>
                  <a:pt x="315" y="40"/>
                  <a:pt x="315" y="40"/>
                  <a:pt x="315" y="40"/>
                </a:cubicBezTo>
                <a:cubicBezTo>
                  <a:pt x="312" y="38"/>
                  <a:pt x="312" y="38"/>
                  <a:pt x="312" y="38"/>
                </a:cubicBezTo>
                <a:cubicBezTo>
                  <a:pt x="311" y="32"/>
                  <a:pt x="311" y="32"/>
                  <a:pt x="311" y="32"/>
                </a:cubicBezTo>
                <a:cubicBezTo>
                  <a:pt x="309" y="28"/>
                  <a:pt x="309" y="28"/>
                  <a:pt x="309" y="28"/>
                </a:cubicBezTo>
                <a:cubicBezTo>
                  <a:pt x="306" y="27"/>
                  <a:pt x="306" y="27"/>
                  <a:pt x="306" y="27"/>
                </a:cubicBezTo>
                <a:cubicBezTo>
                  <a:pt x="300" y="30"/>
                  <a:pt x="300" y="30"/>
                  <a:pt x="300" y="30"/>
                </a:cubicBezTo>
                <a:cubicBezTo>
                  <a:pt x="298" y="30"/>
                  <a:pt x="298" y="30"/>
                  <a:pt x="298" y="30"/>
                </a:cubicBezTo>
                <a:cubicBezTo>
                  <a:pt x="292" y="32"/>
                  <a:pt x="292" y="32"/>
                  <a:pt x="292" y="32"/>
                </a:cubicBezTo>
                <a:cubicBezTo>
                  <a:pt x="289" y="35"/>
                  <a:pt x="289" y="35"/>
                  <a:pt x="289" y="35"/>
                </a:cubicBezTo>
                <a:cubicBezTo>
                  <a:pt x="286" y="39"/>
                  <a:pt x="286" y="39"/>
                  <a:pt x="286" y="39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85" y="32"/>
                  <a:pt x="285" y="32"/>
                  <a:pt x="285" y="32"/>
                </a:cubicBezTo>
                <a:cubicBezTo>
                  <a:pt x="285" y="30"/>
                  <a:pt x="285" y="30"/>
                  <a:pt x="285" y="30"/>
                </a:cubicBezTo>
                <a:cubicBezTo>
                  <a:pt x="283" y="27"/>
                  <a:pt x="283" y="27"/>
                  <a:pt x="283" y="27"/>
                </a:cubicBezTo>
                <a:cubicBezTo>
                  <a:pt x="282" y="25"/>
                  <a:pt x="282" y="25"/>
                  <a:pt x="282" y="25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4" y="20"/>
                  <a:pt x="284" y="20"/>
                  <a:pt x="284" y="20"/>
                </a:cubicBezTo>
                <a:cubicBezTo>
                  <a:pt x="285" y="26"/>
                  <a:pt x="285" y="26"/>
                  <a:pt x="285" y="26"/>
                </a:cubicBezTo>
                <a:cubicBezTo>
                  <a:pt x="287" y="31"/>
                  <a:pt x="287" y="31"/>
                  <a:pt x="287" y="31"/>
                </a:cubicBezTo>
                <a:cubicBezTo>
                  <a:pt x="290" y="29"/>
                  <a:pt x="290" y="29"/>
                  <a:pt x="290" y="29"/>
                </a:cubicBezTo>
                <a:cubicBezTo>
                  <a:pt x="291" y="28"/>
                  <a:pt x="291" y="28"/>
                  <a:pt x="291" y="28"/>
                </a:cubicBezTo>
                <a:cubicBezTo>
                  <a:pt x="294" y="26"/>
                  <a:pt x="294" y="26"/>
                  <a:pt x="294" y="26"/>
                </a:cubicBezTo>
                <a:cubicBezTo>
                  <a:pt x="295" y="26"/>
                  <a:pt x="295" y="26"/>
                  <a:pt x="295" y="26"/>
                </a:cubicBezTo>
                <a:cubicBezTo>
                  <a:pt x="299" y="24"/>
                  <a:pt x="299" y="24"/>
                  <a:pt x="299" y="24"/>
                </a:cubicBezTo>
                <a:cubicBezTo>
                  <a:pt x="300" y="22"/>
                  <a:pt x="300" y="22"/>
                  <a:pt x="300" y="22"/>
                </a:cubicBezTo>
                <a:cubicBezTo>
                  <a:pt x="305" y="22"/>
                  <a:pt x="305" y="22"/>
                  <a:pt x="305" y="22"/>
                </a:cubicBezTo>
                <a:cubicBezTo>
                  <a:pt x="306" y="19"/>
                  <a:pt x="306" y="19"/>
                  <a:pt x="306" y="19"/>
                </a:cubicBezTo>
                <a:cubicBezTo>
                  <a:pt x="307" y="18"/>
                  <a:pt x="307" y="18"/>
                  <a:pt x="307" y="18"/>
                </a:cubicBezTo>
                <a:cubicBezTo>
                  <a:pt x="307" y="18"/>
                  <a:pt x="306" y="17"/>
                  <a:pt x="306" y="16"/>
                </a:cubicBezTo>
                <a:cubicBezTo>
                  <a:pt x="305" y="16"/>
                  <a:pt x="305" y="16"/>
                  <a:pt x="305" y="16"/>
                </a:cubicBezTo>
                <a:cubicBezTo>
                  <a:pt x="303" y="13"/>
                  <a:pt x="303" y="13"/>
                  <a:pt x="303" y="13"/>
                </a:cubicBezTo>
                <a:cubicBezTo>
                  <a:pt x="303" y="12"/>
                  <a:pt x="303" y="12"/>
                  <a:pt x="303" y="12"/>
                </a:cubicBezTo>
                <a:cubicBezTo>
                  <a:pt x="304" y="12"/>
                  <a:pt x="304" y="12"/>
                  <a:pt x="304" y="12"/>
                </a:cubicBezTo>
                <a:cubicBezTo>
                  <a:pt x="309" y="14"/>
                  <a:pt x="309" y="14"/>
                  <a:pt x="309" y="14"/>
                </a:cubicBezTo>
                <a:cubicBezTo>
                  <a:pt x="312" y="14"/>
                  <a:pt x="312" y="14"/>
                  <a:pt x="312" y="14"/>
                </a:cubicBezTo>
                <a:cubicBezTo>
                  <a:pt x="312" y="11"/>
                  <a:pt x="312" y="11"/>
                  <a:pt x="312" y="11"/>
                </a:cubicBezTo>
                <a:cubicBezTo>
                  <a:pt x="309" y="7"/>
                  <a:pt x="309" y="7"/>
                  <a:pt x="309" y="7"/>
                </a:cubicBezTo>
                <a:cubicBezTo>
                  <a:pt x="308" y="4"/>
                  <a:pt x="308" y="4"/>
                  <a:pt x="308" y="4"/>
                </a:cubicBezTo>
                <a:cubicBezTo>
                  <a:pt x="305" y="0"/>
                  <a:pt x="305" y="0"/>
                  <a:pt x="305" y="0"/>
                </a:cubicBezTo>
                <a:cubicBezTo>
                  <a:pt x="218" y="18"/>
                  <a:pt x="218" y="18"/>
                  <a:pt x="218" y="18"/>
                </a:cubicBezTo>
                <a:cubicBezTo>
                  <a:pt x="155" y="28"/>
                  <a:pt x="155" y="28"/>
                  <a:pt x="155" y="28"/>
                </a:cubicBezTo>
                <a:cubicBezTo>
                  <a:pt x="94" y="35"/>
                  <a:pt x="94" y="35"/>
                  <a:pt x="94" y="35"/>
                </a:cubicBezTo>
                <a:cubicBezTo>
                  <a:pt x="94" y="47"/>
                  <a:pt x="94" y="47"/>
                  <a:pt x="94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89" y="49"/>
                  <a:pt x="89" y="49"/>
                  <a:pt x="89" y="49"/>
                </a:cubicBezTo>
                <a:cubicBezTo>
                  <a:pt x="86" y="54"/>
                  <a:pt x="86" y="54"/>
                  <a:pt x="86" y="54"/>
                </a:cubicBezTo>
                <a:cubicBezTo>
                  <a:pt x="85" y="58"/>
                  <a:pt x="85" y="58"/>
                  <a:pt x="85" y="58"/>
                </a:cubicBezTo>
                <a:cubicBezTo>
                  <a:pt x="74" y="60"/>
                  <a:pt x="74" y="60"/>
                  <a:pt x="74" y="60"/>
                </a:cubicBezTo>
                <a:cubicBezTo>
                  <a:pt x="69" y="66"/>
                  <a:pt x="69" y="66"/>
                  <a:pt x="69" y="66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6"/>
                  <a:pt x="62" y="66"/>
                  <a:pt x="62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5" y="72"/>
                  <a:pt x="55" y="72"/>
                  <a:pt x="55" y="72"/>
                </a:cubicBezTo>
                <a:cubicBezTo>
                  <a:pt x="53" y="76"/>
                  <a:pt x="53" y="76"/>
                  <a:pt x="53" y="76"/>
                </a:cubicBezTo>
                <a:cubicBezTo>
                  <a:pt x="48" y="79"/>
                  <a:pt x="48" y="79"/>
                  <a:pt x="48" y="79"/>
                </a:cubicBezTo>
                <a:cubicBezTo>
                  <a:pt x="14" y="99"/>
                  <a:pt x="14" y="99"/>
                  <a:pt x="14" y="99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8" y="110"/>
                  <a:pt x="8" y="110"/>
                  <a:pt x="8" y="110"/>
                </a:cubicBezTo>
                <a:cubicBezTo>
                  <a:pt x="5" y="110"/>
                  <a:pt x="5" y="110"/>
                  <a:pt x="5" y="110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7"/>
                  <a:pt x="1" y="117"/>
                  <a:pt x="1" y="117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102" y="106"/>
                  <a:pt x="102" y="106"/>
                  <a:pt x="102" y="106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38" y="104"/>
                  <a:pt x="138" y="104"/>
                  <a:pt x="138" y="104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82" y="106"/>
                  <a:pt x="182" y="106"/>
                  <a:pt x="182" y="106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43" y="140"/>
                  <a:pt x="243" y="140"/>
                  <a:pt x="243" y="140"/>
                </a:cubicBezTo>
                <a:cubicBezTo>
                  <a:pt x="245" y="140"/>
                  <a:pt x="245" y="140"/>
                  <a:pt x="245" y="140"/>
                </a:cubicBezTo>
                <a:cubicBezTo>
                  <a:pt x="254" y="139"/>
                  <a:pt x="254" y="139"/>
                  <a:pt x="254" y="139"/>
                </a:cubicBezTo>
                <a:cubicBezTo>
                  <a:pt x="256" y="136"/>
                  <a:pt x="256" y="136"/>
                  <a:pt x="256" y="136"/>
                </a:cubicBezTo>
                <a:cubicBezTo>
                  <a:pt x="259" y="133"/>
                  <a:pt x="259" y="133"/>
                  <a:pt x="259" y="133"/>
                </a:cubicBezTo>
                <a:cubicBezTo>
                  <a:pt x="260" y="124"/>
                  <a:pt x="260" y="124"/>
                  <a:pt x="260" y="124"/>
                </a:cubicBezTo>
                <a:cubicBezTo>
                  <a:pt x="263" y="117"/>
                  <a:pt x="263" y="117"/>
                  <a:pt x="263" y="117"/>
                </a:cubicBezTo>
                <a:cubicBezTo>
                  <a:pt x="267" y="111"/>
                  <a:pt x="267" y="111"/>
                  <a:pt x="267" y="111"/>
                </a:cubicBezTo>
                <a:cubicBezTo>
                  <a:pt x="271" y="108"/>
                  <a:pt x="271" y="108"/>
                  <a:pt x="271" y="108"/>
                </a:cubicBezTo>
                <a:cubicBezTo>
                  <a:pt x="271" y="106"/>
                  <a:pt x="271" y="106"/>
                  <a:pt x="271" y="106"/>
                </a:cubicBezTo>
                <a:cubicBezTo>
                  <a:pt x="270" y="103"/>
                  <a:pt x="270" y="103"/>
                  <a:pt x="270" y="103"/>
                </a:cubicBezTo>
                <a:cubicBezTo>
                  <a:pt x="269" y="101"/>
                  <a:pt x="269" y="101"/>
                  <a:pt x="269" y="101"/>
                </a:cubicBezTo>
                <a:cubicBezTo>
                  <a:pt x="270" y="100"/>
                  <a:pt x="270" y="100"/>
                  <a:pt x="270" y="100"/>
                </a:cubicBezTo>
                <a:cubicBezTo>
                  <a:pt x="270" y="98"/>
                  <a:pt x="270" y="98"/>
                  <a:pt x="270" y="98"/>
                </a:cubicBezTo>
                <a:cubicBezTo>
                  <a:pt x="271" y="97"/>
                  <a:pt x="271" y="97"/>
                  <a:pt x="271" y="97"/>
                </a:cubicBezTo>
                <a:cubicBezTo>
                  <a:pt x="272" y="97"/>
                  <a:pt x="272" y="97"/>
                  <a:pt x="272" y="97"/>
                </a:cubicBezTo>
                <a:cubicBezTo>
                  <a:pt x="273" y="98"/>
                  <a:pt x="273" y="98"/>
                  <a:pt x="273" y="98"/>
                </a:cubicBezTo>
                <a:cubicBezTo>
                  <a:pt x="274" y="102"/>
                  <a:pt x="274" y="102"/>
                  <a:pt x="274" y="102"/>
                </a:cubicBezTo>
                <a:cubicBezTo>
                  <a:pt x="278" y="100"/>
                  <a:pt x="278" y="100"/>
                  <a:pt x="278" y="100"/>
                </a:cubicBezTo>
                <a:cubicBezTo>
                  <a:pt x="281" y="99"/>
                  <a:pt x="281" y="99"/>
                  <a:pt x="281" y="99"/>
                </a:cubicBezTo>
                <a:cubicBezTo>
                  <a:pt x="281" y="97"/>
                  <a:pt x="281" y="97"/>
                  <a:pt x="281" y="97"/>
                </a:cubicBezTo>
                <a:cubicBezTo>
                  <a:pt x="281" y="95"/>
                  <a:pt x="281" y="95"/>
                  <a:pt x="281" y="95"/>
                </a:cubicBezTo>
                <a:cubicBezTo>
                  <a:pt x="283" y="94"/>
                  <a:pt x="283" y="94"/>
                  <a:pt x="283" y="94"/>
                </a:cubicBezTo>
                <a:cubicBezTo>
                  <a:pt x="283" y="93"/>
                  <a:pt x="283" y="93"/>
                  <a:pt x="283" y="93"/>
                </a:cubicBezTo>
                <a:cubicBezTo>
                  <a:pt x="285" y="95"/>
                  <a:pt x="285" y="95"/>
                  <a:pt x="285" y="95"/>
                </a:cubicBezTo>
                <a:cubicBezTo>
                  <a:pt x="290" y="93"/>
                  <a:pt x="290" y="93"/>
                  <a:pt x="290" y="93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296" y="91"/>
                  <a:pt x="296" y="91"/>
                  <a:pt x="296" y="91"/>
                </a:cubicBezTo>
                <a:cubicBezTo>
                  <a:pt x="299" y="89"/>
                  <a:pt x="299" y="89"/>
                  <a:pt x="299" y="89"/>
                </a:cubicBezTo>
                <a:cubicBezTo>
                  <a:pt x="301" y="88"/>
                  <a:pt x="301" y="88"/>
                  <a:pt x="301" y="88"/>
                </a:cubicBezTo>
                <a:cubicBezTo>
                  <a:pt x="301" y="87"/>
                  <a:pt x="301" y="87"/>
                  <a:pt x="301" y="87"/>
                </a:cubicBezTo>
                <a:cubicBezTo>
                  <a:pt x="305" y="90"/>
                  <a:pt x="305" y="90"/>
                  <a:pt x="305" y="90"/>
                </a:cubicBezTo>
                <a:cubicBezTo>
                  <a:pt x="307" y="86"/>
                  <a:pt x="307" y="86"/>
                  <a:pt x="307" y="86"/>
                </a:cubicBezTo>
                <a:cubicBezTo>
                  <a:pt x="308" y="81"/>
                  <a:pt x="308" y="81"/>
                  <a:pt x="308" y="81"/>
                </a:cubicBezTo>
                <a:cubicBezTo>
                  <a:pt x="309" y="79"/>
                  <a:pt x="309" y="79"/>
                  <a:pt x="309" y="79"/>
                </a:cubicBezTo>
                <a:cubicBezTo>
                  <a:pt x="310" y="77"/>
                  <a:pt x="310" y="77"/>
                  <a:pt x="310" y="77"/>
                </a:cubicBezTo>
                <a:cubicBezTo>
                  <a:pt x="310" y="77"/>
                  <a:pt x="309" y="74"/>
                  <a:pt x="308" y="75"/>
                </a:cubicBezTo>
                <a:cubicBezTo>
                  <a:pt x="307" y="75"/>
                  <a:pt x="304" y="76"/>
                  <a:pt x="304" y="76"/>
                </a:cubicBezTo>
                <a:cubicBezTo>
                  <a:pt x="303" y="78"/>
                  <a:pt x="303" y="78"/>
                  <a:pt x="303" y="78"/>
                </a:cubicBezTo>
                <a:cubicBezTo>
                  <a:pt x="301" y="78"/>
                  <a:pt x="301" y="78"/>
                  <a:pt x="301" y="78"/>
                </a:cubicBezTo>
                <a:cubicBezTo>
                  <a:pt x="299" y="80"/>
                  <a:pt x="299" y="80"/>
                  <a:pt x="299" y="80"/>
                </a:cubicBezTo>
                <a:cubicBezTo>
                  <a:pt x="294" y="83"/>
                  <a:pt x="294" y="83"/>
                  <a:pt x="294" y="83"/>
                </a:cubicBezTo>
                <a:cubicBezTo>
                  <a:pt x="291" y="83"/>
                  <a:pt x="291" y="83"/>
                  <a:pt x="291" y="83"/>
                </a:cubicBezTo>
                <a:cubicBezTo>
                  <a:pt x="283" y="81"/>
                  <a:pt x="283" y="81"/>
                  <a:pt x="283" y="81"/>
                </a:cubicBezTo>
                <a:cubicBezTo>
                  <a:pt x="283" y="79"/>
                  <a:pt x="283" y="79"/>
                  <a:pt x="283" y="79"/>
                </a:cubicBezTo>
                <a:cubicBezTo>
                  <a:pt x="283" y="77"/>
                  <a:pt x="283" y="77"/>
                  <a:pt x="283" y="77"/>
                </a:cubicBezTo>
                <a:cubicBezTo>
                  <a:pt x="284" y="76"/>
                  <a:pt x="284" y="76"/>
                  <a:pt x="284" y="76"/>
                </a:cubicBezTo>
                <a:cubicBezTo>
                  <a:pt x="286" y="76"/>
                  <a:pt x="286" y="76"/>
                  <a:pt x="286" y="76"/>
                </a:cubicBezTo>
                <a:cubicBezTo>
                  <a:pt x="288" y="77"/>
                  <a:pt x="288" y="77"/>
                  <a:pt x="288" y="77"/>
                </a:cubicBezTo>
                <a:cubicBezTo>
                  <a:pt x="293" y="77"/>
                  <a:pt x="293" y="77"/>
                  <a:pt x="293" y="77"/>
                </a:cubicBezTo>
                <a:cubicBezTo>
                  <a:pt x="296" y="75"/>
                  <a:pt x="296" y="75"/>
                  <a:pt x="296" y="75"/>
                </a:cubicBezTo>
                <a:cubicBezTo>
                  <a:pt x="296" y="73"/>
                  <a:pt x="296" y="73"/>
                  <a:pt x="296" y="73"/>
                </a:cubicBezTo>
                <a:cubicBezTo>
                  <a:pt x="295" y="71"/>
                  <a:pt x="295" y="71"/>
                  <a:pt x="295" y="71"/>
                </a:cubicBezTo>
                <a:cubicBezTo>
                  <a:pt x="296" y="68"/>
                  <a:pt x="296" y="68"/>
                  <a:pt x="296" y="68"/>
                </a:cubicBezTo>
                <a:cubicBezTo>
                  <a:pt x="297" y="68"/>
                  <a:pt x="297" y="68"/>
                  <a:pt x="297" y="68"/>
                </a:cubicBezTo>
                <a:cubicBezTo>
                  <a:pt x="299" y="66"/>
                  <a:pt x="299" y="66"/>
                  <a:pt x="299" y="66"/>
                </a:cubicBezTo>
                <a:cubicBezTo>
                  <a:pt x="299" y="64"/>
                  <a:pt x="299" y="64"/>
                  <a:pt x="299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0" y="61"/>
                  <a:pt x="290" y="61"/>
                  <a:pt x="290" y="61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280" y="58"/>
                  <a:pt x="280" y="58"/>
                  <a:pt x="280" y="58"/>
                </a:cubicBezTo>
                <a:cubicBezTo>
                  <a:pt x="280" y="57"/>
                  <a:pt x="280" y="57"/>
                  <a:pt x="280" y="57"/>
                </a:cubicBezTo>
                <a:cubicBezTo>
                  <a:pt x="284" y="57"/>
                  <a:pt x="284" y="57"/>
                  <a:pt x="284" y="57"/>
                </a:cubicBezTo>
                <a:cubicBezTo>
                  <a:pt x="290" y="57"/>
                  <a:pt x="290" y="57"/>
                  <a:pt x="290" y="57"/>
                </a:cubicBezTo>
                <a:cubicBezTo>
                  <a:pt x="294" y="59"/>
                  <a:pt x="294" y="59"/>
                  <a:pt x="294" y="59"/>
                </a:cubicBezTo>
                <a:cubicBezTo>
                  <a:pt x="295" y="57"/>
                  <a:pt x="295" y="57"/>
                  <a:pt x="295" y="57"/>
                </a:cubicBezTo>
                <a:cubicBezTo>
                  <a:pt x="294" y="55"/>
                  <a:pt x="294" y="55"/>
                  <a:pt x="294" y="55"/>
                </a:cubicBezTo>
                <a:cubicBezTo>
                  <a:pt x="293" y="54"/>
                  <a:pt x="293" y="54"/>
                  <a:pt x="293" y="54"/>
                </a:cubicBezTo>
                <a:cubicBezTo>
                  <a:pt x="292" y="52"/>
                  <a:pt x="292" y="52"/>
                  <a:pt x="292" y="52"/>
                </a:cubicBezTo>
                <a:cubicBezTo>
                  <a:pt x="294" y="51"/>
                  <a:pt x="294" y="51"/>
                  <a:pt x="294" y="51"/>
                </a:cubicBezTo>
                <a:cubicBezTo>
                  <a:pt x="297" y="51"/>
                  <a:pt x="297" y="51"/>
                  <a:pt x="297" y="51"/>
                </a:cubicBezTo>
                <a:cubicBezTo>
                  <a:pt x="298" y="56"/>
                  <a:pt x="298" y="56"/>
                  <a:pt x="298" y="56"/>
                </a:cubicBezTo>
                <a:cubicBezTo>
                  <a:pt x="300" y="58"/>
                  <a:pt x="300" y="58"/>
                  <a:pt x="300" y="58"/>
                </a:cubicBezTo>
                <a:cubicBezTo>
                  <a:pt x="303" y="58"/>
                  <a:pt x="303" y="58"/>
                  <a:pt x="303" y="58"/>
                </a:cubicBezTo>
                <a:cubicBezTo>
                  <a:pt x="304" y="57"/>
                  <a:pt x="304" y="57"/>
                  <a:pt x="304" y="57"/>
                </a:cubicBezTo>
                <a:cubicBezTo>
                  <a:pt x="306" y="58"/>
                  <a:pt x="306" y="58"/>
                  <a:pt x="306" y="58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6" y="58"/>
                  <a:pt x="316" y="58"/>
                  <a:pt x="316" y="58"/>
                </a:cubicBezTo>
                <a:cubicBezTo>
                  <a:pt x="317" y="57"/>
                  <a:pt x="317" y="57"/>
                  <a:pt x="317" y="57"/>
                </a:cubicBezTo>
                <a:cubicBezTo>
                  <a:pt x="317" y="53"/>
                  <a:pt x="317" y="53"/>
                  <a:pt x="317" y="53"/>
                </a:cubicBezTo>
                <a:cubicBezTo>
                  <a:pt x="318" y="51"/>
                  <a:pt x="318" y="51"/>
                  <a:pt x="318" y="51"/>
                </a:cubicBezTo>
                <a:cubicBezTo>
                  <a:pt x="319" y="48"/>
                  <a:pt x="319" y="48"/>
                  <a:pt x="319" y="48"/>
                </a:cubicBezTo>
                <a:cubicBezTo>
                  <a:pt x="319" y="46"/>
                  <a:pt x="319" y="46"/>
                  <a:pt x="319" y="46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22" y="42"/>
                  <a:pt x="322" y="42"/>
                  <a:pt x="322" y="42"/>
                </a:cubicBezTo>
                <a:cubicBezTo>
                  <a:pt x="323" y="44"/>
                  <a:pt x="323" y="44"/>
                  <a:pt x="323" y="44"/>
                </a:cubicBezTo>
                <a:cubicBezTo>
                  <a:pt x="325" y="42"/>
                  <a:pt x="325" y="42"/>
                  <a:pt x="325" y="42"/>
                </a:cubicBezTo>
                <a:cubicBezTo>
                  <a:pt x="325" y="39"/>
                  <a:pt x="325" y="39"/>
                  <a:pt x="325" y="39"/>
                </a:cubicBezTo>
                <a:cubicBezTo>
                  <a:pt x="326" y="37"/>
                  <a:pt x="326" y="37"/>
                  <a:pt x="326" y="37"/>
                </a:cubicBezTo>
                <a:lnTo>
                  <a:pt x="324" y="34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75" name="Freeform 68702">
            <a:extLst>
              <a:ext uri="{FF2B5EF4-FFF2-40B4-BE49-F238E27FC236}">
                <a16:creationId xmlns:a16="http://schemas.microsoft.com/office/drawing/2014/main" id="{A18A9A2D-AFDF-CD8A-B22F-94C7028C19B5}"/>
              </a:ext>
            </a:extLst>
          </p:cNvPr>
          <p:cNvSpPr>
            <a:spLocks/>
          </p:cNvSpPr>
          <p:nvPr/>
        </p:nvSpPr>
        <p:spPr bwMode="auto">
          <a:xfrm>
            <a:off x="9308097" y="3652710"/>
            <a:ext cx="547368" cy="589380"/>
          </a:xfrm>
          <a:custGeom>
            <a:avLst/>
            <a:gdLst>
              <a:gd name="T0" fmla="*/ 196 w 201"/>
              <a:gd name="T1" fmla="*/ 127 h 216"/>
              <a:gd name="T2" fmla="*/ 195 w 201"/>
              <a:gd name="T3" fmla="*/ 120 h 216"/>
              <a:gd name="T4" fmla="*/ 191 w 201"/>
              <a:gd name="T5" fmla="*/ 115 h 216"/>
              <a:gd name="T6" fmla="*/ 190 w 201"/>
              <a:gd name="T7" fmla="*/ 110 h 216"/>
              <a:gd name="T8" fmla="*/ 187 w 201"/>
              <a:gd name="T9" fmla="*/ 107 h 216"/>
              <a:gd name="T10" fmla="*/ 183 w 201"/>
              <a:gd name="T11" fmla="*/ 106 h 216"/>
              <a:gd name="T12" fmla="*/ 181 w 201"/>
              <a:gd name="T13" fmla="*/ 101 h 216"/>
              <a:gd name="T14" fmla="*/ 179 w 201"/>
              <a:gd name="T15" fmla="*/ 96 h 216"/>
              <a:gd name="T16" fmla="*/ 174 w 201"/>
              <a:gd name="T17" fmla="*/ 89 h 216"/>
              <a:gd name="T18" fmla="*/ 168 w 201"/>
              <a:gd name="T19" fmla="*/ 84 h 216"/>
              <a:gd name="T20" fmla="*/ 158 w 201"/>
              <a:gd name="T21" fmla="*/ 78 h 216"/>
              <a:gd name="T22" fmla="*/ 147 w 201"/>
              <a:gd name="T23" fmla="*/ 63 h 216"/>
              <a:gd name="T24" fmla="*/ 126 w 201"/>
              <a:gd name="T25" fmla="*/ 46 h 216"/>
              <a:gd name="T26" fmla="*/ 116 w 201"/>
              <a:gd name="T27" fmla="*/ 35 h 216"/>
              <a:gd name="T28" fmla="*/ 111 w 201"/>
              <a:gd name="T29" fmla="*/ 27 h 216"/>
              <a:gd name="T30" fmla="*/ 96 w 201"/>
              <a:gd name="T31" fmla="*/ 19 h 216"/>
              <a:gd name="T32" fmla="*/ 92 w 201"/>
              <a:gd name="T33" fmla="*/ 14 h 216"/>
              <a:gd name="T34" fmla="*/ 97 w 201"/>
              <a:gd name="T35" fmla="*/ 8 h 216"/>
              <a:gd name="T36" fmla="*/ 103 w 201"/>
              <a:gd name="T37" fmla="*/ 4 h 216"/>
              <a:gd name="T38" fmla="*/ 104 w 201"/>
              <a:gd name="T39" fmla="*/ 0 h 216"/>
              <a:gd name="T40" fmla="*/ 48 w 201"/>
              <a:gd name="T41" fmla="*/ 6 h 216"/>
              <a:gd name="T42" fmla="*/ 0 w 201"/>
              <a:gd name="T43" fmla="*/ 10 h 216"/>
              <a:gd name="T44" fmla="*/ 11 w 201"/>
              <a:gd name="T45" fmla="*/ 58 h 216"/>
              <a:gd name="T46" fmla="*/ 25 w 201"/>
              <a:gd name="T47" fmla="*/ 107 h 216"/>
              <a:gd name="T48" fmla="*/ 38 w 201"/>
              <a:gd name="T49" fmla="*/ 128 h 216"/>
              <a:gd name="T50" fmla="*/ 39 w 201"/>
              <a:gd name="T51" fmla="*/ 137 h 216"/>
              <a:gd name="T52" fmla="*/ 40 w 201"/>
              <a:gd name="T53" fmla="*/ 144 h 216"/>
              <a:gd name="T54" fmla="*/ 39 w 201"/>
              <a:gd name="T55" fmla="*/ 150 h 216"/>
              <a:gd name="T56" fmla="*/ 35 w 201"/>
              <a:gd name="T57" fmla="*/ 157 h 216"/>
              <a:gd name="T58" fmla="*/ 37 w 201"/>
              <a:gd name="T59" fmla="*/ 172 h 216"/>
              <a:gd name="T60" fmla="*/ 40 w 201"/>
              <a:gd name="T61" fmla="*/ 182 h 216"/>
              <a:gd name="T62" fmla="*/ 37 w 201"/>
              <a:gd name="T63" fmla="*/ 186 h 216"/>
              <a:gd name="T64" fmla="*/ 41 w 201"/>
              <a:gd name="T65" fmla="*/ 193 h 216"/>
              <a:gd name="T66" fmla="*/ 46 w 201"/>
              <a:gd name="T67" fmla="*/ 201 h 216"/>
              <a:gd name="T68" fmla="*/ 160 w 201"/>
              <a:gd name="T69" fmla="*/ 207 h 216"/>
              <a:gd name="T70" fmla="*/ 169 w 201"/>
              <a:gd name="T71" fmla="*/ 216 h 216"/>
              <a:gd name="T72" fmla="*/ 166 w 201"/>
              <a:gd name="T73" fmla="*/ 193 h 216"/>
              <a:gd name="T74" fmla="*/ 183 w 201"/>
              <a:gd name="T75" fmla="*/ 196 h 216"/>
              <a:gd name="T76" fmla="*/ 185 w 201"/>
              <a:gd name="T77" fmla="*/ 189 h 216"/>
              <a:gd name="T78" fmla="*/ 182 w 201"/>
              <a:gd name="T79" fmla="*/ 187 h 216"/>
              <a:gd name="T80" fmla="*/ 180 w 201"/>
              <a:gd name="T81" fmla="*/ 183 h 216"/>
              <a:gd name="T82" fmla="*/ 185 w 201"/>
              <a:gd name="T83" fmla="*/ 183 h 216"/>
              <a:gd name="T84" fmla="*/ 183 w 201"/>
              <a:gd name="T85" fmla="*/ 177 h 216"/>
              <a:gd name="T86" fmla="*/ 188 w 201"/>
              <a:gd name="T87" fmla="*/ 174 h 216"/>
              <a:gd name="T88" fmla="*/ 187 w 201"/>
              <a:gd name="T89" fmla="*/ 168 h 216"/>
              <a:gd name="T90" fmla="*/ 188 w 201"/>
              <a:gd name="T91" fmla="*/ 165 h 216"/>
              <a:gd name="T92" fmla="*/ 189 w 201"/>
              <a:gd name="T93" fmla="*/ 161 h 216"/>
              <a:gd name="T94" fmla="*/ 189 w 201"/>
              <a:gd name="T95" fmla="*/ 151 h 216"/>
              <a:gd name="T96" fmla="*/ 194 w 201"/>
              <a:gd name="T97" fmla="*/ 152 h 216"/>
              <a:gd name="T98" fmla="*/ 193 w 201"/>
              <a:gd name="T99" fmla="*/ 149 h 216"/>
              <a:gd name="T100" fmla="*/ 189 w 201"/>
              <a:gd name="T101" fmla="*/ 144 h 216"/>
              <a:gd name="T102" fmla="*/ 196 w 201"/>
              <a:gd name="T103" fmla="*/ 144 h 216"/>
              <a:gd name="T104" fmla="*/ 193 w 201"/>
              <a:gd name="T105" fmla="*/ 141 h 216"/>
              <a:gd name="T106" fmla="*/ 192 w 201"/>
              <a:gd name="T107" fmla="*/ 137 h 216"/>
              <a:gd name="T108" fmla="*/ 197 w 201"/>
              <a:gd name="T109" fmla="*/ 138 h 216"/>
              <a:gd name="T110" fmla="*/ 199 w 201"/>
              <a:gd name="T111" fmla="*/ 134 h 216"/>
              <a:gd name="T112" fmla="*/ 201 w 201"/>
              <a:gd name="T113" fmla="*/ 130 h 216"/>
              <a:gd name="T114" fmla="*/ 198 w 201"/>
              <a:gd name="T115" fmla="*/ 12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1" h="216">
                <a:moveTo>
                  <a:pt x="198" y="128"/>
                </a:moveTo>
                <a:cubicBezTo>
                  <a:pt x="196" y="127"/>
                  <a:pt x="196" y="127"/>
                  <a:pt x="196" y="127"/>
                </a:cubicBezTo>
                <a:cubicBezTo>
                  <a:pt x="195" y="124"/>
                  <a:pt x="195" y="124"/>
                  <a:pt x="195" y="124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195" y="119"/>
                  <a:pt x="195" y="119"/>
                  <a:pt x="195" y="119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0" y="112"/>
                  <a:pt x="190" y="112"/>
                  <a:pt x="190" y="112"/>
                </a:cubicBezTo>
                <a:cubicBezTo>
                  <a:pt x="190" y="110"/>
                  <a:pt x="190" y="110"/>
                  <a:pt x="190" y="110"/>
                </a:cubicBezTo>
                <a:cubicBezTo>
                  <a:pt x="190" y="109"/>
                  <a:pt x="190" y="109"/>
                  <a:pt x="190" y="109"/>
                </a:cubicBezTo>
                <a:cubicBezTo>
                  <a:pt x="187" y="107"/>
                  <a:pt x="187" y="107"/>
                  <a:pt x="187" y="10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2" y="104"/>
                  <a:pt x="182" y="104"/>
                  <a:pt x="182" y="104"/>
                </a:cubicBezTo>
                <a:cubicBezTo>
                  <a:pt x="181" y="101"/>
                  <a:pt x="181" y="101"/>
                  <a:pt x="181" y="101"/>
                </a:cubicBezTo>
                <a:cubicBezTo>
                  <a:pt x="181" y="99"/>
                  <a:pt x="181" y="99"/>
                  <a:pt x="181" y="99"/>
                </a:cubicBezTo>
                <a:cubicBezTo>
                  <a:pt x="179" y="96"/>
                  <a:pt x="179" y="96"/>
                  <a:pt x="179" y="96"/>
                </a:cubicBezTo>
                <a:cubicBezTo>
                  <a:pt x="176" y="91"/>
                  <a:pt x="176" y="91"/>
                  <a:pt x="176" y="91"/>
                </a:cubicBezTo>
                <a:cubicBezTo>
                  <a:pt x="174" y="89"/>
                  <a:pt x="174" y="89"/>
                  <a:pt x="174" y="89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65" y="81"/>
                  <a:pt x="165" y="81"/>
                  <a:pt x="165" y="81"/>
                </a:cubicBezTo>
                <a:cubicBezTo>
                  <a:pt x="158" y="78"/>
                  <a:pt x="158" y="78"/>
                  <a:pt x="158" y="78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2" y="59"/>
                  <a:pt x="142" y="59"/>
                  <a:pt x="142" y="59"/>
                </a:cubicBezTo>
                <a:cubicBezTo>
                  <a:pt x="126" y="46"/>
                  <a:pt x="126" y="46"/>
                  <a:pt x="126" y="46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16" y="35"/>
                  <a:pt x="116" y="35"/>
                  <a:pt x="116" y="35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96" y="19"/>
                  <a:pt x="96" y="19"/>
                  <a:pt x="96" y="19"/>
                </a:cubicBezTo>
                <a:cubicBezTo>
                  <a:pt x="94" y="16"/>
                  <a:pt x="94" y="16"/>
                  <a:pt x="94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1"/>
                  <a:pt x="92" y="11"/>
                  <a:pt x="92" y="11"/>
                </a:cubicBezTo>
                <a:cubicBezTo>
                  <a:pt x="97" y="8"/>
                  <a:pt x="97" y="8"/>
                  <a:pt x="97" y="8"/>
                </a:cubicBezTo>
                <a:cubicBezTo>
                  <a:pt x="101" y="5"/>
                  <a:pt x="101" y="5"/>
                  <a:pt x="101" y="5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2"/>
                  <a:pt x="103" y="2"/>
                  <a:pt x="103" y="2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0" y="10"/>
                  <a:pt x="0" y="10"/>
                  <a:pt x="0" y="10"/>
                </a:cubicBezTo>
                <a:cubicBezTo>
                  <a:pt x="3" y="24"/>
                  <a:pt x="3" y="24"/>
                  <a:pt x="3" y="24"/>
                </a:cubicBezTo>
                <a:cubicBezTo>
                  <a:pt x="11" y="58"/>
                  <a:pt x="11" y="58"/>
                  <a:pt x="11" y="5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33" y="122"/>
                  <a:pt x="33" y="122"/>
                  <a:pt x="33" y="122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42" y="139"/>
                  <a:pt x="42" y="139"/>
                  <a:pt x="42" y="139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9" y="150"/>
                  <a:pt x="39" y="150"/>
                  <a:pt x="39" y="150"/>
                </a:cubicBezTo>
                <a:cubicBezTo>
                  <a:pt x="38" y="155"/>
                  <a:pt x="38" y="155"/>
                  <a:pt x="38" y="155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35" y="163"/>
                  <a:pt x="35" y="163"/>
                  <a:pt x="35" y="163"/>
                </a:cubicBezTo>
                <a:cubicBezTo>
                  <a:pt x="37" y="172"/>
                  <a:pt x="37" y="172"/>
                  <a:pt x="37" y="172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40" y="182"/>
                  <a:pt x="40" y="182"/>
                  <a:pt x="40" y="182"/>
                </a:cubicBezTo>
                <a:cubicBezTo>
                  <a:pt x="38" y="184"/>
                  <a:pt x="38" y="184"/>
                  <a:pt x="38" y="184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39" y="190"/>
                  <a:pt x="39" y="190"/>
                  <a:pt x="39" y="190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45" y="199"/>
                  <a:pt x="45" y="199"/>
                  <a:pt x="45" y="199"/>
                </a:cubicBezTo>
                <a:cubicBezTo>
                  <a:pt x="46" y="201"/>
                  <a:pt x="46" y="201"/>
                  <a:pt x="46" y="201"/>
                </a:cubicBezTo>
                <a:cubicBezTo>
                  <a:pt x="52" y="213"/>
                  <a:pt x="52" y="213"/>
                  <a:pt x="52" y="213"/>
                </a:cubicBezTo>
                <a:cubicBezTo>
                  <a:pt x="160" y="207"/>
                  <a:pt x="160" y="207"/>
                  <a:pt x="160" y="207"/>
                </a:cubicBezTo>
                <a:cubicBezTo>
                  <a:pt x="161" y="216"/>
                  <a:pt x="161" y="216"/>
                  <a:pt x="161" y="216"/>
                </a:cubicBezTo>
                <a:cubicBezTo>
                  <a:pt x="169" y="216"/>
                  <a:pt x="169" y="216"/>
                  <a:pt x="169" y="216"/>
                </a:cubicBezTo>
                <a:cubicBezTo>
                  <a:pt x="166" y="193"/>
                  <a:pt x="166" y="193"/>
                  <a:pt x="166" y="193"/>
                </a:cubicBezTo>
                <a:cubicBezTo>
                  <a:pt x="166" y="193"/>
                  <a:pt x="166" y="193"/>
                  <a:pt x="166" y="193"/>
                </a:cubicBezTo>
                <a:cubicBezTo>
                  <a:pt x="173" y="194"/>
                  <a:pt x="173" y="194"/>
                  <a:pt x="173" y="194"/>
                </a:cubicBezTo>
                <a:cubicBezTo>
                  <a:pt x="183" y="196"/>
                  <a:pt x="183" y="196"/>
                  <a:pt x="183" y="196"/>
                </a:cubicBezTo>
                <a:cubicBezTo>
                  <a:pt x="184" y="193"/>
                  <a:pt x="184" y="193"/>
                  <a:pt x="184" y="193"/>
                </a:cubicBezTo>
                <a:cubicBezTo>
                  <a:pt x="184" y="193"/>
                  <a:pt x="185" y="189"/>
                  <a:pt x="185" y="189"/>
                </a:cubicBezTo>
                <a:cubicBezTo>
                  <a:pt x="185" y="188"/>
                  <a:pt x="184" y="188"/>
                  <a:pt x="184" y="188"/>
                </a:cubicBezTo>
                <a:cubicBezTo>
                  <a:pt x="184" y="188"/>
                  <a:pt x="183" y="187"/>
                  <a:pt x="182" y="187"/>
                </a:cubicBezTo>
                <a:cubicBezTo>
                  <a:pt x="181" y="186"/>
                  <a:pt x="181" y="185"/>
                  <a:pt x="180" y="184"/>
                </a:cubicBezTo>
                <a:cubicBezTo>
                  <a:pt x="179" y="183"/>
                  <a:pt x="180" y="183"/>
                  <a:pt x="180" y="183"/>
                </a:cubicBezTo>
                <a:cubicBezTo>
                  <a:pt x="182" y="183"/>
                  <a:pt x="182" y="183"/>
                  <a:pt x="182" y="183"/>
                </a:cubicBezTo>
                <a:cubicBezTo>
                  <a:pt x="185" y="183"/>
                  <a:pt x="185" y="183"/>
                  <a:pt x="185" y="183"/>
                </a:cubicBezTo>
                <a:cubicBezTo>
                  <a:pt x="185" y="183"/>
                  <a:pt x="184" y="181"/>
                  <a:pt x="184" y="179"/>
                </a:cubicBezTo>
                <a:cubicBezTo>
                  <a:pt x="183" y="177"/>
                  <a:pt x="183" y="177"/>
                  <a:pt x="183" y="177"/>
                </a:cubicBezTo>
                <a:cubicBezTo>
                  <a:pt x="186" y="176"/>
                  <a:pt x="186" y="176"/>
                  <a:pt x="186" y="176"/>
                </a:cubicBezTo>
                <a:cubicBezTo>
                  <a:pt x="188" y="174"/>
                  <a:pt x="188" y="174"/>
                  <a:pt x="188" y="174"/>
                </a:cubicBezTo>
                <a:cubicBezTo>
                  <a:pt x="190" y="169"/>
                  <a:pt x="190" y="169"/>
                  <a:pt x="190" y="169"/>
                </a:cubicBezTo>
                <a:cubicBezTo>
                  <a:pt x="187" y="168"/>
                  <a:pt x="187" y="168"/>
                  <a:pt x="187" y="168"/>
                </a:cubicBezTo>
                <a:cubicBezTo>
                  <a:pt x="187" y="168"/>
                  <a:pt x="187" y="167"/>
                  <a:pt x="187" y="167"/>
                </a:cubicBezTo>
                <a:cubicBezTo>
                  <a:pt x="187" y="166"/>
                  <a:pt x="188" y="166"/>
                  <a:pt x="188" y="165"/>
                </a:cubicBezTo>
                <a:cubicBezTo>
                  <a:pt x="188" y="165"/>
                  <a:pt x="189" y="164"/>
                  <a:pt x="189" y="164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54"/>
                  <a:pt x="189" y="154"/>
                  <a:pt x="189" y="154"/>
                </a:cubicBezTo>
                <a:cubicBezTo>
                  <a:pt x="189" y="151"/>
                  <a:pt x="189" y="151"/>
                  <a:pt x="189" y="151"/>
                </a:cubicBezTo>
                <a:cubicBezTo>
                  <a:pt x="189" y="151"/>
                  <a:pt x="191" y="151"/>
                  <a:pt x="192" y="151"/>
                </a:cubicBezTo>
                <a:cubicBezTo>
                  <a:pt x="192" y="151"/>
                  <a:pt x="194" y="152"/>
                  <a:pt x="194" y="152"/>
                </a:cubicBezTo>
                <a:cubicBezTo>
                  <a:pt x="194" y="152"/>
                  <a:pt x="195" y="151"/>
                  <a:pt x="195" y="150"/>
                </a:cubicBezTo>
                <a:cubicBezTo>
                  <a:pt x="195" y="150"/>
                  <a:pt x="195" y="150"/>
                  <a:pt x="193" y="149"/>
                </a:cubicBezTo>
                <a:cubicBezTo>
                  <a:pt x="192" y="148"/>
                  <a:pt x="190" y="147"/>
                  <a:pt x="190" y="147"/>
                </a:cubicBezTo>
                <a:cubicBezTo>
                  <a:pt x="190" y="146"/>
                  <a:pt x="189" y="144"/>
                  <a:pt x="189" y="144"/>
                </a:cubicBezTo>
                <a:cubicBezTo>
                  <a:pt x="191" y="144"/>
                  <a:pt x="191" y="144"/>
                  <a:pt x="191" y="144"/>
                </a:cubicBezTo>
                <a:cubicBezTo>
                  <a:pt x="196" y="144"/>
                  <a:pt x="196" y="144"/>
                  <a:pt x="196" y="144"/>
                </a:cubicBezTo>
                <a:cubicBezTo>
                  <a:pt x="197" y="141"/>
                  <a:pt x="197" y="141"/>
                  <a:pt x="197" y="141"/>
                </a:cubicBezTo>
                <a:cubicBezTo>
                  <a:pt x="197" y="141"/>
                  <a:pt x="193" y="141"/>
                  <a:pt x="193" y="141"/>
                </a:cubicBezTo>
                <a:cubicBezTo>
                  <a:pt x="193" y="141"/>
                  <a:pt x="191" y="139"/>
                  <a:pt x="191" y="139"/>
                </a:cubicBezTo>
                <a:cubicBezTo>
                  <a:pt x="192" y="137"/>
                  <a:pt x="192" y="137"/>
                  <a:pt x="192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7" y="138"/>
                  <a:pt x="197" y="138"/>
                  <a:pt x="197" y="138"/>
                </a:cubicBezTo>
                <a:cubicBezTo>
                  <a:pt x="199" y="137"/>
                  <a:pt x="199" y="137"/>
                  <a:pt x="199" y="137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132"/>
                  <a:pt x="199" y="132"/>
                  <a:pt x="199" y="132"/>
                </a:cubicBezTo>
                <a:cubicBezTo>
                  <a:pt x="201" y="130"/>
                  <a:pt x="201" y="130"/>
                  <a:pt x="201" y="130"/>
                </a:cubicBezTo>
                <a:cubicBezTo>
                  <a:pt x="200" y="129"/>
                  <a:pt x="200" y="129"/>
                  <a:pt x="200" y="129"/>
                </a:cubicBezTo>
                <a:lnTo>
                  <a:pt x="198" y="128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C9E0EE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76" name="Freeform 68703">
            <a:extLst>
              <a:ext uri="{FF2B5EF4-FFF2-40B4-BE49-F238E27FC236}">
                <a16:creationId xmlns:a16="http://schemas.microsoft.com/office/drawing/2014/main" id="{E654FD92-D7DE-5F98-930E-4D5F9878CC88}"/>
              </a:ext>
            </a:extLst>
          </p:cNvPr>
          <p:cNvSpPr>
            <a:spLocks/>
          </p:cNvSpPr>
          <p:nvPr/>
        </p:nvSpPr>
        <p:spPr bwMode="auto">
          <a:xfrm>
            <a:off x="9488407" y="2998919"/>
            <a:ext cx="798514" cy="447671"/>
          </a:xfrm>
          <a:custGeom>
            <a:avLst/>
            <a:gdLst>
              <a:gd name="T0" fmla="*/ 169 w 248"/>
              <a:gd name="T1" fmla="*/ 118 h 139"/>
              <a:gd name="T2" fmla="*/ 248 w 248"/>
              <a:gd name="T3" fmla="*/ 101 h 139"/>
              <a:gd name="T4" fmla="*/ 246 w 248"/>
              <a:gd name="T5" fmla="*/ 93 h 139"/>
              <a:gd name="T6" fmla="*/ 239 w 248"/>
              <a:gd name="T7" fmla="*/ 86 h 139"/>
              <a:gd name="T8" fmla="*/ 232 w 248"/>
              <a:gd name="T9" fmla="*/ 83 h 139"/>
              <a:gd name="T10" fmla="*/ 228 w 248"/>
              <a:gd name="T11" fmla="*/ 78 h 139"/>
              <a:gd name="T12" fmla="*/ 224 w 248"/>
              <a:gd name="T13" fmla="*/ 72 h 139"/>
              <a:gd name="T14" fmla="*/ 226 w 248"/>
              <a:gd name="T15" fmla="*/ 68 h 139"/>
              <a:gd name="T16" fmla="*/ 228 w 248"/>
              <a:gd name="T17" fmla="*/ 67 h 139"/>
              <a:gd name="T18" fmla="*/ 224 w 248"/>
              <a:gd name="T19" fmla="*/ 63 h 139"/>
              <a:gd name="T20" fmla="*/ 211 w 248"/>
              <a:gd name="T21" fmla="*/ 54 h 139"/>
              <a:gd name="T22" fmla="*/ 215 w 248"/>
              <a:gd name="T23" fmla="*/ 55 h 139"/>
              <a:gd name="T24" fmla="*/ 221 w 248"/>
              <a:gd name="T25" fmla="*/ 59 h 139"/>
              <a:gd name="T26" fmla="*/ 225 w 248"/>
              <a:gd name="T27" fmla="*/ 56 h 139"/>
              <a:gd name="T28" fmla="*/ 225 w 248"/>
              <a:gd name="T29" fmla="*/ 48 h 139"/>
              <a:gd name="T30" fmla="*/ 215 w 248"/>
              <a:gd name="T31" fmla="*/ 45 h 139"/>
              <a:gd name="T32" fmla="*/ 211 w 248"/>
              <a:gd name="T33" fmla="*/ 41 h 139"/>
              <a:gd name="T34" fmla="*/ 207 w 248"/>
              <a:gd name="T35" fmla="*/ 43 h 139"/>
              <a:gd name="T36" fmla="*/ 199 w 248"/>
              <a:gd name="T37" fmla="*/ 37 h 139"/>
              <a:gd name="T38" fmla="*/ 193 w 248"/>
              <a:gd name="T39" fmla="*/ 37 h 139"/>
              <a:gd name="T40" fmla="*/ 188 w 248"/>
              <a:gd name="T41" fmla="*/ 36 h 139"/>
              <a:gd name="T42" fmla="*/ 191 w 248"/>
              <a:gd name="T43" fmla="*/ 24 h 139"/>
              <a:gd name="T44" fmla="*/ 192 w 248"/>
              <a:gd name="T45" fmla="*/ 17 h 139"/>
              <a:gd name="T46" fmla="*/ 183 w 248"/>
              <a:gd name="T47" fmla="*/ 10 h 139"/>
              <a:gd name="T48" fmla="*/ 171 w 248"/>
              <a:gd name="T49" fmla="*/ 5 h 139"/>
              <a:gd name="T50" fmla="*/ 166 w 248"/>
              <a:gd name="T51" fmla="*/ 8 h 139"/>
              <a:gd name="T52" fmla="*/ 151 w 248"/>
              <a:gd name="T53" fmla="*/ 0 h 139"/>
              <a:gd name="T54" fmla="*/ 149 w 248"/>
              <a:gd name="T55" fmla="*/ 15 h 139"/>
              <a:gd name="T56" fmla="*/ 144 w 248"/>
              <a:gd name="T57" fmla="*/ 21 h 139"/>
              <a:gd name="T58" fmla="*/ 138 w 248"/>
              <a:gd name="T59" fmla="*/ 28 h 139"/>
              <a:gd name="T60" fmla="*/ 134 w 248"/>
              <a:gd name="T61" fmla="*/ 28 h 139"/>
              <a:gd name="T62" fmla="*/ 131 w 248"/>
              <a:gd name="T63" fmla="*/ 36 h 139"/>
              <a:gd name="T64" fmla="*/ 127 w 248"/>
              <a:gd name="T65" fmla="*/ 46 h 139"/>
              <a:gd name="T66" fmla="*/ 120 w 248"/>
              <a:gd name="T67" fmla="*/ 43 h 139"/>
              <a:gd name="T68" fmla="*/ 115 w 248"/>
              <a:gd name="T69" fmla="*/ 48 h 139"/>
              <a:gd name="T70" fmla="*/ 109 w 248"/>
              <a:gd name="T71" fmla="*/ 68 h 139"/>
              <a:gd name="T72" fmla="*/ 103 w 248"/>
              <a:gd name="T73" fmla="*/ 78 h 139"/>
              <a:gd name="T74" fmla="*/ 100 w 248"/>
              <a:gd name="T75" fmla="*/ 89 h 139"/>
              <a:gd name="T76" fmla="*/ 82 w 248"/>
              <a:gd name="T77" fmla="*/ 101 h 139"/>
              <a:gd name="T78" fmla="*/ 69 w 248"/>
              <a:gd name="T79" fmla="*/ 100 h 139"/>
              <a:gd name="T80" fmla="*/ 61 w 248"/>
              <a:gd name="T81" fmla="*/ 107 h 139"/>
              <a:gd name="T82" fmla="*/ 50 w 248"/>
              <a:gd name="T83" fmla="*/ 100 h 139"/>
              <a:gd name="T84" fmla="*/ 46 w 248"/>
              <a:gd name="T85" fmla="*/ 97 h 139"/>
              <a:gd name="T86" fmla="*/ 43 w 248"/>
              <a:gd name="T87" fmla="*/ 103 h 139"/>
              <a:gd name="T88" fmla="*/ 28 w 248"/>
              <a:gd name="T89" fmla="*/ 113 h 139"/>
              <a:gd name="T90" fmla="*/ 22 w 248"/>
              <a:gd name="T91" fmla="*/ 127 h 139"/>
              <a:gd name="T92" fmla="*/ 15 w 248"/>
              <a:gd name="T93" fmla="*/ 130 h 139"/>
              <a:gd name="T94" fmla="*/ 6 w 248"/>
              <a:gd name="T95" fmla="*/ 136 h 139"/>
              <a:gd name="T96" fmla="*/ 64 w 248"/>
              <a:gd name="T97" fmla="*/ 13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8" h="139">
                <a:moveTo>
                  <a:pt x="116" y="127"/>
                </a:moveTo>
                <a:lnTo>
                  <a:pt x="169" y="118"/>
                </a:lnTo>
                <a:lnTo>
                  <a:pt x="243" y="103"/>
                </a:lnTo>
                <a:lnTo>
                  <a:pt x="248" y="101"/>
                </a:lnTo>
                <a:lnTo>
                  <a:pt x="248" y="98"/>
                </a:lnTo>
                <a:lnTo>
                  <a:pt x="246" y="93"/>
                </a:lnTo>
                <a:lnTo>
                  <a:pt x="243" y="89"/>
                </a:lnTo>
                <a:lnTo>
                  <a:pt x="239" y="86"/>
                </a:lnTo>
                <a:lnTo>
                  <a:pt x="237" y="86"/>
                </a:lnTo>
                <a:lnTo>
                  <a:pt x="232" y="83"/>
                </a:lnTo>
                <a:lnTo>
                  <a:pt x="231" y="80"/>
                </a:lnTo>
                <a:lnTo>
                  <a:pt x="228" y="78"/>
                </a:lnTo>
                <a:lnTo>
                  <a:pt x="226" y="74"/>
                </a:lnTo>
                <a:lnTo>
                  <a:pt x="224" y="72"/>
                </a:lnTo>
                <a:lnTo>
                  <a:pt x="224" y="70"/>
                </a:lnTo>
                <a:lnTo>
                  <a:pt x="226" y="68"/>
                </a:lnTo>
                <a:lnTo>
                  <a:pt x="230" y="70"/>
                </a:lnTo>
                <a:lnTo>
                  <a:pt x="228" y="67"/>
                </a:lnTo>
                <a:lnTo>
                  <a:pt x="226" y="64"/>
                </a:lnTo>
                <a:lnTo>
                  <a:pt x="224" y="63"/>
                </a:lnTo>
                <a:lnTo>
                  <a:pt x="215" y="60"/>
                </a:lnTo>
                <a:lnTo>
                  <a:pt x="211" y="54"/>
                </a:lnTo>
                <a:lnTo>
                  <a:pt x="211" y="53"/>
                </a:lnTo>
                <a:lnTo>
                  <a:pt x="215" y="55"/>
                </a:lnTo>
                <a:lnTo>
                  <a:pt x="220" y="56"/>
                </a:lnTo>
                <a:lnTo>
                  <a:pt x="221" y="59"/>
                </a:lnTo>
                <a:lnTo>
                  <a:pt x="227" y="60"/>
                </a:lnTo>
                <a:lnTo>
                  <a:pt x="225" y="56"/>
                </a:lnTo>
                <a:lnTo>
                  <a:pt x="225" y="51"/>
                </a:lnTo>
                <a:lnTo>
                  <a:pt x="225" y="48"/>
                </a:lnTo>
                <a:lnTo>
                  <a:pt x="221" y="49"/>
                </a:lnTo>
                <a:lnTo>
                  <a:pt x="215" y="45"/>
                </a:lnTo>
                <a:lnTo>
                  <a:pt x="212" y="41"/>
                </a:lnTo>
                <a:lnTo>
                  <a:pt x="211" y="41"/>
                </a:lnTo>
                <a:lnTo>
                  <a:pt x="210" y="43"/>
                </a:lnTo>
                <a:lnTo>
                  <a:pt x="207" y="43"/>
                </a:lnTo>
                <a:lnTo>
                  <a:pt x="203" y="39"/>
                </a:lnTo>
                <a:lnTo>
                  <a:pt x="199" y="37"/>
                </a:lnTo>
                <a:lnTo>
                  <a:pt x="195" y="36"/>
                </a:lnTo>
                <a:lnTo>
                  <a:pt x="193" y="37"/>
                </a:lnTo>
                <a:lnTo>
                  <a:pt x="190" y="38"/>
                </a:lnTo>
                <a:lnTo>
                  <a:pt x="188" y="36"/>
                </a:lnTo>
                <a:lnTo>
                  <a:pt x="188" y="25"/>
                </a:lnTo>
                <a:lnTo>
                  <a:pt x="191" y="24"/>
                </a:lnTo>
                <a:lnTo>
                  <a:pt x="193" y="21"/>
                </a:lnTo>
                <a:lnTo>
                  <a:pt x="192" y="17"/>
                </a:lnTo>
                <a:lnTo>
                  <a:pt x="188" y="14"/>
                </a:lnTo>
                <a:lnTo>
                  <a:pt x="183" y="10"/>
                </a:lnTo>
                <a:lnTo>
                  <a:pt x="173" y="4"/>
                </a:lnTo>
                <a:lnTo>
                  <a:pt x="171" y="5"/>
                </a:lnTo>
                <a:lnTo>
                  <a:pt x="168" y="8"/>
                </a:lnTo>
                <a:lnTo>
                  <a:pt x="166" y="8"/>
                </a:lnTo>
                <a:lnTo>
                  <a:pt x="160" y="5"/>
                </a:lnTo>
                <a:lnTo>
                  <a:pt x="151" y="0"/>
                </a:lnTo>
                <a:lnTo>
                  <a:pt x="151" y="8"/>
                </a:lnTo>
                <a:lnTo>
                  <a:pt x="149" y="15"/>
                </a:lnTo>
                <a:lnTo>
                  <a:pt x="147" y="18"/>
                </a:lnTo>
                <a:lnTo>
                  <a:pt x="144" y="21"/>
                </a:lnTo>
                <a:lnTo>
                  <a:pt x="139" y="30"/>
                </a:lnTo>
                <a:lnTo>
                  <a:pt x="138" y="28"/>
                </a:lnTo>
                <a:lnTo>
                  <a:pt x="135" y="28"/>
                </a:lnTo>
                <a:lnTo>
                  <a:pt x="134" y="28"/>
                </a:lnTo>
                <a:lnTo>
                  <a:pt x="133" y="32"/>
                </a:lnTo>
                <a:lnTo>
                  <a:pt x="131" y="36"/>
                </a:lnTo>
                <a:lnTo>
                  <a:pt x="128" y="44"/>
                </a:lnTo>
                <a:lnTo>
                  <a:pt x="127" y="46"/>
                </a:lnTo>
                <a:lnTo>
                  <a:pt x="125" y="45"/>
                </a:lnTo>
                <a:lnTo>
                  <a:pt x="120" y="43"/>
                </a:lnTo>
                <a:lnTo>
                  <a:pt x="116" y="41"/>
                </a:lnTo>
                <a:lnTo>
                  <a:pt x="115" y="48"/>
                </a:lnTo>
                <a:lnTo>
                  <a:pt x="112" y="60"/>
                </a:lnTo>
                <a:lnTo>
                  <a:pt x="109" y="68"/>
                </a:lnTo>
                <a:lnTo>
                  <a:pt x="104" y="73"/>
                </a:lnTo>
                <a:lnTo>
                  <a:pt x="103" y="78"/>
                </a:lnTo>
                <a:lnTo>
                  <a:pt x="104" y="86"/>
                </a:lnTo>
                <a:lnTo>
                  <a:pt x="100" y="89"/>
                </a:lnTo>
                <a:lnTo>
                  <a:pt x="89" y="95"/>
                </a:lnTo>
                <a:lnTo>
                  <a:pt x="82" y="101"/>
                </a:lnTo>
                <a:lnTo>
                  <a:pt x="73" y="103"/>
                </a:lnTo>
                <a:lnTo>
                  <a:pt x="69" y="100"/>
                </a:lnTo>
                <a:lnTo>
                  <a:pt x="63" y="107"/>
                </a:lnTo>
                <a:lnTo>
                  <a:pt x="61" y="107"/>
                </a:lnTo>
                <a:lnTo>
                  <a:pt x="56" y="105"/>
                </a:lnTo>
                <a:lnTo>
                  <a:pt x="50" y="100"/>
                </a:lnTo>
                <a:lnTo>
                  <a:pt x="49" y="97"/>
                </a:lnTo>
                <a:lnTo>
                  <a:pt x="46" y="97"/>
                </a:lnTo>
                <a:lnTo>
                  <a:pt x="45" y="99"/>
                </a:lnTo>
                <a:lnTo>
                  <a:pt x="43" y="103"/>
                </a:lnTo>
                <a:lnTo>
                  <a:pt x="39" y="109"/>
                </a:lnTo>
                <a:lnTo>
                  <a:pt x="28" y="113"/>
                </a:lnTo>
                <a:lnTo>
                  <a:pt x="25" y="118"/>
                </a:lnTo>
                <a:lnTo>
                  <a:pt x="22" y="127"/>
                </a:lnTo>
                <a:lnTo>
                  <a:pt x="18" y="128"/>
                </a:lnTo>
                <a:lnTo>
                  <a:pt x="15" y="130"/>
                </a:lnTo>
                <a:lnTo>
                  <a:pt x="10" y="133"/>
                </a:lnTo>
                <a:lnTo>
                  <a:pt x="6" y="136"/>
                </a:lnTo>
                <a:lnTo>
                  <a:pt x="0" y="139"/>
                </a:lnTo>
                <a:lnTo>
                  <a:pt x="64" y="133"/>
                </a:lnTo>
                <a:lnTo>
                  <a:pt x="116" y="127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77" name="Freeform 68704">
            <a:extLst>
              <a:ext uri="{FF2B5EF4-FFF2-40B4-BE49-F238E27FC236}">
                <a16:creationId xmlns:a16="http://schemas.microsoft.com/office/drawing/2014/main" id="{59FE77F1-D740-0A12-C906-16CA10DAC135}"/>
              </a:ext>
            </a:extLst>
          </p:cNvPr>
          <p:cNvSpPr>
            <a:spLocks/>
          </p:cNvSpPr>
          <p:nvPr/>
        </p:nvSpPr>
        <p:spPr bwMode="auto">
          <a:xfrm>
            <a:off x="9559242" y="3604400"/>
            <a:ext cx="515171" cy="399360"/>
          </a:xfrm>
          <a:custGeom>
            <a:avLst/>
            <a:gdLst>
              <a:gd name="T0" fmla="*/ 94 w 189"/>
              <a:gd name="T1" fmla="*/ 4 h 147"/>
              <a:gd name="T2" fmla="*/ 79 w 189"/>
              <a:gd name="T3" fmla="*/ 0 h 147"/>
              <a:gd name="T4" fmla="*/ 67 w 189"/>
              <a:gd name="T5" fmla="*/ 4 h 147"/>
              <a:gd name="T6" fmla="*/ 58 w 189"/>
              <a:gd name="T7" fmla="*/ 6 h 147"/>
              <a:gd name="T8" fmla="*/ 39 w 189"/>
              <a:gd name="T9" fmla="*/ 4 h 147"/>
              <a:gd name="T10" fmla="*/ 26 w 189"/>
              <a:gd name="T11" fmla="*/ 7 h 147"/>
              <a:gd name="T12" fmla="*/ 12 w 189"/>
              <a:gd name="T13" fmla="*/ 18 h 147"/>
              <a:gd name="T14" fmla="*/ 11 w 189"/>
              <a:gd name="T15" fmla="*/ 22 h 147"/>
              <a:gd name="T16" fmla="*/ 5 w 189"/>
              <a:gd name="T17" fmla="*/ 26 h 147"/>
              <a:gd name="T18" fmla="*/ 0 w 189"/>
              <a:gd name="T19" fmla="*/ 32 h 147"/>
              <a:gd name="T20" fmla="*/ 4 w 189"/>
              <a:gd name="T21" fmla="*/ 37 h 147"/>
              <a:gd name="T22" fmla="*/ 19 w 189"/>
              <a:gd name="T23" fmla="*/ 45 h 147"/>
              <a:gd name="T24" fmla="*/ 24 w 189"/>
              <a:gd name="T25" fmla="*/ 53 h 147"/>
              <a:gd name="T26" fmla="*/ 34 w 189"/>
              <a:gd name="T27" fmla="*/ 64 h 147"/>
              <a:gd name="T28" fmla="*/ 55 w 189"/>
              <a:gd name="T29" fmla="*/ 81 h 147"/>
              <a:gd name="T30" fmla="*/ 66 w 189"/>
              <a:gd name="T31" fmla="*/ 96 h 147"/>
              <a:gd name="T32" fmla="*/ 76 w 189"/>
              <a:gd name="T33" fmla="*/ 102 h 147"/>
              <a:gd name="T34" fmla="*/ 82 w 189"/>
              <a:gd name="T35" fmla="*/ 107 h 147"/>
              <a:gd name="T36" fmla="*/ 87 w 189"/>
              <a:gd name="T37" fmla="*/ 114 h 147"/>
              <a:gd name="T38" fmla="*/ 89 w 189"/>
              <a:gd name="T39" fmla="*/ 119 h 147"/>
              <a:gd name="T40" fmla="*/ 91 w 189"/>
              <a:gd name="T41" fmla="*/ 124 h 147"/>
              <a:gd name="T42" fmla="*/ 95 w 189"/>
              <a:gd name="T43" fmla="*/ 125 h 147"/>
              <a:gd name="T44" fmla="*/ 98 w 189"/>
              <a:gd name="T45" fmla="*/ 128 h 147"/>
              <a:gd name="T46" fmla="*/ 99 w 189"/>
              <a:gd name="T47" fmla="*/ 133 h 147"/>
              <a:gd name="T48" fmla="*/ 103 w 189"/>
              <a:gd name="T49" fmla="*/ 138 h 147"/>
              <a:gd name="T50" fmla="*/ 104 w 189"/>
              <a:gd name="T51" fmla="*/ 145 h 147"/>
              <a:gd name="T52" fmla="*/ 108 w 189"/>
              <a:gd name="T53" fmla="*/ 147 h 147"/>
              <a:gd name="T54" fmla="*/ 110 w 189"/>
              <a:gd name="T55" fmla="*/ 140 h 147"/>
              <a:gd name="T56" fmla="*/ 116 w 189"/>
              <a:gd name="T57" fmla="*/ 140 h 147"/>
              <a:gd name="T58" fmla="*/ 117 w 189"/>
              <a:gd name="T59" fmla="*/ 137 h 147"/>
              <a:gd name="T60" fmla="*/ 112 w 189"/>
              <a:gd name="T61" fmla="*/ 136 h 147"/>
              <a:gd name="T62" fmla="*/ 110 w 189"/>
              <a:gd name="T63" fmla="*/ 133 h 147"/>
              <a:gd name="T64" fmla="*/ 115 w 189"/>
              <a:gd name="T65" fmla="*/ 132 h 147"/>
              <a:gd name="T66" fmla="*/ 119 w 189"/>
              <a:gd name="T67" fmla="*/ 135 h 147"/>
              <a:gd name="T68" fmla="*/ 124 w 189"/>
              <a:gd name="T69" fmla="*/ 128 h 147"/>
              <a:gd name="T70" fmla="*/ 123 w 189"/>
              <a:gd name="T71" fmla="*/ 123 h 147"/>
              <a:gd name="T72" fmla="*/ 130 w 189"/>
              <a:gd name="T73" fmla="*/ 123 h 147"/>
              <a:gd name="T74" fmla="*/ 135 w 189"/>
              <a:gd name="T75" fmla="*/ 119 h 147"/>
              <a:gd name="T76" fmla="*/ 131 w 189"/>
              <a:gd name="T77" fmla="*/ 118 h 147"/>
              <a:gd name="T78" fmla="*/ 129 w 189"/>
              <a:gd name="T79" fmla="*/ 115 h 147"/>
              <a:gd name="T80" fmla="*/ 133 w 189"/>
              <a:gd name="T81" fmla="*/ 115 h 147"/>
              <a:gd name="T82" fmla="*/ 138 w 189"/>
              <a:gd name="T83" fmla="*/ 117 h 147"/>
              <a:gd name="T84" fmla="*/ 145 w 189"/>
              <a:gd name="T85" fmla="*/ 110 h 147"/>
              <a:gd name="T86" fmla="*/ 141 w 189"/>
              <a:gd name="T87" fmla="*/ 105 h 147"/>
              <a:gd name="T88" fmla="*/ 143 w 189"/>
              <a:gd name="T89" fmla="*/ 103 h 147"/>
              <a:gd name="T90" fmla="*/ 149 w 189"/>
              <a:gd name="T91" fmla="*/ 103 h 147"/>
              <a:gd name="T92" fmla="*/ 155 w 189"/>
              <a:gd name="T93" fmla="*/ 93 h 147"/>
              <a:gd name="T94" fmla="*/ 164 w 189"/>
              <a:gd name="T95" fmla="*/ 89 h 147"/>
              <a:gd name="T96" fmla="*/ 169 w 189"/>
              <a:gd name="T97" fmla="*/ 81 h 147"/>
              <a:gd name="T98" fmla="*/ 165 w 189"/>
              <a:gd name="T99" fmla="*/ 75 h 147"/>
              <a:gd name="T100" fmla="*/ 169 w 189"/>
              <a:gd name="T101" fmla="*/ 75 h 147"/>
              <a:gd name="T102" fmla="*/ 170 w 189"/>
              <a:gd name="T103" fmla="*/ 70 h 147"/>
              <a:gd name="T104" fmla="*/ 175 w 189"/>
              <a:gd name="T105" fmla="*/ 60 h 147"/>
              <a:gd name="T106" fmla="*/ 178 w 189"/>
              <a:gd name="T107" fmla="*/ 54 h 147"/>
              <a:gd name="T108" fmla="*/ 187 w 189"/>
              <a:gd name="T109" fmla="*/ 46 h 147"/>
              <a:gd name="T110" fmla="*/ 138 w 189"/>
              <a:gd name="T111" fmla="*/ 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9" h="147">
                <a:moveTo>
                  <a:pt x="98" y="14"/>
                </a:moveTo>
                <a:cubicBezTo>
                  <a:pt x="94" y="4"/>
                  <a:pt x="94" y="4"/>
                  <a:pt x="94" y="4"/>
                </a:cubicBezTo>
                <a:cubicBezTo>
                  <a:pt x="88" y="1"/>
                  <a:pt x="88" y="1"/>
                  <a:pt x="88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72" y="1"/>
                  <a:pt x="72" y="1"/>
                  <a:pt x="72" y="1"/>
                </a:cubicBezTo>
                <a:cubicBezTo>
                  <a:pt x="67" y="4"/>
                  <a:pt x="67" y="4"/>
                  <a:pt x="67" y="4"/>
                </a:cubicBezTo>
                <a:cubicBezTo>
                  <a:pt x="64" y="5"/>
                  <a:pt x="64" y="5"/>
                  <a:pt x="64" y="5"/>
                </a:cubicBezTo>
                <a:cubicBezTo>
                  <a:pt x="58" y="6"/>
                  <a:pt x="58" y="6"/>
                  <a:pt x="58" y="6"/>
                </a:cubicBezTo>
                <a:cubicBezTo>
                  <a:pt x="46" y="4"/>
                  <a:pt x="46" y="4"/>
                  <a:pt x="46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1" y="5"/>
                  <a:pt x="31" y="5"/>
                  <a:pt x="31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2"/>
                  <a:pt x="11" y="22"/>
                  <a:pt x="11" y="22"/>
                </a:cubicBezTo>
                <a:cubicBezTo>
                  <a:pt x="9" y="23"/>
                  <a:pt x="9" y="23"/>
                  <a:pt x="9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2"/>
                  <a:pt x="0" y="32"/>
                  <a:pt x="0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4" y="37"/>
                  <a:pt x="4" y="37"/>
                  <a:pt x="4" y="37"/>
                </a:cubicBezTo>
                <a:cubicBezTo>
                  <a:pt x="16" y="42"/>
                  <a:pt x="16" y="42"/>
                  <a:pt x="16" y="42"/>
                </a:cubicBezTo>
                <a:cubicBezTo>
                  <a:pt x="19" y="45"/>
                  <a:pt x="19" y="45"/>
                  <a:pt x="19" y="45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53"/>
                  <a:pt x="24" y="53"/>
                  <a:pt x="24" y="53"/>
                </a:cubicBezTo>
                <a:cubicBezTo>
                  <a:pt x="29" y="58"/>
                  <a:pt x="29" y="58"/>
                  <a:pt x="29" y="58"/>
                </a:cubicBezTo>
                <a:cubicBezTo>
                  <a:pt x="34" y="64"/>
                  <a:pt x="34" y="64"/>
                  <a:pt x="34" y="64"/>
                </a:cubicBezTo>
                <a:cubicBezTo>
                  <a:pt x="50" y="77"/>
                  <a:pt x="50" y="77"/>
                  <a:pt x="50" y="77"/>
                </a:cubicBezTo>
                <a:cubicBezTo>
                  <a:pt x="55" y="81"/>
                  <a:pt x="55" y="81"/>
                  <a:pt x="55" y="81"/>
                </a:cubicBezTo>
                <a:cubicBezTo>
                  <a:pt x="61" y="89"/>
                  <a:pt x="61" y="89"/>
                  <a:pt x="61" y="89"/>
                </a:cubicBezTo>
                <a:cubicBezTo>
                  <a:pt x="66" y="96"/>
                  <a:pt x="66" y="96"/>
                  <a:pt x="66" y="96"/>
                </a:cubicBezTo>
                <a:cubicBezTo>
                  <a:pt x="73" y="99"/>
                  <a:pt x="73" y="99"/>
                  <a:pt x="73" y="99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9" y="105"/>
                  <a:pt x="79" y="105"/>
                  <a:pt x="79" y="105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7" y="114"/>
                  <a:pt x="87" y="114"/>
                  <a:pt x="87" y="114"/>
                </a:cubicBezTo>
                <a:cubicBezTo>
                  <a:pt x="89" y="117"/>
                  <a:pt x="89" y="117"/>
                  <a:pt x="89" y="117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95" y="125"/>
                  <a:pt x="95" y="125"/>
                  <a:pt x="95" y="125"/>
                </a:cubicBezTo>
                <a:cubicBezTo>
                  <a:pt x="98" y="127"/>
                  <a:pt x="98" y="127"/>
                  <a:pt x="98" y="127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103" y="137"/>
                  <a:pt x="103" y="137"/>
                  <a:pt x="103" y="137"/>
                </a:cubicBezTo>
                <a:cubicBezTo>
                  <a:pt x="103" y="138"/>
                  <a:pt x="103" y="138"/>
                  <a:pt x="103" y="138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4" y="145"/>
                  <a:pt x="104" y="145"/>
                  <a:pt x="104" y="145"/>
                </a:cubicBezTo>
                <a:cubicBezTo>
                  <a:pt x="106" y="146"/>
                  <a:pt x="106" y="146"/>
                  <a:pt x="106" y="146"/>
                </a:cubicBezTo>
                <a:cubicBezTo>
                  <a:pt x="108" y="147"/>
                  <a:pt x="108" y="147"/>
                  <a:pt x="108" y="147"/>
                </a:cubicBezTo>
                <a:cubicBezTo>
                  <a:pt x="108" y="141"/>
                  <a:pt x="108" y="141"/>
                  <a:pt x="108" y="141"/>
                </a:cubicBezTo>
                <a:cubicBezTo>
                  <a:pt x="110" y="140"/>
                  <a:pt x="110" y="140"/>
                  <a:pt x="110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6" y="140"/>
                  <a:pt x="118" y="139"/>
                  <a:pt x="118" y="139"/>
                </a:cubicBezTo>
                <a:cubicBezTo>
                  <a:pt x="118" y="138"/>
                  <a:pt x="117" y="137"/>
                  <a:pt x="117" y="137"/>
                </a:cubicBezTo>
                <a:cubicBezTo>
                  <a:pt x="116" y="137"/>
                  <a:pt x="116" y="137"/>
                  <a:pt x="116" y="137"/>
                </a:cubicBezTo>
                <a:cubicBezTo>
                  <a:pt x="116" y="137"/>
                  <a:pt x="112" y="136"/>
                  <a:pt x="112" y="136"/>
                </a:cubicBezTo>
                <a:cubicBezTo>
                  <a:pt x="111" y="136"/>
                  <a:pt x="110" y="134"/>
                  <a:pt x="110" y="134"/>
                </a:cubicBezTo>
                <a:cubicBezTo>
                  <a:pt x="110" y="133"/>
                  <a:pt x="110" y="133"/>
                  <a:pt x="110" y="133"/>
                </a:cubicBezTo>
                <a:cubicBezTo>
                  <a:pt x="111" y="129"/>
                  <a:pt x="111" y="129"/>
                  <a:pt x="111" y="129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19" y="135"/>
                  <a:pt x="119" y="135"/>
                  <a:pt x="119" y="135"/>
                </a:cubicBezTo>
                <a:cubicBezTo>
                  <a:pt x="123" y="134"/>
                  <a:pt x="123" y="134"/>
                  <a:pt x="123" y="134"/>
                </a:cubicBezTo>
                <a:cubicBezTo>
                  <a:pt x="124" y="128"/>
                  <a:pt x="124" y="128"/>
                  <a:pt x="124" y="128"/>
                </a:cubicBezTo>
                <a:cubicBezTo>
                  <a:pt x="124" y="127"/>
                  <a:pt x="124" y="127"/>
                  <a:pt x="124" y="127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6" y="123"/>
                  <a:pt x="126" y="123"/>
                  <a:pt x="126" y="123"/>
                </a:cubicBezTo>
                <a:cubicBezTo>
                  <a:pt x="130" y="123"/>
                  <a:pt x="130" y="123"/>
                  <a:pt x="130" y="123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18"/>
                  <a:pt x="131" y="118"/>
                  <a:pt x="131" y="118"/>
                </a:cubicBezTo>
                <a:cubicBezTo>
                  <a:pt x="129" y="117"/>
                  <a:pt x="129" y="117"/>
                  <a:pt x="129" y="117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33" y="115"/>
                  <a:pt x="133" y="115"/>
                  <a:pt x="133" y="115"/>
                </a:cubicBezTo>
                <a:cubicBezTo>
                  <a:pt x="136" y="117"/>
                  <a:pt x="136" y="117"/>
                  <a:pt x="136" y="117"/>
                </a:cubicBezTo>
                <a:cubicBezTo>
                  <a:pt x="138" y="117"/>
                  <a:pt x="138" y="117"/>
                  <a:pt x="138" y="117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5" y="110"/>
                  <a:pt x="145" y="110"/>
                  <a:pt x="145" y="110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1" y="105"/>
                  <a:pt x="141" y="105"/>
                  <a:pt x="141" y="105"/>
                </a:cubicBezTo>
                <a:cubicBezTo>
                  <a:pt x="141" y="104"/>
                  <a:pt x="141" y="104"/>
                  <a:pt x="141" y="104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49" y="103"/>
                  <a:pt x="149" y="103"/>
                  <a:pt x="149" y="103"/>
                </a:cubicBezTo>
                <a:cubicBezTo>
                  <a:pt x="151" y="100"/>
                  <a:pt x="151" y="100"/>
                  <a:pt x="151" y="100"/>
                </a:cubicBezTo>
                <a:cubicBezTo>
                  <a:pt x="155" y="93"/>
                  <a:pt x="155" y="93"/>
                  <a:pt x="155" y="93"/>
                </a:cubicBezTo>
                <a:cubicBezTo>
                  <a:pt x="159" y="90"/>
                  <a:pt x="159" y="90"/>
                  <a:pt x="159" y="90"/>
                </a:cubicBezTo>
                <a:cubicBezTo>
                  <a:pt x="164" y="89"/>
                  <a:pt x="164" y="89"/>
                  <a:pt x="164" y="89"/>
                </a:cubicBezTo>
                <a:cubicBezTo>
                  <a:pt x="167" y="84"/>
                  <a:pt x="167" y="84"/>
                  <a:pt x="167" y="84"/>
                </a:cubicBezTo>
                <a:cubicBezTo>
                  <a:pt x="169" y="81"/>
                  <a:pt x="169" y="81"/>
                  <a:pt x="169" y="81"/>
                </a:cubicBezTo>
                <a:cubicBezTo>
                  <a:pt x="167" y="79"/>
                  <a:pt x="167" y="79"/>
                  <a:pt x="167" y="79"/>
                </a:cubicBezTo>
                <a:cubicBezTo>
                  <a:pt x="165" y="75"/>
                  <a:pt x="165" y="75"/>
                  <a:pt x="165" y="75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169" y="75"/>
                  <a:pt x="169" y="75"/>
                  <a:pt x="169" y="75"/>
                </a:cubicBezTo>
                <a:cubicBezTo>
                  <a:pt x="169" y="72"/>
                  <a:pt x="169" y="72"/>
                  <a:pt x="169" y="72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3" y="66"/>
                  <a:pt x="173" y="66"/>
                  <a:pt x="173" y="66"/>
                </a:cubicBezTo>
                <a:cubicBezTo>
                  <a:pt x="175" y="60"/>
                  <a:pt x="175" y="60"/>
                  <a:pt x="175" y="60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8" y="54"/>
                  <a:pt x="178" y="54"/>
                  <a:pt x="178" y="54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87" y="46"/>
                  <a:pt x="187" y="46"/>
                  <a:pt x="187" y="46"/>
                </a:cubicBezTo>
                <a:cubicBezTo>
                  <a:pt x="189" y="44"/>
                  <a:pt x="189" y="44"/>
                  <a:pt x="189" y="44"/>
                </a:cubicBezTo>
                <a:cubicBezTo>
                  <a:pt x="138" y="6"/>
                  <a:pt x="138" y="6"/>
                  <a:pt x="138" y="6"/>
                </a:cubicBezTo>
                <a:lnTo>
                  <a:pt x="98" y="14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78" name="Freeform 68705">
            <a:extLst>
              <a:ext uri="{FF2B5EF4-FFF2-40B4-BE49-F238E27FC236}">
                <a16:creationId xmlns:a16="http://schemas.microsoft.com/office/drawing/2014/main" id="{04169755-A950-855C-C44B-C2037655D843}"/>
              </a:ext>
            </a:extLst>
          </p:cNvPr>
          <p:cNvSpPr>
            <a:spLocks/>
          </p:cNvSpPr>
          <p:nvPr/>
        </p:nvSpPr>
        <p:spPr bwMode="auto">
          <a:xfrm>
            <a:off x="9027973" y="3678474"/>
            <a:ext cx="405697" cy="650570"/>
          </a:xfrm>
          <a:custGeom>
            <a:avLst/>
            <a:gdLst>
              <a:gd name="T0" fmla="*/ 39 w 126"/>
              <a:gd name="T1" fmla="*/ 183 h 202"/>
              <a:gd name="T2" fmla="*/ 33 w 126"/>
              <a:gd name="T3" fmla="*/ 176 h 202"/>
              <a:gd name="T4" fmla="*/ 36 w 126"/>
              <a:gd name="T5" fmla="*/ 172 h 202"/>
              <a:gd name="T6" fmla="*/ 51 w 126"/>
              <a:gd name="T7" fmla="*/ 168 h 202"/>
              <a:gd name="T8" fmla="*/ 125 w 126"/>
              <a:gd name="T9" fmla="*/ 161 h 202"/>
              <a:gd name="T10" fmla="*/ 120 w 126"/>
              <a:gd name="T11" fmla="*/ 153 h 202"/>
              <a:gd name="T12" fmla="*/ 119 w 126"/>
              <a:gd name="T13" fmla="*/ 148 h 202"/>
              <a:gd name="T14" fmla="*/ 120 w 126"/>
              <a:gd name="T15" fmla="*/ 141 h 202"/>
              <a:gd name="T16" fmla="*/ 116 w 126"/>
              <a:gd name="T17" fmla="*/ 130 h 202"/>
              <a:gd name="T18" fmla="*/ 119 w 126"/>
              <a:gd name="T19" fmla="*/ 123 h 202"/>
              <a:gd name="T20" fmla="*/ 116 w 126"/>
              <a:gd name="T21" fmla="*/ 117 h 202"/>
              <a:gd name="T22" fmla="*/ 122 w 126"/>
              <a:gd name="T23" fmla="*/ 110 h 202"/>
              <a:gd name="T24" fmla="*/ 119 w 126"/>
              <a:gd name="T25" fmla="*/ 104 h 202"/>
              <a:gd name="T26" fmla="*/ 115 w 126"/>
              <a:gd name="T27" fmla="*/ 95 h 202"/>
              <a:gd name="T28" fmla="*/ 106 w 126"/>
              <a:gd name="T29" fmla="*/ 75 h 202"/>
              <a:gd name="T30" fmla="*/ 89 w 126"/>
              <a:gd name="T31" fmla="*/ 12 h 202"/>
              <a:gd name="T32" fmla="*/ 94 w 126"/>
              <a:gd name="T33" fmla="*/ 0 h 202"/>
              <a:gd name="T34" fmla="*/ 1 w 126"/>
              <a:gd name="T35" fmla="*/ 7 h 202"/>
              <a:gd name="T36" fmla="*/ 0 w 126"/>
              <a:gd name="T37" fmla="*/ 106 h 202"/>
              <a:gd name="T38" fmla="*/ 6 w 126"/>
              <a:gd name="T39" fmla="*/ 196 h 202"/>
              <a:gd name="T40" fmla="*/ 11 w 126"/>
              <a:gd name="T41" fmla="*/ 197 h 202"/>
              <a:gd name="T42" fmla="*/ 16 w 126"/>
              <a:gd name="T43" fmla="*/ 195 h 202"/>
              <a:gd name="T44" fmla="*/ 16 w 126"/>
              <a:gd name="T45" fmla="*/ 187 h 202"/>
              <a:gd name="T46" fmla="*/ 21 w 126"/>
              <a:gd name="T47" fmla="*/ 184 h 202"/>
              <a:gd name="T48" fmla="*/ 22 w 126"/>
              <a:gd name="T49" fmla="*/ 189 h 202"/>
              <a:gd name="T50" fmla="*/ 22 w 126"/>
              <a:gd name="T51" fmla="*/ 193 h 202"/>
              <a:gd name="T52" fmla="*/ 25 w 126"/>
              <a:gd name="T53" fmla="*/ 195 h 202"/>
              <a:gd name="T54" fmla="*/ 27 w 126"/>
              <a:gd name="T55" fmla="*/ 199 h 202"/>
              <a:gd name="T56" fmla="*/ 25 w 126"/>
              <a:gd name="T57" fmla="*/ 202 h 202"/>
              <a:gd name="T58" fmla="*/ 31 w 126"/>
              <a:gd name="T59" fmla="*/ 200 h 202"/>
              <a:gd name="T60" fmla="*/ 38 w 126"/>
              <a:gd name="T61" fmla="*/ 197 h 202"/>
              <a:gd name="T62" fmla="*/ 43 w 126"/>
              <a:gd name="T63" fmla="*/ 196 h 202"/>
              <a:gd name="T64" fmla="*/ 44 w 126"/>
              <a:gd name="T65" fmla="*/ 195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6" h="202">
                <a:moveTo>
                  <a:pt x="40" y="188"/>
                </a:moveTo>
                <a:lnTo>
                  <a:pt x="39" y="183"/>
                </a:lnTo>
                <a:lnTo>
                  <a:pt x="35" y="178"/>
                </a:lnTo>
                <a:lnTo>
                  <a:pt x="33" y="176"/>
                </a:lnTo>
                <a:lnTo>
                  <a:pt x="33" y="173"/>
                </a:lnTo>
                <a:lnTo>
                  <a:pt x="36" y="172"/>
                </a:lnTo>
                <a:lnTo>
                  <a:pt x="43" y="170"/>
                </a:lnTo>
                <a:lnTo>
                  <a:pt x="51" y="168"/>
                </a:lnTo>
                <a:lnTo>
                  <a:pt x="126" y="162"/>
                </a:lnTo>
                <a:lnTo>
                  <a:pt x="125" y="161"/>
                </a:lnTo>
                <a:lnTo>
                  <a:pt x="121" y="156"/>
                </a:lnTo>
                <a:lnTo>
                  <a:pt x="120" y="153"/>
                </a:lnTo>
                <a:lnTo>
                  <a:pt x="118" y="150"/>
                </a:lnTo>
                <a:lnTo>
                  <a:pt x="119" y="148"/>
                </a:lnTo>
                <a:lnTo>
                  <a:pt x="121" y="146"/>
                </a:lnTo>
                <a:lnTo>
                  <a:pt x="120" y="141"/>
                </a:lnTo>
                <a:lnTo>
                  <a:pt x="118" y="138"/>
                </a:lnTo>
                <a:lnTo>
                  <a:pt x="116" y="130"/>
                </a:lnTo>
                <a:lnTo>
                  <a:pt x="116" y="125"/>
                </a:lnTo>
                <a:lnTo>
                  <a:pt x="119" y="123"/>
                </a:lnTo>
                <a:lnTo>
                  <a:pt x="120" y="119"/>
                </a:lnTo>
                <a:lnTo>
                  <a:pt x="116" y="117"/>
                </a:lnTo>
                <a:lnTo>
                  <a:pt x="121" y="114"/>
                </a:lnTo>
                <a:lnTo>
                  <a:pt x="122" y="110"/>
                </a:lnTo>
                <a:lnTo>
                  <a:pt x="120" y="108"/>
                </a:lnTo>
                <a:lnTo>
                  <a:pt x="119" y="104"/>
                </a:lnTo>
                <a:lnTo>
                  <a:pt x="119" y="100"/>
                </a:lnTo>
                <a:lnTo>
                  <a:pt x="115" y="95"/>
                </a:lnTo>
                <a:lnTo>
                  <a:pt x="108" y="83"/>
                </a:lnTo>
                <a:lnTo>
                  <a:pt x="106" y="75"/>
                </a:lnTo>
                <a:lnTo>
                  <a:pt x="96" y="41"/>
                </a:lnTo>
                <a:lnTo>
                  <a:pt x="89" y="12"/>
                </a:lnTo>
                <a:lnTo>
                  <a:pt x="87" y="0"/>
                </a:lnTo>
                <a:lnTo>
                  <a:pt x="94" y="0"/>
                </a:lnTo>
                <a:lnTo>
                  <a:pt x="94" y="0"/>
                </a:lnTo>
                <a:lnTo>
                  <a:pt x="1" y="7"/>
                </a:lnTo>
                <a:lnTo>
                  <a:pt x="1" y="14"/>
                </a:lnTo>
                <a:lnTo>
                  <a:pt x="0" y="106"/>
                </a:lnTo>
                <a:lnTo>
                  <a:pt x="0" y="155"/>
                </a:lnTo>
                <a:lnTo>
                  <a:pt x="6" y="196"/>
                </a:lnTo>
                <a:lnTo>
                  <a:pt x="8" y="196"/>
                </a:lnTo>
                <a:lnTo>
                  <a:pt x="11" y="197"/>
                </a:lnTo>
                <a:lnTo>
                  <a:pt x="15" y="198"/>
                </a:lnTo>
                <a:lnTo>
                  <a:pt x="16" y="195"/>
                </a:lnTo>
                <a:lnTo>
                  <a:pt x="15" y="191"/>
                </a:lnTo>
                <a:lnTo>
                  <a:pt x="16" y="187"/>
                </a:lnTo>
                <a:lnTo>
                  <a:pt x="18" y="185"/>
                </a:lnTo>
                <a:lnTo>
                  <a:pt x="21" y="184"/>
                </a:lnTo>
                <a:lnTo>
                  <a:pt x="22" y="186"/>
                </a:lnTo>
                <a:lnTo>
                  <a:pt x="22" y="189"/>
                </a:lnTo>
                <a:lnTo>
                  <a:pt x="21" y="191"/>
                </a:lnTo>
                <a:lnTo>
                  <a:pt x="22" y="193"/>
                </a:lnTo>
                <a:lnTo>
                  <a:pt x="23" y="194"/>
                </a:lnTo>
                <a:lnTo>
                  <a:pt x="25" y="195"/>
                </a:lnTo>
                <a:lnTo>
                  <a:pt x="27" y="197"/>
                </a:lnTo>
                <a:lnTo>
                  <a:pt x="27" y="199"/>
                </a:lnTo>
                <a:lnTo>
                  <a:pt x="27" y="200"/>
                </a:lnTo>
                <a:lnTo>
                  <a:pt x="25" y="202"/>
                </a:lnTo>
                <a:lnTo>
                  <a:pt x="27" y="201"/>
                </a:lnTo>
                <a:lnTo>
                  <a:pt x="31" y="200"/>
                </a:lnTo>
                <a:lnTo>
                  <a:pt x="36" y="199"/>
                </a:lnTo>
                <a:lnTo>
                  <a:pt x="38" y="197"/>
                </a:lnTo>
                <a:lnTo>
                  <a:pt x="39" y="197"/>
                </a:lnTo>
                <a:lnTo>
                  <a:pt x="43" y="196"/>
                </a:lnTo>
                <a:lnTo>
                  <a:pt x="44" y="195"/>
                </a:lnTo>
                <a:lnTo>
                  <a:pt x="44" y="195"/>
                </a:lnTo>
                <a:lnTo>
                  <a:pt x="40" y="188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79" name="Freeform 68706">
            <a:extLst>
              <a:ext uri="{FF2B5EF4-FFF2-40B4-BE49-F238E27FC236}">
                <a16:creationId xmlns:a16="http://schemas.microsoft.com/office/drawing/2014/main" id="{E4BCB76A-6CB3-1452-C45C-651CFD28E072}"/>
              </a:ext>
            </a:extLst>
          </p:cNvPr>
          <p:cNvSpPr>
            <a:spLocks/>
          </p:cNvSpPr>
          <p:nvPr/>
        </p:nvSpPr>
        <p:spPr bwMode="auto">
          <a:xfrm>
            <a:off x="8673792" y="3701019"/>
            <a:ext cx="373500" cy="653792"/>
          </a:xfrm>
          <a:custGeom>
            <a:avLst/>
            <a:gdLst>
              <a:gd name="T0" fmla="*/ 110 w 116"/>
              <a:gd name="T1" fmla="*/ 99 h 203"/>
              <a:gd name="T2" fmla="*/ 111 w 116"/>
              <a:gd name="T3" fmla="*/ 0 h 203"/>
              <a:gd name="T4" fmla="*/ 41 w 116"/>
              <a:gd name="T5" fmla="*/ 5 h 203"/>
              <a:gd name="T6" fmla="*/ 38 w 116"/>
              <a:gd name="T7" fmla="*/ 10 h 203"/>
              <a:gd name="T8" fmla="*/ 35 w 116"/>
              <a:gd name="T9" fmla="*/ 15 h 203"/>
              <a:gd name="T10" fmla="*/ 32 w 116"/>
              <a:gd name="T11" fmla="*/ 17 h 203"/>
              <a:gd name="T12" fmla="*/ 30 w 116"/>
              <a:gd name="T13" fmla="*/ 26 h 203"/>
              <a:gd name="T14" fmla="*/ 22 w 116"/>
              <a:gd name="T15" fmla="*/ 37 h 203"/>
              <a:gd name="T16" fmla="*/ 18 w 116"/>
              <a:gd name="T17" fmla="*/ 44 h 203"/>
              <a:gd name="T18" fmla="*/ 18 w 116"/>
              <a:gd name="T19" fmla="*/ 48 h 203"/>
              <a:gd name="T20" fmla="*/ 17 w 116"/>
              <a:gd name="T21" fmla="*/ 54 h 203"/>
              <a:gd name="T22" fmla="*/ 13 w 116"/>
              <a:gd name="T23" fmla="*/ 58 h 203"/>
              <a:gd name="T24" fmla="*/ 12 w 116"/>
              <a:gd name="T25" fmla="*/ 62 h 203"/>
              <a:gd name="T26" fmla="*/ 11 w 116"/>
              <a:gd name="T27" fmla="*/ 66 h 203"/>
              <a:gd name="T28" fmla="*/ 14 w 116"/>
              <a:gd name="T29" fmla="*/ 70 h 203"/>
              <a:gd name="T30" fmla="*/ 14 w 116"/>
              <a:gd name="T31" fmla="*/ 78 h 203"/>
              <a:gd name="T32" fmla="*/ 14 w 116"/>
              <a:gd name="T33" fmla="*/ 84 h 203"/>
              <a:gd name="T34" fmla="*/ 11 w 116"/>
              <a:gd name="T35" fmla="*/ 89 h 203"/>
              <a:gd name="T36" fmla="*/ 15 w 116"/>
              <a:gd name="T37" fmla="*/ 94 h 203"/>
              <a:gd name="T38" fmla="*/ 11 w 116"/>
              <a:gd name="T39" fmla="*/ 98 h 203"/>
              <a:gd name="T40" fmla="*/ 15 w 116"/>
              <a:gd name="T41" fmla="*/ 102 h 203"/>
              <a:gd name="T42" fmla="*/ 16 w 116"/>
              <a:gd name="T43" fmla="*/ 108 h 203"/>
              <a:gd name="T44" fmla="*/ 19 w 116"/>
              <a:gd name="T45" fmla="*/ 112 h 203"/>
              <a:gd name="T46" fmla="*/ 19 w 116"/>
              <a:gd name="T47" fmla="*/ 123 h 203"/>
              <a:gd name="T48" fmla="*/ 15 w 116"/>
              <a:gd name="T49" fmla="*/ 126 h 203"/>
              <a:gd name="T50" fmla="*/ 14 w 116"/>
              <a:gd name="T51" fmla="*/ 132 h 203"/>
              <a:gd name="T52" fmla="*/ 8 w 116"/>
              <a:gd name="T53" fmla="*/ 140 h 203"/>
              <a:gd name="T54" fmla="*/ 6 w 116"/>
              <a:gd name="T55" fmla="*/ 149 h 203"/>
              <a:gd name="T56" fmla="*/ 4 w 116"/>
              <a:gd name="T57" fmla="*/ 153 h 203"/>
              <a:gd name="T58" fmla="*/ 4 w 116"/>
              <a:gd name="T59" fmla="*/ 160 h 203"/>
              <a:gd name="T60" fmla="*/ 0 w 116"/>
              <a:gd name="T61" fmla="*/ 164 h 203"/>
              <a:gd name="T62" fmla="*/ 1 w 116"/>
              <a:gd name="T63" fmla="*/ 171 h 203"/>
              <a:gd name="T64" fmla="*/ 65 w 116"/>
              <a:gd name="T65" fmla="*/ 184 h 203"/>
              <a:gd name="T66" fmla="*/ 70 w 116"/>
              <a:gd name="T67" fmla="*/ 192 h 203"/>
              <a:gd name="T68" fmla="*/ 71 w 116"/>
              <a:gd name="T69" fmla="*/ 203 h 203"/>
              <a:gd name="T70" fmla="*/ 72 w 116"/>
              <a:gd name="T71" fmla="*/ 203 h 203"/>
              <a:gd name="T72" fmla="*/ 79 w 116"/>
              <a:gd name="T73" fmla="*/ 199 h 203"/>
              <a:gd name="T74" fmla="*/ 82 w 116"/>
              <a:gd name="T75" fmla="*/ 193 h 203"/>
              <a:gd name="T76" fmla="*/ 89 w 116"/>
              <a:gd name="T77" fmla="*/ 193 h 203"/>
              <a:gd name="T78" fmla="*/ 98 w 116"/>
              <a:gd name="T79" fmla="*/ 190 h 203"/>
              <a:gd name="T80" fmla="*/ 104 w 116"/>
              <a:gd name="T81" fmla="*/ 190 h 203"/>
              <a:gd name="T82" fmla="*/ 109 w 116"/>
              <a:gd name="T83" fmla="*/ 190 h 203"/>
              <a:gd name="T84" fmla="*/ 115 w 116"/>
              <a:gd name="T85" fmla="*/ 190 h 203"/>
              <a:gd name="T86" fmla="*/ 116 w 116"/>
              <a:gd name="T87" fmla="*/ 189 h 203"/>
              <a:gd name="T88" fmla="*/ 110 w 116"/>
              <a:gd name="T89" fmla="*/ 14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6" h="203">
                <a:moveTo>
                  <a:pt x="110" y="148"/>
                </a:moveTo>
                <a:lnTo>
                  <a:pt x="110" y="99"/>
                </a:lnTo>
                <a:lnTo>
                  <a:pt x="111" y="7"/>
                </a:lnTo>
                <a:lnTo>
                  <a:pt x="111" y="0"/>
                </a:lnTo>
                <a:lnTo>
                  <a:pt x="41" y="5"/>
                </a:lnTo>
                <a:lnTo>
                  <a:pt x="41" y="5"/>
                </a:lnTo>
                <a:lnTo>
                  <a:pt x="42" y="8"/>
                </a:lnTo>
                <a:lnTo>
                  <a:pt x="38" y="10"/>
                </a:lnTo>
                <a:lnTo>
                  <a:pt x="36" y="12"/>
                </a:lnTo>
                <a:lnTo>
                  <a:pt x="35" y="15"/>
                </a:lnTo>
                <a:lnTo>
                  <a:pt x="33" y="17"/>
                </a:lnTo>
                <a:lnTo>
                  <a:pt x="32" y="17"/>
                </a:lnTo>
                <a:lnTo>
                  <a:pt x="30" y="22"/>
                </a:lnTo>
                <a:lnTo>
                  <a:pt x="30" y="26"/>
                </a:lnTo>
                <a:lnTo>
                  <a:pt x="27" y="31"/>
                </a:lnTo>
                <a:lnTo>
                  <a:pt x="22" y="37"/>
                </a:lnTo>
                <a:lnTo>
                  <a:pt x="19" y="40"/>
                </a:lnTo>
                <a:lnTo>
                  <a:pt x="18" y="44"/>
                </a:lnTo>
                <a:lnTo>
                  <a:pt x="20" y="45"/>
                </a:lnTo>
                <a:lnTo>
                  <a:pt x="18" y="48"/>
                </a:lnTo>
                <a:lnTo>
                  <a:pt x="16" y="52"/>
                </a:lnTo>
                <a:lnTo>
                  <a:pt x="17" y="54"/>
                </a:lnTo>
                <a:lnTo>
                  <a:pt x="16" y="54"/>
                </a:lnTo>
                <a:lnTo>
                  <a:pt x="13" y="58"/>
                </a:lnTo>
                <a:lnTo>
                  <a:pt x="11" y="61"/>
                </a:lnTo>
                <a:lnTo>
                  <a:pt x="12" y="62"/>
                </a:lnTo>
                <a:lnTo>
                  <a:pt x="11" y="64"/>
                </a:lnTo>
                <a:lnTo>
                  <a:pt x="11" y="66"/>
                </a:lnTo>
                <a:lnTo>
                  <a:pt x="12" y="67"/>
                </a:lnTo>
                <a:lnTo>
                  <a:pt x="14" y="70"/>
                </a:lnTo>
                <a:lnTo>
                  <a:pt x="14" y="72"/>
                </a:lnTo>
                <a:lnTo>
                  <a:pt x="14" y="78"/>
                </a:lnTo>
                <a:lnTo>
                  <a:pt x="15" y="81"/>
                </a:lnTo>
                <a:lnTo>
                  <a:pt x="14" y="84"/>
                </a:lnTo>
                <a:lnTo>
                  <a:pt x="12" y="89"/>
                </a:lnTo>
                <a:lnTo>
                  <a:pt x="11" y="89"/>
                </a:lnTo>
                <a:lnTo>
                  <a:pt x="14" y="91"/>
                </a:lnTo>
                <a:lnTo>
                  <a:pt x="15" y="94"/>
                </a:lnTo>
                <a:lnTo>
                  <a:pt x="15" y="96"/>
                </a:lnTo>
                <a:lnTo>
                  <a:pt x="11" y="98"/>
                </a:lnTo>
                <a:lnTo>
                  <a:pt x="14" y="100"/>
                </a:lnTo>
                <a:lnTo>
                  <a:pt x="15" y="102"/>
                </a:lnTo>
                <a:lnTo>
                  <a:pt x="15" y="103"/>
                </a:lnTo>
                <a:lnTo>
                  <a:pt x="16" y="108"/>
                </a:lnTo>
                <a:lnTo>
                  <a:pt x="16" y="110"/>
                </a:lnTo>
                <a:lnTo>
                  <a:pt x="19" y="112"/>
                </a:lnTo>
                <a:lnTo>
                  <a:pt x="20" y="115"/>
                </a:lnTo>
                <a:lnTo>
                  <a:pt x="19" y="123"/>
                </a:lnTo>
                <a:lnTo>
                  <a:pt x="16" y="126"/>
                </a:lnTo>
                <a:lnTo>
                  <a:pt x="15" y="126"/>
                </a:lnTo>
                <a:lnTo>
                  <a:pt x="15" y="130"/>
                </a:lnTo>
                <a:lnTo>
                  <a:pt x="14" y="132"/>
                </a:lnTo>
                <a:lnTo>
                  <a:pt x="10" y="138"/>
                </a:lnTo>
                <a:lnTo>
                  <a:pt x="8" y="140"/>
                </a:lnTo>
                <a:lnTo>
                  <a:pt x="7" y="147"/>
                </a:lnTo>
                <a:lnTo>
                  <a:pt x="6" y="149"/>
                </a:lnTo>
                <a:lnTo>
                  <a:pt x="5" y="150"/>
                </a:lnTo>
                <a:lnTo>
                  <a:pt x="4" y="153"/>
                </a:lnTo>
                <a:lnTo>
                  <a:pt x="4" y="155"/>
                </a:lnTo>
                <a:lnTo>
                  <a:pt x="4" y="160"/>
                </a:lnTo>
                <a:lnTo>
                  <a:pt x="1" y="162"/>
                </a:lnTo>
                <a:lnTo>
                  <a:pt x="0" y="164"/>
                </a:lnTo>
                <a:lnTo>
                  <a:pt x="0" y="167"/>
                </a:lnTo>
                <a:lnTo>
                  <a:pt x="1" y="171"/>
                </a:lnTo>
                <a:lnTo>
                  <a:pt x="66" y="168"/>
                </a:lnTo>
                <a:lnTo>
                  <a:pt x="65" y="184"/>
                </a:lnTo>
                <a:lnTo>
                  <a:pt x="67" y="188"/>
                </a:lnTo>
                <a:lnTo>
                  <a:pt x="70" y="192"/>
                </a:lnTo>
                <a:lnTo>
                  <a:pt x="71" y="199"/>
                </a:lnTo>
                <a:lnTo>
                  <a:pt x="71" y="203"/>
                </a:lnTo>
                <a:lnTo>
                  <a:pt x="71" y="203"/>
                </a:lnTo>
                <a:lnTo>
                  <a:pt x="72" y="203"/>
                </a:lnTo>
                <a:lnTo>
                  <a:pt x="77" y="200"/>
                </a:lnTo>
                <a:lnTo>
                  <a:pt x="79" y="199"/>
                </a:lnTo>
                <a:lnTo>
                  <a:pt x="82" y="197"/>
                </a:lnTo>
                <a:lnTo>
                  <a:pt x="82" y="193"/>
                </a:lnTo>
                <a:lnTo>
                  <a:pt x="86" y="193"/>
                </a:lnTo>
                <a:lnTo>
                  <a:pt x="89" y="193"/>
                </a:lnTo>
                <a:lnTo>
                  <a:pt x="93" y="192"/>
                </a:lnTo>
                <a:lnTo>
                  <a:pt x="98" y="190"/>
                </a:lnTo>
                <a:lnTo>
                  <a:pt x="102" y="190"/>
                </a:lnTo>
                <a:lnTo>
                  <a:pt x="104" y="190"/>
                </a:lnTo>
                <a:lnTo>
                  <a:pt x="107" y="190"/>
                </a:lnTo>
                <a:lnTo>
                  <a:pt x="109" y="190"/>
                </a:lnTo>
                <a:lnTo>
                  <a:pt x="113" y="192"/>
                </a:lnTo>
                <a:lnTo>
                  <a:pt x="115" y="190"/>
                </a:lnTo>
                <a:lnTo>
                  <a:pt x="116" y="189"/>
                </a:lnTo>
                <a:lnTo>
                  <a:pt x="116" y="189"/>
                </a:lnTo>
                <a:lnTo>
                  <a:pt x="116" y="189"/>
                </a:lnTo>
                <a:lnTo>
                  <a:pt x="110" y="148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80" name="Freeform 68707">
            <a:extLst>
              <a:ext uri="{FF2B5EF4-FFF2-40B4-BE49-F238E27FC236}">
                <a16:creationId xmlns:a16="http://schemas.microsoft.com/office/drawing/2014/main" id="{D9AE0C4D-A82D-EC00-A3CE-6B0C75F2E960}"/>
              </a:ext>
            </a:extLst>
          </p:cNvPr>
          <p:cNvSpPr>
            <a:spLocks/>
          </p:cNvSpPr>
          <p:nvPr/>
        </p:nvSpPr>
        <p:spPr bwMode="auto">
          <a:xfrm>
            <a:off x="9852246" y="2911961"/>
            <a:ext cx="463654" cy="338169"/>
          </a:xfrm>
          <a:custGeom>
            <a:avLst/>
            <a:gdLst>
              <a:gd name="T0" fmla="*/ 0 w 170"/>
              <a:gd name="T1" fmla="*/ 24 h 123"/>
              <a:gd name="T2" fmla="*/ 3 w 170"/>
              <a:gd name="T3" fmla="*/ 44 h 123"/>
              <a:gd name="T4" fmla="*/ 16 w 170"/>
              <a:gd name="T5" fmla="*/ 33 h 123"/>
              <a:gd name="T6" fmla="*/ 28 w 170"/>
              <a:gd name="T7" fmla="*/ 25 h 123"/>
              <a:gd name="T8" fmla="*/ 31 w 170"/>
              <a:gd name="T9" fmla="*/ 27 h 123"/>
              <a:gd name="T10" fmla="*/ 41 w 170"/>
              <a:gd name="T11" fmla="*/ 22 h 123"/>
              <a:gd name="T12" fmla="*/ 63 w 170"/>
              <a:gd name="T13" fmla="*/ 22 h 123"/>
              <a:gd name="T14" fmla="*/ 70 w 170"/>
              <a:gd name="T15" fmla="*/ 36 h 123"/>
              <a:gd name="T16" fmla="*/ 83 w 170"/>
              <a:gd name="T17" fmla="*/ 43 h 123"/>
              <a:gd name="T18" fmla="*/ 93 w 170"/>
              <a:gd name="T19" fmla="*/ 51 h 123"/>
              <a:gd name="T20" fmla="*/ 92 w 170"/>
              <a:gd name="T21" fmla="*/ 60 h 123"/>
              <a:gd name="T22" fmla="*/ 89 w 170"/>
              <a:gd name="T23" fmla="*/ 74 h 123"/>
              <a:gd name="T24" fmla="*/ 94 w 170"/>
              <a:gd name="T25" fmla="*/ 75 h 123"/>
              <a:gd name="T26" fmla="*/ 101 w 170"/>
              <a:gd name="T27" fmla="*/ 75 h 123"/>
              <a:gd name="T28" fmla="*/ 106 w 170"/>
              <a:gd name="T29" fmla="*/ 75 h 123"/>
              <a:gd name="T30" fmla="*/ 122 w 170"/>
              <a:gd name="T31" fmla="*/ 78 h 123"/>
              <a:gd name="T32" fmla="*/ 129 w 170"/>
              <a:gd name="T33" fmla="*/ 79 h 123"/>
              <a:gd name="T34" fmla="*/ 124 w 170"/>
              <a:gd name="T35" fmla="*/ 72 h 123"/>
              <a:gd name="T36" fmla="*/ 124 w 170"/>
              <a:gd name="T37" fmla="*/ 68 h 123"/>
              <a:gd name="T38" fmla="*/ 116 w 170"/>
              <a:gd name="T39" fmla="*/ 57 h 123"/>
              <a:gd name="T40" fmla="*/ 115 w 170"/>
              <a:gd name="T41" fmla="*/ 43 h 123"/>
              <a:gd name="T42" fmla="*/ 113 w 170"/>
              <a:gd name="T43" fmla="*/ 31 h 123"/>
              <a:gd name="T44" fmla="*/ 115 w 170"/>
              <a:gd name="T45" fmla="*/ 28 h 123"/>
              <a:gd name="T46" fmla="*/ 124 w 170"/>
              <a:gd name="T47" fmla="*/ 18 h 123"/>
              <a:gd name="T48" fmla="*/ 129 w 170"/>
              <a:gd name="T49" fmla="*/ 13 h 123"/>
              <a:gd name="T50" fmla="*/ 125 w 170"/>
              <a:gd name="T51" fmla="*/ 21 h 123"/>
              <a:gd name="T52" fmla="*/ 123 w 170"/>
              <a:gd name="T53" fmla="*/ 31 h 123"/>
              <a:gd name="T54" fmla="*/ 122 w 170"/>
              <a:gd name="T55" fmla="*/ 36 h 123"/>
              <a:gd name="T56" fmla="*/ 126 w 170"/>
              <a:gd name="T57" fmla="*/ 41 h 123"/>
              <a:gd name="T58" fmla="*/ 131 w 170"/>
              <a:gd name="T59" fmla="*/ 46 h 123"/>
              <a:gd name="T60" fmla="*/ 134 w 170"/>
              <a:gd name="T61" fmla="*/ 51 h 123"/>
              <a:gd name="T62" fmla="*/ 130 w 170"/>
              <a:gd name="T63" fmla="*/ 57 h 123"/>
              <a:gd name="T64" fmla="*/ 128 w 170"/>
              <a:gd name="T65" fmla="*/ 61 h 123"/>
              <a:gd name="T66" fmla="*/ 129 w 170"/>
              <a:gd name="T67" fmla="*/ 65 h 123"/>
              <a:gd name="T68" fmla="*/ 139 w 170"/>
              <a:gd name="T69" fmla="*/ 66 h 123"/>
              <a:gd name="T70" fmla="*/ 146 w 170"/>
              <a:gd name="T71" fmla="*/ 75 h 123"/>
              <a:gd name="T72" fmla="*/ 147 w 170"/>
              <a:gd name="T73" fmla="*/ 81 h 123"/>
              <a:gd name="T74" fmla="*/ 152 w 170"/>
              <a:gd name="T75" fmla="*/ 89 h 123"/>
              <a:gd name="T76" fmla="*/ 148 w 170"/>
              <a:gd name="T77" fmla="*/ 104 h 123"/>
              <a:gd name="T78" fmla="*/ 149 w 170"/>
              <a:gd name="T79" fmla="*/ 120 h 123"/>
              <a:gd name="T80" fmla="*/ 153 w 170"/>
              <a:gd name="T81" fmla="*/ 116 h 123"/>
              <a:gd name="T82" fmla="*/ 157 w 170"/>
              <a:gd name="T83" fmla="*/ 102 h 123"/>
              <a:gd name="T84" fmla="*/ 157 w 170"/>
              <a:gd name="T85" fmla="*/ 97 h 123"/>
              <a:gd name="T86" fmla="*/ 163 w 170"/>
              <a:gd name="T87" fmla="*/ 91 h 123"/>
              <a:gd name="T88" fmla="*/ 163 w 170"/>
              <a:gd name="T89" fmla="*/ 79 h 123"/>
              <a:gd name="T90" fmla="*/ 167 w 170"/>
              <a:gd name="T91" fmla="*/ 71 h 123"/>
              <a:gd name="T92" fmla="*/ 167 w 170"/>
              <a:gd name="T93" fmla="*/ 77 h 123"/>
              <a:gd name="T94" fmla="*/ 168 w 170"/>
              <a:gd name="T95" fmla="*/ 82 h 123"/>
              <a:gd name="T96" fmla="*/ 170 w 170"/>
              <a:gd name="T97" fmla="*/ 68 h 123"/>
              <a:gd name="T98" fmla="*/ 169 w 170"/>
              <a:gd name="T99" fmla="*/ 54 h 123"/>
              <a:gd name="T100" fmla="*/ 134 w 170"/>
              <a:gd name="T101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0" h="123">
                <a:moveTo>
                  <a:pt x="134" y="0"/>
                </a:move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3" y="44"/>
                  <a:pt x="3" y="44"/>
                  <a:pt x="3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16" y="33"/>
                  <a:pt x="16" y="33"/>
                  <a:pt x="16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8" y="25"/>
                  <a:pt x="28" y="25"/>
                  <a:pt x="28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27"/>
                  <a:pt x="31" y="27"/>
                  <a:pt x="31" y="27"/>
                </a:cubicBezTo>
                <a:cubicBezTo>
                  <a:pt x="38" y="22"/>
                  <a:pt x="38" y="22"/>
                  <a:pt x="38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9" y="18"/>
                  <a:pt x="49" y="18"/>
                  <a:pt x="49" y="18"/>
                </a:cubicBezTo>
                <a:cubicBezTo>
                  <a:pt x="63" y="22"/>
                  <a:pt x="63" y="22"/>
                  <a:pt x="63" y="22"/>
                </a:cubicBezTo>
                <a:cubicBezTo>
                  <a:pt x="67" y="28"/>
                  <a:pt x="67" y="28"/>
                  <a:pt x="67" y="28"/>
                </a:cubicBezTo>
                <a:cubicBezTo>
                  <a:pt x="70" y="36"/>
                  <a:pt x="70" y="36"/>
                  <a:pt x="70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83" y="43"/>
                  <a:pt x="83" y="43"/>
                  <a:pt x="83" y="43"/>
                </a:cubicBezTo>
                <a:cubicBezTo>
                  <a:pt x="88" y="48"/>
                  <a:pt x="88" y="48"/>
                  <a:pt x="88" y="48"/>
                </a:cubicBezTo>
                <a:cubicBezTo>
                  <a:pt x="93" y="51"/>
                  <a:pt x="93" y="51"/>
                  <a:pt x="93" y="51"/>
                </a:cubicBezTo>
                <a:cubicBezTo>
                  <a:pt x="94" y="56"/>
                  <a:pt x="94" y="56"/>
                  <a:pt x="94" y="56"/>
                </a:cubicBezTo>
                <a:cubicBezTo>
                  <a:pt x="92" y="60"/>
                  <a:pt x="92" y="60"/>
                  <a:pt x="92" y="60"/>
                </a:cubicBezTo>
                <a:cubicBezTo>
                  <a:pt x="88" y="61"/>
                  <a:pt x="88" y="61"/>
                  <a:pt x="88" y="61"/>
                </a:cubicBezTo>
                <a:cubicBezTo>
                  <a:pt x="89" y="74"/>
                  <a:pt x="89" y="74"/>
                  <a:pt x="89" y="74"/>
                </a:cubicBezTo>
                <a:cubicBezTo>
                  <a:pt x="91" y="76"/>
                  <a:pt x="91" y="76"/>
                  <a:pt x="91" y="76"/>
                </a:cubicBezTo>
                <a:cubicBezTo>
                  <a:pt x="94" y="75"/>
                  <a:pt x="94" y="75"/>
                  <a:pt x="94" y="75"/>
                </a:cubicBezTo>
                <a:cubicBezTo>
                  <a:pt x="97" y="74"/>
                  <a:pt x="97" y="74"/>
                  <a:pt x="97" y="74"/>
                </a:cubicBezTo>
                <a:cubicBezTo>
                  <a:pt x="101" y="75"/>
                  <a:pt x="101" y="75"/>
                  <a:pt x="101" y="75"/>
                </a:cubicBezTo>
                <a:cubicBezTo>
                  <a:pt x="102" y="76"/>
                  <a:pt x="102" y="76"/>
                  <a:pt x="102" y="76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29" y="79"/>
                  <a:pt x="129" y="79"/>
                  <a:pt x="129" y="79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4" y="69"/>
                  <a:pt x="124" y="69"/>
                  <a:pt x="124" y="69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16" y="57"/>
                  <a:pt x="116" y="57"/>
                  <a:pt x="116" y="57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3" y="31"/>
                  <a:pt x="113" y="31"/>
                  <a:pt x="113" y="31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27" y="12"/>
                  <a:pt x="127" y="12"/>
                  <a:pt x="127" y="12"/>
                </a:cubicBezTo>
                <a:cubicBezTo>
                  <a:pt x="129" y="13"/>
                  <a:pt x="129" y="13"/>
                  <a:pt x="129" y="13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23" y="27"/>
                  <a:pt x="123" y="27"/>
                  <a:pt x="123" y="27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7" y="31"/>
                  <a:pt x="127" y="31"/>
                  <a:pt x="127" y="31"/>
                </a:cubicBezTo>
                <a:cubicBezTo>
                  <a:pt x="122" y="36"/>
                  <a:pt x="122" y="36"/>
                  <a:pt x="122" y="36"/>
                </a:cubicBezTo>
                <a:cubicBezTo>
                  <a:pt x="120" y="39"/>
                  <a:pt x="120" y="39"/>
                  <a:pt x="120" y="39"/>
                </a:cubicBezTo>
                <a:cubicBezTo>
                  <a:pt x="126" y="41"/>
                  <a:pt x="126" y="41"/>
                  <a:pt x="126" y="41"/>
                </a:cubicBezTo>
                <a:cubicBezTo>
                  <a:pt x="128" y="42"/>
                  <a:pt x="128" y="42"/>
                  <a:pt x="128" y="42"/>
                </a:cubicBezTo>
                <a:cubicBezTo>
                  <a:pt x="131" y="46"/>
                  <a:pt x="131" y="46"/>
                  <a:pt x="131" y="46"/>
                </a:cubicBezTo>
                <a:cubicBezTo>
                  <a:pt x="130" y="47"/>
                  <a:pt x="130" y="47"/>
                  <a:pt x="130" y="47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4" y="53"/>
                  <a:pt x="134" y="53"/>
                  <a:pt x="134" y="53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7" y="63"/>
                  <a:pt x="127" y="63"/>
                  <a:pt x="127" y="63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9" y="66"/>
                  <a:pt x="139" y="66"/>
                  <a:pt x="139" y="66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8" y="80"/>
                  <a:pt x="148" y="80"/>
                  <a:pt x="148" y="80"/>
                </a:cubicBezTo>
                <a:cubicBezTo>
                  <a:pt x="147" y="81"/>
                  <a:pt x="147" y="81"/>
                  <a:pt x="147" y="81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2" y="89"/>
                  <a:pt x="152" y="89"/>
                  <a:pt x="152" y="89"/>
                </a:cubicBezTo>
                <a:cubicBezTo>
                  <a:pt x="149" y="98"/>
                  <a:pt x="149" y="98"/>
                  <a:pt x="149" y="98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48" y="114"/>
                  <a:pt x="148" y="114"/>
                  <a:pt x="148" y="114"/>
                </a:cubicBezTo>
                <a:cubicBezTo>
                  <a:pt x="149" y="120"/>
                  <a:pt x="149" y="120"/>
                  <a:pt x="149" y="120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3" y="116"/>
                  <a:pt x="153" y="116"/>
                  <a:pt x="153" y="116"/>
                </a:cubicBezTo>
                <a:cubicBezTo>
                  <a:pt x="154" y="105"/>
                  <a:pt x="154" y="105"/>
                  <a:pt x="154" y="105"/>
                </a:cubicBezTo>
                <a:cubicBezTo>
                  <a:pt x="157" y="102"/>
                  <a:pt x="157" y="102"/>
                  <a:pt x="157" y="102"/>
                </a:cubicBezTo>
                <a:cubicBezTo>
                  <a:pt x="157" y="99"/>
                  <a:pt x="157" y="99"/>
                  <a:pt x="157" y="99"/>
                </a:cubicBezTo>
                <a:cubicBezTo>
                  <a:pt x="157" y="97"/>
                  <a:pt x="157" y="97"/>
                  <a:pt x="157" y="97"/>
                </a:cubicBezTo>
                <a:cubicBezTo>
                  <a:pt x="160" y="95"/>
                  <a:pt x="160" y="95"/>
                  <a:pt x="160" y="95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2"/>
                  <a:pt x="163" y="82"/>
                  <a:pt x="163" y="82"/>
                </a:cubicBezTo>
                <a:cubicBezTo>
                  <a:pt x="163" y="79"/>
                  <a:pt x="163" y="79"/>
                  <a:pt x="163" y="79"/>
                </a:cubicBezTo>
                <a:cubicBezTo>
                  <a:pt x="163" y="75"/>
                  <a:pt x="163" y="75"/>
                  <a:pt x="163" y="75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74"/>
                  <a:pt x="168" y="74"/>
                  <a:pt x="168" y="74"/>
                </a:cubicBezTo>
                <a:cubicBezTo>
                  <a:pt x="167" y="77"/>
                  <a:pt x="167" y="77"/>
                  <a:pt x="167" y="77"/>
                </a:cubicBezTo>
                <a:cubicBezTo>
                  <a:pt x="167" y="77"/>
                  <a:pt x="165" y="80"/>
                  <a:pt x="165" y="80"/>
                </a:cubicBezTo>
                <a:cubicBezTo>
                  <a:pt x="166" y="81"/>
                  <a:pt x="168" y="82"/>
                  <a:pt x="168" y="82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70" y="68"/>
                  <a:pt x="170" y="68"/>
                  <a:pt x="170" y="68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48" y="57"/>
                  <a:pt x="148" y="57"/>
                  <a:pt x="148" y="57"/>
                </a:cubicBezTo>
                <a:lnTo>
                  <a:pt x="134" y="0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81" name="Freeform 68708">
            <a:extLst>
              <a:ext uri="{FF2B5EF4-FFF2-40B4-BE49-F238E27FC236}">
                <a16:creationId xmlns:a16="http://schemas.microsoft.com/office/drawing/2014/main" id="{434A25E0-9C3F-CC62-13DE-CBE58C5B424B}"/>
              </a:ext>
            </a:extLst>
          </p:cNvPr>
          <p:cNvSpPr>
            <a:spLocks/>
          </p:cNvSpPr>
          <p:nvPr/>
        </p:nvSpPr>
        <p:spPr bwMode="auto">
          <a:xfrm>
            <a:off x="9568901" y="2873314"/>
            <a:ext cx="476533" cy="470215"/>
          </a:xfrm>
          <a:custGeom>
            <a:avLst/>
            <a:gdLst>
              <a:gd name="T0" fmla="*/ 24 w 148"/>
              <a:gd name="T1" fmla="*/ 136 h 146"/>
              <a:gd name="T2" fmla="*/ 31 w 148"/>
              <a:gd name="T3" fmla="*/ 144 h 146"/>
              <a:gd name="T4" fmla="*/ 38 w 148"/>
              <a:gd name="T5" fmla="*/ 146 h 146"/>
              <a:gd name="T6" fmla="*/ 48 w 148"/>
              <a:gd name="T7" fmla="*/ 142 h 146"/>
              <a:gd name="T8" fmla="*/ 64 w 148"/>
              <a:gd name="T9" fmla="*/ 134 h 146"/>
              <a:gd name="T10" fmla="*/ 79 w 148"/>
              <a:gd name="T11" fmla="*/ 125 h 146"/>
              <a:gd name="T12" fmla="*/ 79 w 148"/>
              <a:gd name="T13" fmla="*/ 112 h 146"/>
              <a:gd name="T14" fmla="*/ 87 w 148"/>
              <a:gd name="T15" fmla="*/ 99 h 146"/>
              <a:gd name="T16" fmla="*/ 91 w 148"/>
              <a:gd name="T17" fmla="*/ 80 h 146"/>
              <a:gd name="T18" fmla="*/ 100 w 148"/>
              <a:gd name="T19" fmla="*/ 84 h 146"/>
              <a:gd name="T20" fmla="*/ 103 w 148"/>
              <a:gd name="T21" fmla="*/ 83 h 146"/>
              <a:gd name="T22" fmla="*/ 108 w 148"/>
              <a:gd name="T23" fmla="*/ 71 h 146"/>
              <a:gd name="T24" fmla="*/ 110 w 148"/>
              <a:gd name="T25" fmla="*/ 67 h 146"/>
              <a:gd name="T26" fmla="*/ 114 w 148"/>
              <a:gd name="T27" fmla="*/ 69 h 146"/>
              <a:gd name="T28" fmla="*/ 122 w 148"/>
              <a:gd name="T29" fmla="*/ 57 h 146"/>
              <a:gd name="T30" fmla="*/ 126 w 148"/>
              <a:gd name="T31" fmla="*/ 47 h 146"/>
              <a:gd name="T32" fmla="*/ 135 w 148"/>
              <a:gd name="T33" fmla="*/ 44 h 146"/>
              <a:gd name="T34" fmla="*/ 143 w 148"/>
              <a:gd name="T35" fmla="*/ 47 h 146"/>
              <a:gd name="T36" fmla="*/ 148 w 148"/>
              <a:gd name="T37" fmla="*/ 43 h 146"/>
              <a:gd name="T38" fmla="*/ 145 w 148"/>
              <a:gd name="T39" fmla="*/ 36 h 146"/>
              <a:gd name="T40" fmla="*/ 130 w 148"/>
              <a:gd name="T41" fmla="*/ 28 h 146"/>
              <a:gd name="T42" fmla="*/ 120 w 148"/>
              <a:gd name="T43" fmla="*/ 31 h 146"/>
              <a:gd name="T44" fmla="*/ 113 w 148"/>
              <a:gd name="T45" fmla="*/ 34 h 146"/>
              <a:gd name="T46" fmla="*/ 107 w 148"/>
              <a:gd name="T47" fmla="*/ 40 h 146"/>
              <a:gd name="T48" fmla="*/ 94 w 148"/>
              <a:gd name="T49" fmla="*/ 50 h 146"/>
              <a:gd name="T50" fmla="*/ 88 w 148"/>
              <a:gd name="T51" fmla="*/ 33 h 146"/>
              <a:gd name="T52" fmla="*/ 51 w 148"/>
              <a:gd name="T53" fmla="*/ 0 h 146"/>
              <a:gd name="T54" fmla="*/ 47 w 148"/>
              <a:gd name="T55" fmla="*/ 3 h 146"/>
              <a:gd name="T56" fmla="*/ 48 w 148"/>
              <a:gd name="T57" fmla="*/ 7 h 146"/>
              <a:gd name="T58" fmla="*/ 48 w 148"/>
              <a:gd name="T59" fmla="*/ 19 h 146"/>
              <a:gd name="T60" fmla="*/ 47 w 148"/>
              <a:gd name="T61" fmla="*/ 28 h 146"/>
              <a:gd name="T62" fmla="*/ 46 w 148"/>
              <a:gd name="T63" fmla="*/ 39 h 146"/>
              <a:gd name="T64" fmla="*/ 36 w 148"/>
              <a:gd name="T65" fmla="*/ 51 h 146"/>
              <a:gd name="T66" fmla="*/ 28 w 148"/>
              <a:gd name="T67" fmla="*/ 55 h 146"/>
              <a:gd name="T68" fmla="*/ 21 w 148"/>
              <a:gd name="T69" fmla="*/ 65 h 146"/>
              <a:gd name="T70" fmla="*/ 19 w 148"/>
              <a:gd name="T71" fmla="*/ 76 h 146"/>
              <a:gd name="T72" fmla="*/ 12 w 148"/>
              <a:gd name="T73" fmla="*/ 76 h 146"/>
              <a:gd name="T74" fmla="*/ 9 w 148"/>
              <a:gd name="T75" fmla="*/ 91 h 146"/>
              <a:gd name="T76" fmla="*/ 3 w 148"/>
              <a:gd name="T77" fmla="*/ 98 h 146"/>
              <a:gd name="T78" fmla="*/ 3 w 148"/>
              <a:gd name="T79" fmla="*/ 114 h 146"/>
              <a:gd name="T80" fmla="*/ 10 w 148"/>
              <a:gd name="T81" fmla="*/ 127 h 146"/>
              <a:gd name="T82" fmla="*/ 19 w 148"/>
              <a:gd name="T83" fmla="*/ 138 h 146"/>
              <a:gd name="T84" fmla="*/ 21 w 148"/>
              <a:gd name="T85" fmla="*/ 13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8" h="146">
                <a:moveTo>
                  <a:pt x="21" y="136"/>
                </a:moveTo>
                <a:lnTo>
                  <a:pt x="24" y="136"/>
                </a:lnTo>
                <a:lnTo>
                  <a:pt x="25" y="139"/>
                </a:lnTo>
                <a:lnTo>
                  <a:pt x="31" y="144"/>
                </a:lnTo>
                <a:lnTo>
                  <a:pt x="36" y="146"/>
                </a:lnTo>
                <a:lnTo>
                  <a:pt x="38" y="146"/>
                </a:lnTo>
                <a:lnTo>
                  <a:pt x="44" y="139"/>
                </a:lnTo>
                <a:lnTo>
                  <a:pt x="48" y="142"/>
                </a:lnTo>
                <a:lnTo>
                  <a:pt x="57" y="140"/>
                </a:lnTo>
                <a:lnTo>
                  <a:pt x="64" y="134"/>
                </a:lnTo>
                <a:lnTo>
                  <a:pt x="75" y="128"/>
                </a:lnTo>
                <a:lnTo>
                  <a:pt x="79" y="125"/>
                </a:lnTo>
                <a:lnTo>
                  <a:pt x="78" y="117"/>
                </a:lnTo>
                <a:lnTo>
                  <a:pt x="79" y="112"/>
                </a:lnTo>
                <a:lnTo>
                  <a:pt x="84" y="107"/>
                </a:lnTo>
                <a:lnTo>
                  <a:pt x="87" y="99"/>
                </a:lnTo>
                <a:lnTo>
                  <a:pt x="90" y="87"/>
                </a:lnTo>
                <a:lnTo>
                  <a:pt x="91" y="80"/>
                </a:lnTo>
                <a:lnTo>
                  <a:pt x="95" y="82"/>
                </a:lnTo>
                <a:lnTo>
                  <a:pt x="100" y="84"/>
                </a:lnTo>
                <a:lnTo>
                  <a:pt x="102" y="85"/>
                </a:lnTo>
                <a:lnTo>
                  <a:pt x="103" y="83"/>
                </a:lnTo>
                <a:lnTo>
                  <a:pt x="106" y="75"/>
                </a:lnTo>
                <a:lnTo>
                  <a:pt x="108" y="71"/>
                </a:lnTo>
                <a:lnTo>
                  <a:pt x="109" y="67"/>
                </a:lnTo>
                <a:lnTo>
                  <a:pt x="110" y="67"/>
                </a:lnTo>
                <a:lnTo>
                  <a:pt x="113" y="67"/>
                </a:lnTo>
                <a:lnTo>
                  <a:pt x="114" y="69"/>
                </a:lnTo>
                <a:lnTo>
                  <a:pt x="119" y="60"/>
                </a:lnTo>
                <a:lnTo>
                  <a:pt x="122" y="57"/>
                </a:lnTo>
                <a:lnTo>
                  <a:pt x="124" y="54"/>
                </a:lnTo>
                <a:lnTo>
                  <a:pt x="126" y="47"/>
                </a:lnTo>
                <a:lnTo>
                  <a:pt x="126" y="39"/>
                </a:lnTo>
                <a:lnTo>
                  <a:pt x="135" y="44"/>
                </a:lnTo>
                <a:lnTo>
                  <a:pt x="141" y="47"/>
                </a:lnTo>
                <a:lnTo>
                  <a:pt x="143" y="47"/>
                </a:lnTo>
                <a:lnTo>
                  <a:pt x="146" y="44"/>
                </a:lnTo>
                <a:lnTo>
                  <a:pt x="148" y="43"/>
                </a:lnTo>
                <a:lnTo>
                  <a:pt x="147" y="43"/>
                </a:lnTo>
                <a:lnTo>
                  <a:pt x="145" y="36"/>
                </a:lnTo>
                <a:lnTo>
                  <a:pt x="141" y="31"/>
                </a:lnTo>
                <a:lnTo>
                  <a:pt x="130" y="28"/>
                </a:lnTo>
                <a:lnTo>
                  <a:pt x="123" y="31"/>
                </a:lnTo>
                <a:lnTo>
                  <a:pt x="120" y="31"/>
                </a:lnTo>
                <a:lnTo>
                  <a:pt x="114" y="35"/>
                </a:lnTo>
                <a:lnTo>
                  <a:pt x="113" y="34"/>
                </a:lnTo>
                <a:lnTo>
                  <a:pt x="112" y="34"/>
                </a:lnTo>
                <a:lnTo>
                  <a:pt x="107" y="40"/>
                </a:lnTo>
                <a:lnTo>
                  <a:pt x="102" y="40"/>
                </a:lnTo>
                <a:lnTo>
                  <a:pt x="94" y="50"/>
                </a:lnTo>
                <a:lnTo>
                  <a:pt x="91" y="50"/>
                </a:lnTo>
                <a:lnTo>
                  <a:pt x="88" y="33"/>
                </a:lnTo>
                <a:lnTo>
                  <a:pt x="57" y="39"/>
                </a:lnTo>
                <a:lnTo>
                  <a:pt x="51" y="0"/>
                </a:lnTo>
                <a:lnTo>
                  <a:pt x="48" y="0"/>
                </a:lnTo>
                <a:lnTo>
                  <a:pt x="47" y="3"/>
                </a:lnTo>
                <a:lnTo>
                  <a:pt x="48" y="6"/>
                </a:lnTo>
                <a:lnTo>
                  <a:pt x="48" y="7"/>
                </a:lnTo>
                <a:lnTo>
                  <a:pt x="48" y="15"/>
                </a:lnTo>
                <a:lnTo>
                  <a:pt x="48" y="19"/>
                </a:lnTo>
                <a:lnTo>
                  <a:pt x="47" y="22"/>
                </a:lnTo>
                <a:lnTo>
                  <a:pt x="47" y="28"/>
                </a:lnTo>
                <a:lnTo>
                  <a:pt x="46" y="36"/>
                </a:lnTo>
                <a:lnTo>
                  <a:pt x="46" y="39"/>
                </a:lnTo>
                <a:lnTo>
                  <a:pt x="44" y="44"/>
                </a:lnTo>
                <a:lnTo>
                  <a:pt x="36" y="51"/>
                </a:lnTo>
                <a:lnTo>
                  <a:pt x="33" y="55"/>
                </a:lnTo>
                <a:lnTo>
                  <a:pt x="28" y="55"/>
                </a:lnTo>
                <a:lnTo>
                  <a:pt x="24" y="61"/>
                </a:lnTo>
                <a:lnTo>
                  <a:pt x="21" y="65"/>
                </a:lnTo>
                <a:lnTo>
                  <a:pt x="20" y="75"/>
                </a:lnTo>
                <a:lnTo>
                  <a:pt x="19" y="76"/>
                </a:lnTo>
                <a:lnTo>
                  <a:pt x="15" y="73"/>
                </a:lnTo>
                <a:lnTo>
                  <a:pt x="12" y="76"/>
                </a:lnTo>
                <a:lnTo>
                  <a:pt x="9" y="87"/>
                </a:lnTo>
                <a:lnTo>
                  <a:pt x="9" y="91"/>
                </a:lnTo>
                <a:lnTo>
                  <a:pt x="7" y="94"/>
                </a:lnTo>
                <a:lnTo>
                  <a:pt x="3" y="98"/>
                </a:lnTo>
                <a:lnTo>
                  <a:pt x="0" y="101"/>
                </a:lnTo>
                <a:lnTo>
                  <a:pt x="3" y="114"/>
                </a:lnTo>
                <a:lnTo>
                  <a:pt x="5" y="120"/>
                </a:lnTo>
                <a:lnTo>
                  <a:pt x="10" y="127"/>
                </a:lnTo>
                <a:lnTo>
                  <a:pt x="15" y="132"/>
                </a:lnTo>
                <a:lnTo>
                  <a:pt x="19" y="138"/>
                </a:lnTo>
                <a:lnTo>
                  <a:pt x="20" y="138"/>
                </a:lnTo>
                <a:lnTo>
                  <a:pt x="21" y="136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82" name="Freeform 68709">
            <a:extLst>
              <a:ext uri="{FF2B5EF4-FFF2-40B4-BE49-F238E27FC236}">
                <a16:creationId xmlns:a16="http://schemas.microsoft.com/office/drawing/2014/main" id="{29A92C00-B8D0-C9C2-5E95-A3697E0E60B2}"/>
              </a:ext>
            </a:extLst>
          </p:cNvPr>
          <p:cNvSpPr>
            <a:spLocks/>
          </p:cNvSpPr>
          <p:nvPr/>
        </p:nvSpPr>
        <p:spPr bwMode="auto">
          <a:xfrm>
            <a:off x="8870203" y="3124523"/>
            <a:ext cx="759875" cy="392919"/>
          </a:xfrm>
          <a:custGeom>
            <a:avLst/>
            <a:gdLst>
              <a:gd name="T0" fmla="*/ 207 w 236"/>
              <a:gd name="T1" fmla="*/ 91 h 122"/>
              <a:gd name="T2" fmla="*/ 214 w 236"/>
              <a:gd name="T3" fmla="*/ 88 h 122"/>
              <a:gd name="T4" fmla="*/ 220 w 236"/>
              <a:gd name="T5" fmla="*/ 74 h 122"/>
              <a:gd name="T6" fmla="*/ 235 w 236"/>
              <a:gd name="T7" fmla="*/ 64 h 122"/>
              <a:gd name="T8" fmla="*/ 232 w 236"/>
              <a:gd name="T9" fmla="*/ 54 h 122"/>
              <a:gd name="T10" fmla="*/ 222 w 236"/>
              <a:gd name="T11" fmla="*/ 42 h 122"/>
              <a:gd name="T12" fmla="*/ 217 w 236"/>
              <a:gd name="T13" fmla="*/ 23 h 122"/>
              <a:gd name="T14" fmla="*/ 215 w 236"/>
              <a:gd name="T15" fmla="*/ 22 h 122"/>
              <a:gd name="T16" fmla="*/ 207 w 236"/>
              <a:gd name="T17" fmla="*/ 13 h 122"/>
              <a:gd name="T18" fmla="*/ 203 w 236"/>
              <a:gd name="T19" fmla="*/ 11 h 122"/>
              <a:gd name="T20" fmla="*/ 199 w 236"/>
              <a:gd name="T21" fmla="*/ 15 h 122"/>
              <a:gd name="T22" fmla="*/ 192 w 236"/>
              <a:gd name="T23" fmla="*/ 17 h 122"/>
              <a:gd name="T24" fmla="*/ 184 w 236"/>
              <a:gd name="T25" fmla="*/ 13 h 122"/>
              <a:gd name="T26" fmla="*/ 181 w 236"/>
              <a:gd name="T27" fmla="*/ 16 h 122"/>
              <a:gd name="T28" fmla="*/ 178 w 236"/>
              <a:gd name="T29" fmla="*/ 18 h 122"/>
              <a:gd name="T30" fmla="*/ 174 w 236"/>
              <a:gd name="T31" fmla="*/ 15 h 122"/>
              <a:gd name="T32" fmla="*/ 166 w 236"/>
              <a:gd name="T33" fmla="*/ 13 h 122"/>
              <a:gd name="T34" fmla="*/ 163 w 236"/>
              <a:gd name="T35" fmla="*/ 7 h 122"/>
              <a:gd name="T36" fmla="*/ 154 w 236"/>
              <a:gd name="T37" fmla="*/ 0 h 122"/>
              <a:gd name="T38" fmla="*/ 148 w 236"/>
              <a:gd name="T39" fmla="*/ 3 h 122"/>
              <a:gd name="T40" fmla="*/ 141 w 236"/>
              <a:gd name="T41" fmla="*/ 2 h 122"/>
              <a:gd name="T42" fmla="*/ 144 w 236"/>
              <a:gd name="T43" fmla="*/ 7 h 122"/>
              <a:gd name="T44" fmla="*/ 144 w 236"/>
              <a:gd name="T45" fmla="*/ 15 h 122"/>
              <a:gd name="T46" fmla="*/ 138 w 236"/>
              <a:gd name="T47" fmla="*/ 17 h 122"/>
              <a:gd name="T48" fmla="*/ 126 w 236"/>
              <a:gd name="T49" fmla="*/ 20 h 122"/>
              <a:gd name="T50" fmla="*/ 125 w 236"/>
              <a:gd name="T51" fmla="*/ 23 h 122"/>
              <a:gd name="T52" fmla="*/ 124 w 236"/>
              <a:gd name="T53" fmla="*/ 29 h 122"/>
              <a:gd name="T54" fmla="*/ 120 w 236"/>
              <a:gd name="T55" fmla="*/ 37 h 122"/>
              <a:gd name="T56" fmla="*/ 115 w 236"/>
              <a:gd name="T57" fmla="*/ 39 h 122"/>
              <a:gd name="T58" fmla="*/ 112 w 236"/>
              <a:gd name="T59" fmla="*/ 47 h 122"/>
              <a:gd name="T60" fmla="*/ 104 w 236"/>
              <a:gd name="T61" fmla="*/ 52 h 122"/>
              <a:gd name="T62" fmla="*/ 100 w 236"/>
              <a:gd name="T63" fmla="*/ 48 h 122"/>
              <a:gd name="T64" fmla="*/ 97 w 236"/>
              <a:gd name="T65" fmla="*/ 44 h 122"/>
              <a:gd name="T66" fmla="*/ 93 w 236"/>
              <a:gd name="T67" fmla="*/ 51 h 122"/>
              <a:gd name="T68" fmla="*/ 92 w 236"/>
              <a:gd name="T69" fmla="*/ 58 h 122"/>
              <a:gd name="T70" fmla="*/ 86 w 236"/>
              <a:gd name="T71" fmla="*/ 55 h 122"/>
              <a:gd name="T72" fmla="*/ 80 w 236"/>
              <a:gd name="T73" fmla="*/ 56 h 122"/>
              <a:gd name="T74" fmla="*/ 76 w 236"/>
              <a:gd name="T75" fmla="*/ 61 h 122"/>
              <a:gd name="T76" fmla="*/ 71 w 236"/>
              <a:gd name="T77" fmla="*/ 60 h 122"/>
              <a:gd name="T78" fmla="*/ 63 w 236"/>
              <a:gd name="T79" fmla="*/ 57 h 122"/>
              <a:gd name="T80" fmla="*/ 57 w 236"/>
              <a:gd name="T81" fmla="*/ 61 h 122"/>
              <a:gd name="T82" fmla="*/ 49 w 236"/>
              <a:gd name="T83" fmla="*/ 66 h 122"/>
              <a:gd name="T84" fmla="*/ 43 w 236"/>
              <a:gd name="T85" fmla="*/ 67 h 122"/>
              <a:gd name="T86" fmla="*/ 43 w 236"/>
              <a:gd name="T87" fmla="*/ 72 h 122"/>
              <a:gd name="T88" fmla="*/ 44 w 236"/>
              <a:gd name="T89" fmla="*/ 78 h 122"/>
              <a:gd name="T90" fmla="*/ 36 w 236"/>
              <a:gd name="T91" fmla="*/ 81 h 122"/>
              <a:gd name="T92" fmla="*/ 33 w 236"/>
              <a:gd name="T93" fmla="*/ 88 h 122"/>
              <a:gd name="T94" fmla="*/ 33 w 236"/>
              <a:gd name="T95" fmla="*/ 94 h 122"/>
              <a:gd name="T96" fmla="*/ 27 w 236"/>
              <a:gd name="T97" fmla="*/ 94 h 122"/>
              <a:gd name="T98" fmla="*/ 19 w 236"/>
              <a:gd name="T99" fmla="*/ 89 h 122"/>
              <a:gd name="T100" fmla="*/ 14 w 236"/>
              <a:gd name="T101" fmla="*/ 93 h 122"/>
              <a:gd name="T102" fmla="*/ 10 w 236"/>
              <a:gd name="T103" fmla="*/ 97 h 122"/>
              <a:gd name="T104" fmla="*/ 14 w 236"/>
              <a:gd name="T105" fmla="*/ 102 h 122"/>
              <a:gd name="T106" fmla="*/ 14 w 236"/>
              <a:gd name="T107" fmla="*/ 107 h 122"/>
              <a:gd name="T108" fmla="*/ 12 w 236"/>
              <a:gd name="T109" fmla="*/ 115 h 122"/>
              <a:gd name="T110" fmla="*/ 7 w 236"/>
              <a:gd name="T111" fmla="*/ 116 h 122"/>
              <a:gd name="T112" fmla="*/ 5 w 236"/>
              <a:gd name="T113" fmla="*/ 117 h 122"/>
              <a:gd name="T114" fmla="*/ 0 w 236"/>
              <a:gd name="T115" fmla="*/ 117 h 122"/>
              <a:gd name="T116" fmla="*/ 0 w 236"/>
              <a:gd name="T117" fmla="*/ 121 h 122"/>
              <a:gd name="T118" fmla="*/ 2 w 236"/>
              <a:gd name="T119" fmla="*/ 121 h 122"/>
              <a:gd name="T120" fmla="*/ 50 w 236"/>
              <a:gd name="T121" fmla="*/ 111 h 122"/>
              <a:gd name="T122" fmla="*/ 192 w 236"/>
              <a:gd name="T123" fmla="*/ 100 h 122"/>
              <a:gd name="T124" fmla="*/ 202 w 236"/>
              <a:gd name="T125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6" h="122">
                <a:moveTo>
                  <a:pt x="202" y="94"/>
                </a:moveTo>
                <a:lnTo>
                  <a:pt x="207" y="91"/>
                </a:lnTo>
                <a:lnTo>
                  <a:pt x="210" y="89"/>
                </a:lnTo>
                <a:lnTo>
                  <a:pt x="214" y="88"/>
                </a:lnTo>
                <a:lnTo>
                  <a:pt x="217" y="79"/>
                </a:lnTo>
                <a:lnTo>
                  <a:pt x="220" y="74"/>
                </a:lnTo>
                <a:lnTo>
                  <a:pt x="231" y="70"/>
                </a:lnTo>
                <a:lnTo>
                  <a:pt x="235" y="64"/>
                </a:lnTo>
                <a:lnTo>
                  <a:pt x="236" y="60"/>
                </a:lnTo>
                <a:lnTo>
                  <a:pt x="232" y="54"/>
                </a:lnTo>
                <a:lnTo>
                  <a:pt x="227" y="49"/>
                </a:lnTo>
                <a:lnTo>
                  <a:pt x="222" y="42"/>
                </a:lnTo>
                <a:lnTo>
                  <a:pt x="220" y="36"/>
                </a:lnTo>
                <a:lnTo>
                  <a:pt x="217" y="23"/>
                </a:lnTo>
                <a:lnTo>
                  <a:pt x="218" y="22"/>
                </a:lnTo>
                <a:lnTo>
                  <a:pt x="215" y="22"/>
                </a:lnTo>
                <a:lnTo>
                  <a:pt x="211" y="18"/>
                </a:lnTo>
                <a:lnTo>
                  <a:pt x="207" y="13"/>
                </a:lnTo>
                <a:lnTo>
                  <a:pt x="204" y="10"/>
                </a:lnTo>
                <a:lnTo>
                  <a:pt x="203" y="11"/>
                </a:lnTo>
                <a:lnTo>
                  <a:pt x="201" y="12"/>
                </a:lnTo>
                <a:lnTo>
                  <a:pt x="199" y="15"/>
                </a:lnTo>
                <a:lnTo>
                  <a:pt x="198" y="16"/>
                </a:lnTo>
                <a:lnTo>
                  <a:pt x="192" y="17"/>
                </a:lnTo>
                <a:lnTo>
                  <a:pt x="187" y="15"/>
                </a:lnTo>
                <a:lnTo>
                  <a:pt x="184" y="13"/>
                </a:lnTo>
                <a:lnTo>
                  <a:pt x="183" y="14"/>
                </a:lnTo>
                <a:lnTo>
                  <a:pt x="181" y="16"/>
                </a:lnTo>
                <a:lnTo>
                  <a:pt x="181" y="17"/>
                </a:lnTo>
                <a:lnTo>
                  <a:pt x="178" y="18"/>
                </a:lnTo>
                <a:lnTo>
                  <a:pt x="176" y="16"/>
                </a:lnTo>
                <a:lnTo>
                  <a:pt x="174" y="15"/>
                </a:lnTo>
                <a:lnTo>
                  <a:pt x="171" y="14"/>
                </a:lnTo>
                <a:lnTo>
                  <a:pt x="166" y="13"/>
                </a:lnTo>
                <a:lnTo>
                  <a:pt x="165" y="11"/>
                </a:lnTo>
                <a:lnTo>
                  <a:pt x="163" y="7"/>
                </a:lnTo>
                <a:lnTo>
                  <a:pt x="159" y="4"/>
                </a:lnTo>
                <a:lnTo>
                  <a:pt x="154" y="0"/>
                </a:lnTo>
                <a:lnTo>
                  <a:pt x="153" y="1"/>
                </a:lnTo>
                <a:lnTo>
                  <a:pt x="148" y="3"/>
                </a:lnTo>
                <a:lnTo>
                  <a:pt x="143" y="1"/>
                </a:lnTo>
                <a:lnTo>
                  <a:pt x="141" y="2"/>
                </a:lnTo>
                <a:lnTo>
                  <a:pt x="142" y="6"/>
                </a:lnTo>
                <a:lnTo>
                  <a:pt x="144" y="7"/>
                </a:lnTo>
                <a:lnTo>
                  <a:pt x="143" y="9"/>
                </a:lnTo>
                <a:lnTo>
                  <a:pt x="144" y="15"/>
                </a:lnTo>
                <a:lnTo>
                  <a:pt x="142" y="17"/>
                </a:lnTo>
                <a:lnTo>
                  <a:pt x="138" y="17"/>
                </a:lnTo>
                <a:lnTo>
                  <a:pt x="134" y="19"/>
                </a:lnTo>
                <a:lnTo>
                  <a:pt x="126" y="20"/>
                </a:lnTo>
                <a:lnTo>
                  <a:pt x="125" y="21"/>
                </a:lnTo>
                <a:lnTo>
                  <a:pt x="125" y="23"/>
                </a:lnTo>
                <a:lnTo>
                  <a:pt x="124" y="25"/>
                </a:lnTo>
                <a:lnTo>
                  <a:pt x="124" y="29"/>
                </a:lnTo>
                <a:lnTo>
                  <a:pt x="122" y="33"/>
                </a:lnTo>
                <a:lnTo>
                  <a:pt x="120" y="37"/>
                </a:lnTo>
                <a:lnTo>
                  <a:pt x="118" y="39"/>
                </a:lnTo>
                <a:lnTo>
                  <a:pt x="115" y="39"/>
                </a:lnTo>
                <a:lnTo>
                  <a:pt x="112" y="44"/>
                </a:lnTo>
                <a:lnTo>
                  <a:pt x="112" y="47"/>
                </a:lnTo>
                <a:lnTo>
                  <a:pt x="110" y="51"/>
                </a:lnTo>
                <a:lnTo>
                  <a:pt x="104" y="52"/>
                </a:lnTo>
                <a:lnTo>
                  <a:pt x="103" y="51"/>
                </a:lnTo>
                <a:lnTo>
                  <a:pt x="100" y="48"/>
                </a:lnTo>
                <a:lnTo>
                  <a:pt x="99" y="44"/>
                </a:lnTo>
                <a:lnTo>
                  <a:pt x="97" y="44"/>
                </a:lnTo>
                <a:lnTo>
                  <a:pt x="96" y="48"/>
                </a:lnTo>
                <a:lnTo>
                  <a:pt x="93" y="51"/>
                </a:lnTo>
                <a:lnTo>
                  <a:pt x="93" y="55"/>
                </a:lnTo>
                <a:lnTo>
                  <a:pt x="92" y="58"/>
                </a:lnTo>
                <a:lnTo>
                  <a:pt x="88" y="57"/>
                </a:lnTo>
                <a:lnTo>
                  <a:pt x="86" y="55"/>
                </a:lnTo>
                <a:lnTo>
                  <a:pt x="82" y="55"/>
                </a:lnTo>
                <a:lnTo>
                  <a:pt x="80" y="56"/>
                </a:lnTo>
                <a:lnTo>
                  <a:pt x="76" y="57"/>
                </a:lnTo>
                <a:lnTo>
                  <a:pt x="76" y="61"/>
                </a:lnTo>
                <a:lnTo>
                  <a:pt x="75" y="62"/>
                </a:lnTo>
                <a:lnTo>
                  <a:pt x="71" y="60"/>
                </a:lnTo>
                <a:lnTo>
                  <a:pt x="68" y="57"/>
                </a:lnTo>
                <a:lnTo>
                  <a:pt x="63" y="57"/>
                </a:lnTo>
                <a:lnTo>
                  <a:pt x="60" y="57"/>
                </a:lnTo>
                <a:lnTo>
                  <a:pt x="57" y="61"/>
                </a:lnTo>
                <a:lnTo>
                  <a:pt x="49" y="61"/>
                </a:lnTo>
                <a:lnTo>
                  <a:pt x="49" y="66"/>
                </a:lnTo>
                <a:lnTo>
                  <a:pt x="46" y="66"/>
                </a:lnTo>
                <a:lnTo>
                  <a:pt x="43" y="67"/>
                </a:lnTo>
                <a:lnTo>
                  <a:pt x="43" y="71"/>
                </a:lnTo>
                <a:lnTo>
                  <a:pt x="43" y="72"/>
                </a:lnTo>
                <a:lnTo>
                  <a:pt x="43" y="75"/>
                </a:lnTo>
                <a:lnTo>
                  <a:pt x="44" y="78"/>
                </a:lnTo>
                <a:lnTo>
                  <a:pt x="42" y="79"/>
                </a:lnTo>
                <a:lnTo>
                  <a:pt x="36" y="81"/>
                </a:lnTo>
                <a:lnTo>
                  <a:pt x="33" y="83"/>
                </a:lnTo>
                <a:lnTo>
                  <a:pt x="33" y="88"/>
                </a:lnTo>
                <a:lnTo>
                  <a:pt x="35" y="93"/>
                </a:lnTo>
                <a:lnTo>
                  <a:pt x="33" y="94"/>
                </a:lnTo>
                <a:lnTo>
                  <a:pt x="30" y="94"/>
                </a:lnTo>
                <a:lnTo>
                  <a:pt x="27" y="94"/>
                </a:lnTo>
                <a:lnTo>
                  <a:pt x="23" y="91"/>
                </a:lnTo>
                <a:lnTo>
                  <a:pt x="19" y="89"/>
                </a:lnTo>
                <a:lnTo>
                  <a:pt x="17" y="90"/>
                </a:lnTo>
                <a:lnTo>
                  <a:pt x="14" y="93"/>
                </a:lnTo>
                <a:lnTo>
                  <a:pt x="11" y="94"/>
                </a:lnTo>
                <a:lnTo>
                  <a:pt x="10" y="97"/>
                </a:lnTo>
                <a:lnTo>
                  <a:pt x="10" y="100"/>
                </a:lnTo>
                <a:lnTo>
                  <a:pt x="14" y="102"/>
                </a:lnTo>
                <a:lnTo>
                  <a:pt x="14" y="104"/>
                </a:lnTo>
                <a:lnTo>
                  <a:pt x="14" y="107"/>
                </a:lnTo>
                <a:lnTo>
                  <a:pt x="14" y="112"/>
                </a:lnTo>
                <a:lnTo>
                  <a:pt x="12" y="115"/>
                </a:lnTo>
                <a:lnTo>
                  <a:pt x="10" y="116"/>
                </a:lnTo>
                <a:lnTo>
                  <a:pt x="7" y="116"/>
                </a:lnTo>
                <a:lnTo>
                  <a:pt x="5" y="117"/>
                </a:lnTo>
                <a:lnTo>
                  <a:pt x="5" y="117"/>
                </a:lnTo>
                <a:lnTo>
                  <a:pt x="4" y="117"/>
                </a:lnTo>
                <a:lnTo>
                  <a:pt x="0" y="117"/>
                </a:lnTo>
                <a:lnTo>
                  <a:pt x="0" y="118"/>
                </a:lnTo>
                <a:lnTo>
                  <a:pt x="0" y="121"/>
                </a:lnTo>
                <a:lnTo>
                  <a:pt x="0" y="122"/>
                </a:lnTo>
                <a:lnTo>
                  <a:pt x="2" y="121"/>
                </a:lnTo>
                <a:lnTo>
                  <a:pt x="52" y="120"/>
                </a:lnTo>
                <a:lnTo>
                  <a:pt x="50" y="111"/>
                </a:lnTo>
                <a:lnTo>
                  <a:pt x="143" y="105"/>
                </a:lnTo>
                <a:lnTo>
                  <a:pt x="192" y="100"/>
                </a:lnTo>
                <a:lnTo>
                  <a:pt x="198" y="97"/>
                </a:lnTo>
                <a:lnTo>
                  <a:pt x="202" y="94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83" name="Freeform 68710">
            <a:extLst>
              <a:ext uri="{FF2B5EF4-FFF2-40B4-BE49-F238E27FC236}">
                <a16:creationId xmlns:a16="http://schemas.microsoft.com/office/drawing/2014/main" id="{1D78CC08-A9D8-9286-553C-F6520CB0AD29}"/>
              </a:ext>
            </a:extLst>
          </p:cNvPr>
          <p:cNvSpPr>
            <a:spLocks/>
          </p:cNvSpPr>
          <p:nvPr/>
        </p:nvSpPr>
        <p:spPr bwMode="auto">
          <a:xfrm>
            <a:off x="8223018" y="2986036"/>
            <a:ext cx="692260" cy="602261"/>
          </a:xfrm>
          <a:custGeom>
            <a:avLst/>
            <a:gdLst>
              <a:gd name="T0" fmla="*/ 238 w 254"/>
              <a:gd name="T1" fmla="*/ 190 h 221"/>
              <a:gd name="T2" fmla="*/ 242 w 254"/>
              <a:gd name="T3" fmla="*/ 189 h 221"/>
              <a:gd name="T4" fmla="*/ 244 w 254"/>
              <a:gd name="T5" fmla="*/ 188 h 221"/>
              <a:gd name="T6" fmla="*/ 249 w 254"/>
              <a:gd name="T7" fmla="*/ 187 h 221"/>
              <a:gd name="T8" fmla="*/ 254 w 254"/>
              <a:gd name="T9" fmla="*/ 183 h 221"/>
              <a:gd name="T10" fmla="*/ 254 w 254"/>
              <a:gd name="T11" fmla="*/ 173 h 221"/>
              <a:gd name="T12" fmla="*/ 250 w 254"/>
              <a:gd name="T13" fmla="*/ 168 h 221"/>
              <a:gd name="T14" fmla="*/ 251 w 254"/>
              <a:gd name="T15" fmla="*/ 161 h 221"/>
              <a:gd name="T16" fmla="*/ 243 w 254"/>
              <a:gd name="T17" fmla="*/ 166 h 221"/>
              <a:gd name="T18" fmla="*/ 238 w 254"/>
              <a:gd name="T19" fmla="*/ 156 h 221"/>
              <a:gd name="T20" fmla="*/ 240 w 254"/>
              <a:gd name="T21" fmla="*/ 146 h 221"/>
              <a:gd name="T22" fmla="*/ 232 w 254"/>
              <a:gd name="T23" fmla="*/ 131 h 221"/>
              <a:gd name="T24" fmla="*/ 216 w 254"/>
              <a:gd name="T25" fmla="*/ 124 h 221"/>
              <a:gd name="T26" fmla="*/ 202 w 254"/>
              <a:gd name="T27" fmla="*/ 112 h 221"/>
              <a:gd name="T28" fmla="*/ 204 w 254"/>
              <a:gd name="T29" fmla="*/ 100 h 221"/>
              <a:gd name="T30" fmla="*/ 206 w 254"/>
              <a:gd name="T31" fmla="*/ 91 h 221"/>
              <a:gd name="T32" fmla="*/ 206 w 254"/>
              <a:gd name="T33" fmla="*/ 80 h 221"/>
              <a:gd name="T34" fmla="*/ 196 w 254"/>
              <a:gd name="T35" fmla="*/ 76 h 221"/>
              <a:gd name="T36" fmla="*/ 191 w 254"/>
              <a:gd name="T37" fmla="*/ 81 h 221"/>
              <a:gd name="T38" fmla="*/ 186 w 254"/>
              <a:gd name="T39" fmla="*/ 67 h 221"/>
              <a:gd name="T40" fmla="*/ 163 w 254"/>
              <a:gd name="T41" fmla="*/ 45 h 221"/>
              <a:gd name="T42" fmla="*/ 156 w 254"/>
              <a:gd name="T43" fmla="*/ 22 h 221"/>
              <a:gd name="T44" fmla="*/ 158 w 254"/>
              <a:gd name="T45" fmla="*/ 10 h 221"/>
              <a:gd name="T46" fmla="*/ 0 w 254"/>
              <a:gd name="T47" fmla="*/ 2 h 221"/>
              <a:gd name="T48" fmla="*/ 4 w 254"/>
              <a:gd name="T49" fmla="*/ 6 h 221"/>
              <a:gd name="T50" fmla="*/ 3 w 254"/>
              <a:gd name="T51" fmla="*/ 13 h 221"/>
              <a:gd name="T52" fmla="*/ 5 w 254"/>
              <a:gd name="T53" fmla="*/ 17 h 221"/>
              <a:gd name="T54" fmla="*/ 12 w 254"/>
              <a:gd name="T55" fmla="*/ 25 h 221"/>
              <a:gd name="T56" fmla="*/ 14 w 254"/>
              <a:gd name="T57" fmla="*/ 29 h 221"/>
              <a:gd name="T58" fmla="*/ 20 w 254"/>
              <a:gd name="T59" fmla="*/ 39 h 221"/>
              <a:gd name="T60" fmla="*/ 31 w 254"/>
              <a:gd name="T61" fmla="*/ 39 h 221"/>
              <a:gd name="T62" fmla="*/ 28 w 254"/>
              <a:gd name="T63" fmla="*/ 50 h 221"/>
              <a:gd name="T64" fmla="*/ 31 w 254"/>
              <a:gd name="T65" fmla="*/ 61 h 221"/>
              <a:gd name="T66" fmla="*/ 36 w 254"/>
              <a:gd name="T67" fmla="*/ 69 h 221"/>
              <a:gd name="T68" fmla="*/ 42 w 254"/>
              <a:gd name="T69" fmla="*/ 176 h 221"/>
              <a:gd name="T70" fmla="*/ 215 w 254"/>
              <a:gd name="T71" fmla="*/ 197 h 221"/>
              <a:gd name="T72" fmla="*/ 205 w 254"/>
              <a:gd name="T73" fmla="*/ 221 h 221"/>
              <a:gd name="T74" fmla="*/ 234 w 254"/>
              <a:gd name="T75" fmla="*/ 216 h 221"/>
              <a:gd name="T76" fmla="*/ 237 w 254"/>
              <a:gd name="T77" fmla="*/ 211 h 221"/>
              <a:gd name="T78" fmla="*/ 234 w 254"/>
              <a:gd name="T79" fmla="*/ 206 h 221"/>
              <a:gd name="T80" fmla="*/ 237 w 254"/>
              <a:gd name="T81" fmla="*/ 203 h 221"/>
              <a:gd name="T82" fmla="*/ 238 w 254"/>
              <a:gd name="T83" fmla="*/ 197 h 221"/>
              <a:gd name="T84" fmla="*/ 238 w 254"/>
              <a:gd name="T85" fmla="*/ 1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4" h="221">
                <a:moveTo>
                  <a:pt x="238" y="193"/>
                </a:moveTo>
                <a:cubicBezTo>
                  <a:pt x="238" y="190"/>
                  <a:pt x="238" y="190"/>
                  <a:pt x="238" y="190"/>
                </a:cubicBezTo>
                <a:cubicBezTo>
                  <a:pt x="238" y="189"/>
                  <a:pt x="238" y="189"/>
                  <a:pt x="238" y="189"/>
                </a:cubicBezTo>
                <a:cubicBezTo>
                  <a:pt x="242" y="189"/>
                  <a:pt x="242" y="189"/>
                  <a:pt x="242" y="189"/>
                </a:cubicBezTo>
                <a:cubicBezTo>
                  <a:pt x="243" y="189"/>
                  <a:pt x="243" y="189"/>
                  <a:pt x="243" y="189"/>
                </a:cubicBezTo>
                <a:cubicBezTo>
                  <a:pt x="244" y="188"/>
                  <a:pt x="244" y="188"/>
                  <a:pt x="244" y="188"/>
                </a:cubicBezTo>
                <a:cubicBezTo>
                  <a:pt x="246" y="187"/>
                  <a:pt x="246" y="187"/>
                  <a:pt x="246" y="187"/>
                </a:cubicBezTo>
                <a:cubicBezTo>
                  <a:pt x="249" y="187"/>
                  <a:pt x="249" y="187"/>
                  <a:pt x="249" y="187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54" y="183"/>
                  <a:pt x="254" y="183"/>
                  <a:pt x="254" y="183"/>
                </a:cubicBezTo>
                <a:cubicBezTo>
                  <a:pt x="254" y="177"/>
                  <a:pt x="254" y="177"/>
                  <a:pt x="254" y="177"/>
                </a:cubicBezTo>
                <a:cubicBezTo>
                  <a:pt x="254" y="173"/>
                  <a:pt x="254" y="173"/>
                  <a:pt x="254" y="173"/>
                </a:cubicBezTo>
                <a:cubicBezTo>
                  <a:pt x="254" y="171"/>
                  <a:pt x="254" y="171"/>
                  <a:pt x="254" y="171"/>
                </a:cubicBezTo>
                <a:cubicBezTo>
                  <a:pt x="250" y="168"/>
                  <a:pt x="250" y="168"/>
                  <a:pt x="250" y="168"/>
                </a:cubicBezTo>
                <a:cubicBezTo>
                  <a:pt x="250" y="165"/>
                  <a:pt x="250" y="165"/>
                  <a:pt x="250" y="165"/>
                </a:cubicBezTo>
                <a:cubicBezTo>
                  <a:pt x="251" y="161"/>
                  <a:pt x="251" y="161"/>
                  <a:pt x="251" y="161"/>
                </a:cubicBezTo>
                <a:cubicBezTo>
                  <a:pt x="246" y="161"/>
                  <a:pt x="246" y="161"/>
                  <a:pt x="246" y="161"/>
                </a:cubicBezTo>
                <a:cubicBezTo>
                  <a:pt x="243" y="166"/>
                  <a:pt x="243" y="166"/>
                  <a:pt x="243" y="166"/>
                </a:cubicBezTo>
                <a:cubicBezTo>
                  <a:pt x="243" y="161"/>
                  <a:pt x="243" y="161"/>
                  <a:pt x="243" y="161"/>
                </a:cubicBezTo>
                <a:cubicBezTo>
                  <a:pt x="238" y="156"/>
                  <a:pt x="238" y="156"/>
                  <a:pt x="238" y="156"/>
                </a:cubicBezTo>
                <a:cubicBezTo>
                  <a:pt x="239" y="152"/>
                  <a:pt x="239" y="152"/>
                  <a:pt x="239" y="152"/>
                </a:cubicBezTo>
                <a:cubicBezTo>
                  <a:pt x="240" y="146"/>
                  <a:pt x="240" y="146"/>
                  <a:pt x="240" y="146"/>
                </a:cubicBezTo>
                <a:cubicBezTo>
                  <a:pt x="236" y="135"/>
                  <a:pt x="236" y="135"/>
                  <a:pt x="236" y="135"/>
                </a:cubicBezTo>
                <a:cubicBezTo>
                  <a:pt x="232" y="131"/>
                  <a:pt x="232" y="131"/>
                  <a:pt x="232" y="131"/>
                </a:cubicBezTo>
                <a:cubicBezTo>
                  <a:pt x="219" y="122"/>
                  <a:pt x="219" y="122"/>
                  <a:pt x="219" y="122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208" y="118"/>
                  <a:pt x="208" y="118"/>
                  <a:pt x="208" y="118"/>
                </a:cubicBezTo>
                <a:cubicBezTo>
                  <a:pt x="202" y="112"/>
                  <a:pt x="202" y="112"/>
                  <a:pt x="202" y="112"/>
                </a:cubicBezTo>
                <a:cubicBezTo>
                  <a:pt x="202" y="106"/>
                  <a:pt x="202" y="106"/>
                  <a:pt x="202" y="106"/>
                </a:cubicBezTo>
                <a:cubicBezTo>
                  <a:pt x="204" y="100"/>
                  <a:pt x="204" y="100"/>
                  <a:pt x="204" y="100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6" y="91"/>
                  <a:pt x="206" y="91"/>
                  <a:pt x="206" y="91"/>
                </a:cubicBezTo>
                <a:cubicBezTo>
                  <a:pt x="209" y="84"/>
                  <a:pt x="209" y="84"/>
                  <a:pt x="209" y="84"/>
                </a:cubicBezTo>
                <a:cubicBezTo>
                  <a:pt x="206" y="80"/>
                  <a:pt x="206" y="80"/>
                  <a:pt x="206" y="80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193" y="78"/>
                  <a:pt x="193" y="78"/>
                  <a:pt x="193" y="78"/>
                </a:cubicBezTo>
                <a:cubicBezTo>
                  <a:pt x="191" y="81"/>
                  <a:pt x="191" y="81"/>
                  <a:pt x="191" y="81"/>
                </a:cubicBezTo>
                <a:cubicBezTo>
                  <a:pt x="186" y="76"/>
                  <a:pt x="186" y="76"/>
                  <a:pt x="186" y="76"/>
                </a:cubicBezTo>
                <a:cubicBezTo>
                  <a:pt x="186" y="67"/>
                  <a:pt x="186" y="67"/>
                  <a:pt x="186" y="67"/>
                </a:cubicBezTo>
                <a:cubicBezTo>
                  <a:pt x="181" y="60"/>
                  <a:pt x="181" y="60"/>
                  <a:pt x="181" y="60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56" y="33"/>
                  <a:pt x="156" y="33"/>
                  <a:pt x="156" y="33"/>
                </a:cubicBezTo>
                <a:cubicBezTo>
                  <a:pt x="156" y="22"/>
                  <a:pt x="156" y="22"/>
                  <a:pt x="156" y="22"/>
                </a:cubicBezTo>
                <a:cubicBezTo>
                  <a:pt x="156" y="11"/>
                  <a:pt x="156" y="11"/>
                  <a:pt x="156" y="11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46" y="0"/>
                  <a:pt x="146" y="0"/>
                  <a:pt x="146" y="0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1" y="4"/>
                  <a:pt x="1" y="4"/>
                </a:cubicBezTo>
                <a:cubicBezTo>
                  <a:pt x="4" y="6"/>
                  <a:pt x="4" y="6"/>
                  <a:pt x="4" y="6"/>
                </a:cubicBezTo>
                <a:cubicBezTo>
                  <a:pt x="5" y="11"/>
                  <a:pt x="5" y="11"/>
                  <a:pt x="5" y="11"/>
                </a:cubicBezTo>
                <a:cubicBezTo>
                  <a:pt x="3" y="13"/>
                  <a:pt x="3" y="13"/>
                  <a:pt x="3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4" y="16"/>
                  <a:pt x="5" y="17"/>
                </a:cubicBezTo>
                <a:cubicBezTo>
                  <a:pt x="6" y="18"/>
                  <a:pt x="11" y="19"/>
                  <a:pt x="11" y="19"/>
                </a:cubicBezTo>
                <a:cubicBezTo>
                  <a:pt x="12" y="25"/>
                  <a:pt x="12" y="25"/>
                  <a:pt x="12" y="25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8" y="35"/>
                  <a:pt x="18" y="35"/>
                  <a:pt x="18" y="35"/>
                </a:cubicBezTo>
                <a:cubicBezTo>
                  <a:pt x="20" y="39"/>
                  <a:pt x="20" y="39"/>
                  <a:pt x="20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31" y="39"/>
                  <a:pt x="31" y="39"/>
                  <a:pt x="31" y="39"/>
                </a:cubicBezTo>
                <a:cubicBezTo>
                  <a:pt x="31" y="44"/>
                  <a:pt x="31" y="44"/>
                  <a:pt x="31" y="44"/>
                </a:cubicBezTo>
                <a:cubicBezTo>
                  <a:pt x="28" y="50"/>
                  <a:pt x="28" y="50"/>
                  <a:pt x="28" y="50"/>
                </a:cubicBezTo>
                <a:cubicBezTo>
                  <a:pt x="25" y="55"/>
                  <a:pt x="25" y="55"/>
                  <a:pt x="25" y="55"/>
                </a:cubicBezTo>
                <a:cubicBezTo>
                  <a:pt x="31" y="61"/>
                  <a:pt x="31" y="61"/>
                  <a:pt x="31" y="61"/>
                </a:cubicBezTo>
                <a:cubicBezTo>
                  <a:pt x="33" y="67"/>
                  <a:pt x="33" y="67"/>
                  <a:pt x="33" y="67"/>
                </a:cubicBezTo>
                <a:cubicBezTo>
                  <a:pt x="36" y="69"/>
                  <a:pt x="36" y="69"/>
                  <a:pt x="36" y="69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176"/>
                  <a:pt x="42" y="176"/>
                  <a:pt x="42" y="176"/>
                </a:cubicBezTo>
                <a:cubicBezTo>
                  <a:pt x="42" y="201"/>
                  <a:pt x="42" y="201"/>
                  <a:pt x="42" y="201"/>
                </a:cubicBezTo>
                <a:cubicBezTo>
                  <a:pt x="215" y="197"/>
                  <a:pt x="215" y="197"/>
                  <a:pt x="215" y="197"/>
                </a:cubicBezTo>
                <a:cubicBezTo>
                  <a:pt x="216" y="203"/>
                  <a:pt x="216" y="203"/>
                  <a:pt x="216" y="203"/>
                </a:cubicBezTo>
                <a:cubicBezTo>
                  <a:pt x="205" y="221"/>
                  <a:pt x="205" y="221"/>
                  <a:pt x="205" y="221"/>
                </a:cubicBezTo>
                <a:cubicBezTo>
                  <a:pt x="233" y="219"/>
                  <a:pt x="233" y="219"/>
                  <a:pt x="233" y="219"/>
                </a:cubicBezTo>
                <a:cubicBezTo>
                  <a:pt x="234" y="216"/>
                  <a:pt x="234" y="216"/>
                  <a:pt x="234" y="216"/>
                </a:cubicBezTo>
                <a:cubicBezTo>
                  <a:pt x="236" y="213"/>
                  <a:pt x="236" y="213"/>
                  <a:pt x="236" y="213"/>
                </a:cubicBezTo>
                <a:cubicBezTo>
                  <a:pt x="236" y="213"/>
                  <a:pt x="238" y="212"/>
                  <a:pt x="237" y="211"/>
                </a:cubicBezTo>
                <a:cubicBezTo>
                  <a:pt x="237" y="210"/>
                  <a:pt x="235" y="207"/>
                  <a:pt x="235" y="207"/>
                </a:cubicBezTo>
                <a:cubicBezTo>
                  <a:pt x="234" y="206"/>
                  <a:pt x="234" y="206"/>
                  <a:pt x="234" y="206"/>
                </a:cubicBezTo>
                <a:cubicBezTo>
                  <a:pt x="235" y="204"/>
                  <a:pt x="235" y="204"/>
                  <a:pt x="235" y="204"/>
                </a:cubicBezTo>
                <a:cubicBezTo>
                  <a:pt x="237" y="203"/>
                  <a:pt x="237" y="203"/>
                  <a:pt x="237" y="203"/>
                </a:cubicBezTo>
                <a:cubicBezTo>
                  <a:pt x="238" y="200"/>
                  <a:pt x="238" y="200"/>
                  <a:pt x="238" y="200"/>
                </a:cubicBezTo>
                <a:cubicBezTo>
                  <a:pt x="238" y="197"/>
                  <a:pt x="238" y="197"/>
                  <a:pt x="238" y="197"/>
                </a:cubicBezTo>
                <a:cubicBezTo>
                  <a:pt x="238" y="194"/>
                  <a:pt x="238" y="194"/>
                  <a:pt x="238" y="194"/>
                </a:cubicBezTo>
                <a:lnTo>
                  <a:pt x="238" y="193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84" name="Freeform 68711">
            <a:extLst>
              <a:ext uri="{FF2B5EF4-FFF2-40B4-BE49-F238E27FC236}">
                <a16:creationId xmlns:a16="http://schemas.microsoft.com/office/drawing/2014/main" id="{74AD6254-C6E4-B052-293E-8636325561BC}"/>
              </a:ext>
            </a:extLst>
          </p:cNvPr>
          <p:cNvSpPr>
            <a:spLocks/>
          </p:cNvSpPr>
          <p:nvPr/>
        </p:nvSpPr>
        <p:spPr bwMode="auto">
          <a:xfrm>
            <a:off x="8100665" y="1829823"/>
            <a:ext cx="669721" cy="779396"/>
          </a:xfrm>
          <a:custGeom>
            <a:avLst/>
            <a:gdLst>
              <a:gd name="T0" fmla="*/ 139 w 208"/>
              <a:gd name="T1" fmla="*/ 135 h 242"/>
              <a:gd name="T2" fmla="*/ 144 w 208"/>
              <a:gd name="T3" fmla="*/ 107 h 242"/>
              <a:gd name="T4" fmla="*/ 169 w 208"/>
              <a:gd name="T5" fmla="*/ 80 h 242"/>
              <a:gd name="T6" fmla="*/ 208 w 208"/>
              <a:gd name="T7" fmla="*/ 55 h 242"/>
              <a:gd name="T8" fmla="*/ 183 w 208"/>
              <a:gd name="T9" fmla="*/ 52 h 242"/>
              <a:gd name="T10" fmla="*/ 166 w 208"/>
              <a:gd name="T11" fmla="*/ 52 h 242"/>
              <a:gd name="T12" fmla="*/ 154 w 208"/>
              <a:gd name="T13" fmla="*/ 55 h 242"/>
              <a:gd name="T14" fmla="*/ 147 w 208"/>
              <a:gd name="T15" fmla="*/ 48 h 242"/>
              <a:gd name="T16" fmla="*/ 133 w 208"/>
              <a:gd name="T17" fmla="*/ 45 h 242"/>
              <a:gd name="T18" fmla="*/ 128 w 208"/>
              <a:gd name="T19" fmla="*/ 42 h 242"/>
              <a:gd name="T20" fmla="*/ 114 w 208"/>
              <a:gd name="T21" fmla="*/ 36 h 242"/>
              <a:gd name="T22" fmla="*/ 123 w 208"/>
              <a:gd name="T23" fmla="*/ 36 h 242"/>
              <a:gd name="T24" fmla="*/ 114 w 208"/>
              <a:gd name="T25" fmla="*/ 35 h 242"/>
              <a:gd name="T26" fmla="*/ 105 w 208"/>
              <a:gd name="T27" fmla="*/ 35 h 242"/>
              <a:gd name="T28" fmla="*/ 97 w 208"/>
              <a:gd name="T29" fmla="*/ 39 h 242"/>
              <a:gd name="T30" fmla="*/ 87 w 208"/>
              <a:gd name="T31" fmla="*/ 34 h 242"/>
              <a:gd name="T32" fmla="*/ 80 w 208"/>
              <a:gd name="T33" fmla="*/ 34 h 242"/>
              <a:gd name="T34" fmla="*/ 68 w 208"/>
              <a:gd name="T35" fmla="*/ 24 h 242"/>
              <a:gd name="T36" fmla="*/ 66 w 208"/>
              <a:gd name="T37" fmla="*/ 20 h 242"/>
              <a:gd name="T38" fmla="*/ 58 w 208"/>
              <a:gd name="T39" fmla="*/ 20 h 242"/>
              <a:gd name="T40" fmla="*/ 54 w 208"/>
              <a:gd name="T41" fmla="*/ 16 h 242"/>
              <a:gd name="T42" fmla="*/ 58 w 208"/>
              <a:gd name="T43" fmla="*/ 8 h 242"/>
              <a:gd name="T44" fmla="*/ 60 w 208"/>
              <a:gd name="T45" fmla="*/ 2 h 242"/>
              <a:gd name="T46" fmla="*/ 56 w 208"/>
              <a:gd name="T47" fmla="*/ 0 h 242"/>
              <a:gd name="T48" fmla="*/ 54 w 208"/>
              <a:gd name="T49" fmla="*/ 12 h 242"/>
              <a:gd name="T50" fmla="*/ 0 w 208"/>
              <a:gd name="T51" fmla="*/ 16 h 242"/>
              <a:gd name="T52" fmla="*/ 1 w 208"/>
              <a:gd name="T53" fmla="*/ 23 h 242"/>
              <a:gd name="T54" fmla="*/ 4 w 208"/>
              <a:gd name="T55" fmla="*/ 26 h 242"/>
              <a:gd name="T56" fmla="*/ 3 w 208"/>
              <a:gd name="T57" fmla="*/ 31 h 242"/>
              <a:gd name="T58" fmla="*/ 1 w 208"/>
              <a:gd name="T59" fmla="*/ 34 h 242"/>
              <a:gd name="T60" fmla="*/ 2 w 208"/>
              <a:gd name="T61" fmla="*/ 40 h 242"/>
              <a:gd name="T62" fmla="*/ 1 w 208"/>
              <a:gd name="T63" fmla="*/ 51 h 242"/>
              <a:gd name="T64" fmla="*/ 6 w 208"/>
              <a:gd name="T65" fmla="*/ 64 h 242"/>
              <a:gd name="T66" fmla="*/ 9 w 208"/>
              <a:gd name="T67" fmla="*/ 78 h 242"/>
              <a:gd name="T68" fmla="*/ 10 w 208"/>
              <a:gd name="T69" fmla="*/ 104 h 242"/>
              <a:gd name="T70" fmla="*/ 12 w 208"/>
              <a:gd name="T71" fmla="*/ 114 h 242"/>
              <a:gd name="T72" fmla="*/ 12 w 208"/>
              <a:gd name="T73" fmla="*/ 122 h 242"/>
              <a:gd name="T74" fmla="*/ 17 w 208"/>
              <a:gd name="T75" fmla="*/ 127 h 242"/>
              <a:gd name="T76" fmla="*/ 18 w 208"/>
              <a:gd name="T77" fmla="*/ 136 h 242"/>
              <a:gd name="T78" fmla="*/ 16 w 208"/>
              <a:gd name="T79" fmla="*/ 142 h 242"/>
              <a:gd name="T80" fmla="*/ 17 w 208"/>
              <a:gd name="T81" fmla="*/ 144 h 242"/>
              <a:gd name="T82" fmla="*/ 11 w 208"/>
              <a:gd name="T83" fmla="*/ 150 h 242"/>
              <a:gd name="T84" fmla="*/ 8 w 208"/>
              <a:gd name="T85" fmla="*/ 154 h 242"/>
              <a:gd name="T86" fmla="*/ 9 w 208"/>
              <a:gd name="T87" fmla="*/ 158 h 242"/>
              <a:gd name="T88" fmla="*/ 12 w 208"/>
              <a:gd name="T89" fmla="*/ 163 h 242"/>
              <a:gd name="T90" fmla="*/ 18 w 208"/>
              <a:gd name="T91" fmla="*/ 167 h 242"/>
              <a:gd name="T92" fmla="*/ 18 w 208"/>
              <a:gd name="T93" fmla="*/ 242 h 242"/>
              <a:gd name="T94" fmla="*/ 173 w 208"/>
              <a:gd name="T95" fmla="*/ 233 h 242"/>
              <a:gd name="T96" fmla="*/ 166 w 208"/>
              <a:gd name="T97" fmla="*/ 220 h 242"/>
              <a:gd name="T98" fmla="*/ 157 w 208"/>
              <a:gd name="T99" fmla="*/ 213 h 242"/>
              <a:gd name="T100" fmla="*/ 138 w 208"/>
              <a:gd name="T101" fmla="*/ 197 h 242"/>
              <a:gd name="T102" fmla="*/ 125 w 208"/>
              <a:gd name="T103" fmla="*/ 189 h 242"/>
              <a:gd name="T104" fmla="*/ 128 w 208"/>
              <a:gd name="T105" fmla="*/ 159 h 242"/>
              <a:gd name="T106" fmla="*/ 122 w 208"/>
              <a:gd name="T107" fmla="*/ 154 h 242"/>
              <a:gd name="T108" fmla="*/ 128 w 208"/>
              <a:gd name="T109" fmla="*/ 141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242">
                <a:moveTo>
                  <a:pt x="128" y="141"/>
                </a:moveTo>
                <a:lnTo>
                  <a:pt x="139" y="135"/>
                </a:lnTo>
                <a:lnTo>
                  <a:pt x="139" y="111"/>
                </a:lnTo>
                <a:lnTo>
                  <a:pt x="144" y="107"/>
                </a:lnTo>
                <a:lnTo>
                  <a:pt x="161" y="91"/>
                </a:lnTo>
                <a:lnTo>
                  <a:pt x="169" y="80"/>
                </a:lnTo>
                <a:lnTo>
                  <a:pt x="185" y="69"/>
                </a:lnTo>
                <a:lnTo>
                  <a:pt x="208" y="55"/>
                </a:lnTo>
                <a:lnTo>
                  <a:pt x="200" y="53"/>
                </a:lnTo>
                <a:lnTo>
                  <a:pt x="183" y="52"/>
                </a:lnTo>
                <a:lnTo>
                  <a:pt x="169" y="49"/>
                </a:lnTo>
                <a:lnTo>
                  <a:pt x="166" y="52"/>
                </a:lnTo>
                <a:lnTo>
                  <a:pt x="162" y="55"/>
                </a:lnTo>
                <a:lnTo>
                  <a:pt x="154" y="55"/>
                </a:lnTo>
                <a:lnTo>
                  <a:pt x="151" y="51"/>
                </a:lnTo>
                <a:lnTo>
                  <a:pt x="147" y="48"/>
                </a:lnTo>
                <a:lnTo>
                  <a:pt x="136" y="45"/>
                </a:lnTo>
                <a:lnTo>
                  <a:pt x="133" y="45"/>
                </a:lnTo>
                <a:lnTo>
                  <a:pt x="129" y="43"/>
                </a:lnTo>
                <a:lnTo>
                  <a:pt x="128" y="42"/>
                </a:lnTo>
                <a:lnTo>
                  <a:pt x="119" y="41"/>
                </a:lnTo>
                <a:lnTo>
                  <a:pt x="114" y="36"/>
                </a:lnTo>
                <a:lnTo>
                  <a:pt x="120" y="39"/>
                </a:lnTo>
                <a:lnTo>
                  <a:pt x="123" y="36"/>
                </a:lnTo>
                <a:lnTo>
                  <a:pt x="119" y="35"/>
                </a:lnTo>
                <a:lnTo>
                  <a:pt x="114" y="35"/>
                </a:lnTo>
                <a:lnTo>
                  <a:pt x="109" y="35"/>
                </a:lnTo>
                <a:lnTo>
                  <a:pt x="105" y="35"/>
                </a:lnTo>
                <a:lnTo>
                  <a:pt x="100" y="35"/>
                </a:lnTo>
                <a:lnTo>
                  <a:pt x="97" y="39"/>
                </a:lnTo>
                <a:lnTo>
                  <a:pt x="93" y="39"/>
                </a:lnTo>
                <a:lnTo>
                  <a:pt x="87" y="34"/>
                </a:lnTo>
                <a:lnTo>
                  <a:pt x="84" y="34"/>
                </a:lnTo>
                <a:lnTo>
                  <a:pt x="80" y="34"/>
                </a:lnTo>
                <a:lnTo>
                  <a:pt x="73" y="32"/>
                </a:lnTo>
                <a:lnTo>
                  <a:pt x="68" y="24"/>
                </a:lnTo>
                <a:lnTo>
                  <a:pt x="68" y="24"/>
                </a:lnTo>
                <a:lnTo>
                  <a:pt x="66" y="20"/>
                </a:lnTo>
                <a:lnTo>
                  <a:pt x="62" y="20"/>
                </a:lnTo>
                <a:lnTo>
                  <a:pt x="58" y="20"/>
                </a:lnTo>
                <a:lnTo>
                  <a:pt x="55" y="20"/>
                </a:lnTo>
                <a:lnTo>
                  <a:pt x="54" y="16"/>
                </a:lnTo>
                <a:lnTo>
                  <a:pt x="57" y="12"/>
                </a:lnTo>
                <a:lnTo>
                  <a:pt x="58" y="8"/>
                </a:lnTo>
                <a:lnTo>
                  <a:pt x="62" y="5"/>
                </a:lnTo>
                <a:lnTo>
                  <a:pt x="60" y="2"/>
                </a:lnTo>
                <a:lnTo>
                  <a:pt x="60" y="2"/>
                </a:lnTo>
                <a:lnTo>
                  <a:pt x="56" y="0"/>
                </a:lnTo>
                <a:lnTo>
                  <a:pt x="56" y="10"/>
                </a:lnTo>
                <a:lnTo>
                  <a:pt x="54" y="12"/>
                </a:lnTo>
                <a:lnTo>
                  <a:pt x="52" y="16"/>
                </a:lnTo>
                <a:lnTo>
                  <a:pt x="0" y="16"/>
                </a:lnTo>
                <a:lnTo>
                  <a:pt x="1" y="20"/>
                </a:lnTo>
                <a:lnTo>
                  <a:pt x="1" y="23"/>
                </a:lnTo>
                <a:lnTo>
                  <a:pt x="1" y="24"/>
                </a:lnTo>
                <a:lnTo>
                  <a:pt x="4" y="26"/>
                </a:lnTo>
                <a:lnTo>
                  <a:pt x="4" y="30"/>
                </a:lnTo>
                <a:lnTo>
                  <a:pt x="3" y="31"/>
                </a:lnTo>
                <a:lnTo>
                  <a:pt x="1" y="33"/>
                </a:lnTo>
                <a:lnTo>
                  <a:pt x="1" y="34"/>
                </a:lnTo>
                <a:lnTo>
                  <a:pt x="1" y="38"/>
                </a:lnTo>
                <a:lnTo>
                  <a:pt x="2" y="40"/>
                </a:lnTo>
                <a:lnTo>
                  <a:pt x="3" y="45"/>
                </a:lnTo>
                <a:lnTo>
                  <a:pt x="1" y="51"/>
                </a:lnTo>
                <a:lnTo>
                  <a:pt x="3" y="56"/>
                </a:lnTo>
                <a:lnTo>
                  <a:pt x="6" y="64"/>
                </a:lnTo>
                <a:lnTo>
                  <a:pt x="9" y="70"/>
                </a:lnTo>
                <a:lnTo>
                  <a:pt x="9" y="78"/>
                </a:lnTo>
                <a:lnTo>
                  <a:pt x="10" y="92"/>
                </a:lnTo>
                <a:lnTo>
                  <a:pt x="10" y="104"/>
                </a:lnTo>
                <a:lnTo>
                  <a:pt x="10" y="112"/>
                </a:lnTo>
                <a:lnTo>
                  <a:pt x="12" y="114"/>
                </a:lnTo>
                <a:lnTo>
                  <a:pt x="12" y="116"/>
                </a:lnTo>
                <a:lnTo>
                  <a:pt x="12" y="122"/>
                </a:lnTo>
                <a:lnTo>
                  <a:pt x="15" y="124"/>
                </a:lnTo>
                <a:lnTo>
                  <a:pt x="17" y="127"/>
                </a:lnTo>
                <a:lnTo>
                  <a:pt x="18" y="132"/>
                </a:lnTo>
                <a:lnTo>
                  <a:pt x="18" y="136"/>
                </a:lnTo>
                <a:lnTo>
                  <a:pt x="18" y="141"/>
                </a:lnTo>
                <a:lnTo>
                  <a:pt x="16" y="142"/>
                </a:lnTo>
                <a:lnTo>
                  <a:pt x="16" y="142"/>
                </a:lnTo>
                <a:lnTo>
                  <a:pt x="17" y="144"/>
                </a:lnTo>
                <a:lnTo>
                  <a:pt x="13" y="147"/>
                </a:lnTo>
                <a:lnTo>
                  <a:pt x="11" y="150"/>
                </a:lnTo>
                <a:lnTo>
                  <a:pt x="8" y="152"/>
                </a:lnTo>
                <a:lnTo>
                  <a:pt x="8" y="154"/>
                </a:lnTo>
                <a:lnTo>
                  <a:pt x="8" y="156"/>
                </a:lnTo>
                <a:lnTo>
                  <a:pt x="9" y="158"/>
                </a:lnTo>
                <a:lnTo>
                  <a:pt x="12" y="160"/>
                </a:lnTo>
                <a:lnTo>
                  <a:pt x="12" y="163"/>
                </a:lnTo>
                <a:lnTo>
                  <a:pt x="17" y="164"/>
                </a:lnTo>
                <a:lnTo>
                  <a:pt x="18" y="167"/>
                </a:lnTo>
                <a:lnTo>
                  <a:pt x="21" y="169"/>
                </a:lnTo>
                <a:lnTo>
                  <a:pt x="18" y="242"/>
                </a:lnTo>
                <a:lnTo>
                  <a:pt x="172" y="239"/>
                </a:lnTo>
                <a:lnTo>
                  <a:pt x="173" y="233"/>
                </a:lnTo>
                <a:lnTo>
                  <a:pt x="172" y="227"/>
                </a:lnTo>
                <a:lnTo>
                  <a:pt x="166" y="220"/>
                </a:lnTo>
                <a:lnTo>
                  <a:pt x="160" y="216"/>
                </a:lnTo>
                <a:lnTo>
                  <a:pt x="157" y="213"/>
                </a:lnTo>
                <a:lnTo>
                  <a:pt x="150" y="204"/>
                </a:lnTo>
                <a:lnTo>
                  <a:pt x="138" y="197"/>
                </a:lnTo>
                <a:lnTo>
                  <a:pt x="130" y="193"/>
                </a:lnTo>
                <a:lnTo>
                  <a:pt x="125" y="189"/>
                </a:lnTo>
                <a:lnTo>
                  <a:pt x="126" y="174"/>
                </a:lnTo>
                <a:lnTo>
                  <a:pt x="128" y="159"/>
                </a:lnTo>
                <a:lnTo>
                  <a:pt x="126" y="159"/>
                </a:lnTo>
                <a:lnTo>
                  <a:pt x="122" y="154"/>
                </a:lnTo>
                <a:lnTo>
                  <a:pt x="126" y="145"/>
                </a:lnTo>
                <a:lnTo>
                  <a:pt x="128" y="141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85" name="Line 48">
            <a:extLst>
              <a:ext uri="{FF2B5EF4-FFF2-40B4-BE49-F238E27FC236}">
                <a16:creationId xmlns:a16="http://schemas.microsoft.com/office/drawing/2014/main" id="{D5F68141-B67E-99CC-07EE-DD587980F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7881" y="2200198"/>
            <a:ext cx="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86" name="Line 49">
            <a:extLst>
              <a:ext uri="{FF2B5EF4-FFF2-40B4-BE49-F238E27FC236}">
                <a16:creationId xmlns:a16="http://schemas.microsoft.com/office/drawing/2014/main" id="{311994E1-72DE-F416-EB65-FA3331845F1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7881" y="2200198"/>
            <a:ext cx="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87" name="Freeform 68714">
            <a:extLst>
              <a:ext uri="{FF2B5EF4-FFF2-40B4-BE49-F238E27FC236}">
                <a16:creationId xmlns:a16="http://schemas.microsoft.com/office/drawing/2014/main" id="{2D6E1CE5-A360-883D-2195-6F16EB34F65F}"/>
              </a:ext>
            </a:extLst>
          </p:cNvPr>
          <p:cNvSpPr>
            <a:spLocks/>
          </p:cNvSpPr>
          <p:nvPr/>
        </p:nvSpPr>
        <p:spPr bwMode="auto">
          <a:xfrm>
            <a:off x="8715652" y="2058490"/>
            <a:ext cx="782414" cy="737529"/>
          </a:xfrm>
          <a:custGeom>
            <a:avLst/>
            <a:gdLst>
              <a:gd name="T0" fmla="*/ 12 w 287"/>
              <a:gd name="T1" fmla="*/ 44 h 270"/>
              <a:gd name="T2" fmla="*/ 29 w 287"/>
              <a:gd name="T3" fmla="*/ 36 h 270"/>
              <a:gd name="T4" fmla="*/ 52 w 287"/>
              <a:gd name="T5" fmla="*/ 17 h 270"/>
              <a:gd name="T6" fmla="*/ 77 w 287"/>
              <a:gd name="T7" fmla="*/ 0 h 270"/>
              <a:gd name="T8" fmla="*/ 75 w 287"/>
              <a:gd name="T9" fmla="*/ 6 h 270"/>
              <a:gd name="T10" fmla="*/ 65 w 287"/>
              <a:gd name="T11" fmla="*/ 19 h 270"/>
              <a:gd name="T12" fmla="*/ 67 w 287"/>
              <a:gd name="T13" fmla="*/ 29 h 270"/>
              <a:gd name="T14" fmla="*/ 77 w 287"/>
              <a:gd name="T15" fmla="*/ 28 h 270"/>
              <a:gd name="T16" fmla="*/ 111 w 287"/>
              <a:gd name="T17" fmla="*/ 45 h 270"/>
              <a:gd name="T18" fmla="*/ 135 w 287"/>
              <a:gd name="T19" fmla="*/ 39 h 270"/>
              <a:gd name="T20" fmla="*/ 169 w 287"/>
              <a:gd name="T21" fmla="*/ 28 h 270"/>
              <a:gd name="T22" fmla="*/ 198 w 287"/>
              <a:gd name="T23" fmla="*/ 38 h 270"/>
              <a:gd name="T24" fmla="*/ 217 w 287"/>
              <a:gd name="T25" fmla="*/ 55 h 270"/>
              <a:gd name="T26" fmla="*/ 232 w 287"/>
              <a:gd name="T27" fmla="*/ 56 h 270"/>
              <a:gd name="T28" fmla="*/ 219 w 287"/>
              <a:gd name="T29" fmla="*/ 62 h 270"/>
              <a:gd name="T30" fmla="*/ 193 w 287"/>
              <a:gd name="T31" fmla="*/ 64 h 270"/>
              <a:gd name="T32" fmla="*/ 201 w 287"/>
              <a:gd name="T33" fmla="*/ 74 h 270"/>
              <a:gd name="T34" fmla="*/ 204 w 287"/>
              <a:gd name="T35" fmla="*/ 75 h 270"/>
              <a:gd name="T36" fmla="*/ 234 w 287"/>
              <a:gd name="T37" fmla="*/ 88 h 270"/>
              <a:gd name="T38" fmla="*/ 246 w 287"/>
              <a:gd name="T39" fmla="*/ 109 h 270"/>
              <a:gd name="T40" fmla="*/ 245 w 287"/>
              <a:gd name="T41" fmla="*/ 141 h 270"/>
              <a:gd name="T42" fmla="*/ 233 w 287"/>
              <a:gd name="T43" fmla="*/ 168 h 270"/>
              <a:gd name="T44" fmla="*/ 246 w 287"/>
              <a:gd name="T45" fmla="*/ 166 h 270"/>
              <a:gd name="T46" fmla="*/ 255 w 287"/>
              <a:gd name="T47" fmla="*/ 153 h 270"/>
              <a:gd name="T48" fmla="*/ 275 w 287"/>
              <a:gd name="T49" fmla="*/ 154 h 270"/>
              <a:gd name="T50" fmla="*/ 287 w 287"/>
              <a:gd name="T51" fmla="*/ 197 h 270"/>
              <a:gd name="T52" fmla="*/ 275 w 287"/>
              <a:gd name="T53" fmla="*/ 220 h 270"/>
              <a:gd name="T54" fmla="*/ 266 w 287"/>
              <a:gd name="T55" fmla="*/ 249 h 270"/>
              <a:gd name="T56" fmla="*/ 141 w 287"/>
              <a:gd name="T57" fmla="*/ 270 h 270"/>
              <a:gd name="T58" fmla="*/ 158 w 287"/>
              <a:gd name="T59" fmla="*/ 235 h 270"/>
              <a:gd name="T60" fmla="*/ 145 w 287"/>
              <a:gd name="T61" fmla="*/ 191 h 270"/>
              <a:gd name="T62" fmla="*/ 144 w 287"/>
              <a:gd name="T63" fmla="*/ 165 h 270"/>
              <a:gd name="T64" fmla="*/ 148 w 287"/>
              <a:gd name="T65" fmla="*/ 147 h 270"/>
              <a:gd name="T66" fmla="*/ 153 w 287"/>
              <a:gd name="T67" fmla="*/ 122 h 270"/>
              <a:gd name="T68" fmla="*/ 166 w 287"/>
              <a:gd name="T69" fmla="*/ 106 h 270"/>
              <a:gd name="T70" fmla="*/ 169 w 287"/>
              <a:gd name="T71" fmla="*/ 122 h 270"/>
              <a:gd name="T72" fmla="*/ 175 w 287"/>
              <a:gd name="T73" fmla="*/ 111 h 270"/>
              <a:gd name="T74" fmla="*/ 180 w 287"/>
              <a:gd name="T75" fmla="*/ 94 h 270"/>
              <a:gd name="T76" fmla="*/ 184 w 287"/>
              <a:gd name="T77" fmla="*/ 81 h 270"/>
              <a:gd name="T78" fmla="*/ 189 w 287"/>
              <a:gd name="T79" fmla="*/ 74 h 270"/>
              <a:gd name="T80" fmla="*/ 187 w 287"/>
              <a:gd name="T81" fmla="*/ 65 h 270"/>
              <a:gd name="T82" fmla="*/ 159 w 287"/>
              <a:gd name="T83" fmla="*/ 68 h 270"/>
              <a:gd name="T84" fmla="*/ 129 w 287"/>
              <a:gd name="T85" fmla="*/ 85 h 270"/>
              <a:gd name="T86" fmla="*/ 127 w 287"/>
              <a:gd name="T87" fmla="*/ 76 h 270"/>
              <a:gd name="T88" fmla="*/ 118 w 287"/>
              <a:gd name="T89" fmla="*/ 75 h 270"/>
              <a:gd name="T90" fmla="*/ 107 w 287"/>
              <a:gd name="T91" fmla="*/ 101 h 270"/>
              <a:gd name="T92" fmla="*/ 95 w 287"/>
              <a:gd name="T93" fmla="*/ 100 h 270"/>
              <a:gd name="T94" fmla="*/ 84 w 287"/>
              <a:gd name="T95" fmla="*/ 81 h 270"/>
              <a:gd name="T96" fmla="*/ 58 w 287"/>
              <a:gd name="T97" fmla="*/ 74 h 270"/>
              <a:gd name="T98" fmla="*/ 29 w 287"/>
              <a:gd name="T99" fmla="*/ 65 h 270"/>
              <a:gd name="T100" fmla="*/ 9 w 287"/>
              <a:gd name="T101" fmla="*/ 57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" h="270">
                <a:moveTo>
                  <a:pt x="0" y="51"/>
                </a:moveTo>
                <a:cubicBezTo>
                  <a:pt x="2" y="49"/>
                  <a:pt x="2" y="49"/>
                  <a:pt x="2" y="49"/>
                </a:cubicBezTo>
                <a:cubicBezTo>
                  <a:pt x="6" y="49"/>
                  <a:pt x="6" y="49"/>
                  <a:pt x="6" y="49"/>
                </a:cubicBezTo>
                <a:cubicBezTo>
                  <a:pt x="11" y="46"/>
                  <a:pt x="11" y="46"/>
                  <a:pt x="11" y="46"/>
                </a:cubicBezTo>
                <a:cubicBezTo>
                  <a:pt x="12" y="44"/>
                  <a:pt x="12" y="44"/>
                  <a:pt x="12" y="44"/>
                </a:cubicBezTo>
                <a:cubicBezTo>
                  <a:pt x="14" y="40"/>
                  <a:pt x="14" y="40"/>
                  <a:pt x="14" y="40"/>
                </a:cubicBezTo>
                <a:cubicBezTo>
                  <a:pt x="17" y="37"/>
                  <a:pt x="17" y="37"/>
                  <a:pt x="17" y="37"/>
                </a:cubicBezTo>
                <a:cubicBezTo>
                  <a:pt x="20" y="36"/>
                  <a:pt x="20" y="36"/>
                  <a:pt x="20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32" y="34"/>
                  <a:pt x="32" y="34"/>
                  <a:pt x="32" y="34"/>
                </a:cubicBezTo>
                <a:cubicBezTo>
                  <a:pt x="42" y="27"/>
                  <a:pt x="42" y="27"/>
                  <a:pt x="42" y="27"/>
                </a:cubicBezTo>
                <a:cubicBezTo>
                  <a:pt x="45" y="26"/>
                  <a:pt x="45" y="26"/>
                  <a:pt x="45" y="26"/>
                </a:cubicBezTo>
                <a:cubicBezTo>
                  <a:pt x="49" y="22"/>
                  <a:pt x="49" y="22"/>
                  <a:pt x="49" y="22"/>
                </a:cubicBezTo>
                <a:cubicBezTo>
                  <a:pt x="52" y="17"/>
                  <a:pt x="52" y="17"/>
                  <a:pt x="52" y="17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9"/>
                  <a:pt x="61" y="9"/>
                  <a:pt x="61" y="9"/>
                </a:cubicBezTo>
                <a:cubicBezTo>
                  <a:pt x="65" y="4"/>
                  <a:pt x="65" y="4"/>
                  <a:pt x="65" y="4"/>
                </a:cubicBezTo>
                <a:cubicBezTo>
                  <a:pt x="70" y="1"/>
                  <a:pt x="70" y="1"/>
                  <a:pt x="70" y="1"/>
                </a:cubicBezTo>
                <a:cubicBezTo>
                  <a:pt x="77" y="0"/>
                  <a:pt x="77" y="0"/>
                  <a:pt x="77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5" y="2"/>
                  <a:pt x="85" y="2"/>
                  <a:pt x="85" y="2"/>
                </a:cubicBezTo>
                <a:cubicBezTo>
                  <a:pt x="83" y="3"/>
                  <a:pt x="83" y="3"/>
                  <a:pt x="83" y="3"/>
                </a:cubicBezTo>
                <a:cubicBezTo>
                  <a:pt x="79" y="5"/>
                  <a:pt x="79" y="5"/>
                  <a:pt x="79" y="5"/>
                </a:cubicBezTo>
                <a:cubicBezTo>
                  <a:pt x="75" y="6"/>
                  <a:pt x="75" y="6"/>
                  <a:pt x="75" y="6"/>
                </a:cubicBezTo>
                <a:cubicBezTo>
                  <a:pt x="76" y="8"/>
                  <a:pt x="76" y="8"/>
                  <a:pt x="76" y="8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8" y="14"/>
                  <a:pt x="68" y="15"/>
                </a:cubicBezTo>
                <a:cubicBezTo>
                  <a:pt x="68" y="16"/>
                  <a:pt x="65" y="23"/>
                  <a:pt x="65" y="23"/>
                </a:cubicBezTo>
                <a:cubicBezTo>
                  <a:pt x="65" y="19"/>
                  <a:pt x="65" y="19"/>
                  <a:pt x="65" y="19"/>
                </a:cubicBezTo>
                <a:cubicBezTo>
                  <a:pt x="63" y="17"/>
                  <a:pt x="63" y="17"/>
                  <a:pt x="63" y="17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33"/>
                  <a:pt x="62" y="33"/>
                  <a:pt x="62" y="33"/>
                </a:cubicBezTo>
                <a:cubicBezTo>
                  <a:pt x="65" y="31"/>
                  <a:pt x="65" y="31"/>
                  <a:pt x="65" y="31"/>
                </a:cubicBezTo>
                <a:cubicBezTo>
                  <a:pt x="67" y="29"/>
                  <a:pt x="67" y="29"/>
                  <a:pt x="67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9" y="31"/>
                  <a:pt x="69" y="31"/>
                  <a:pt x="69" y="31"/>
                </a:cubicBezTo>
                <a:cubicBezTo>
                  <a:pt x="72" y="31"/>
                  <a:pt x="72" y="31"/>
                  <a:pt x="72" y="31"/>
                </a:cubicBezTo>
                <a:cubicBezTo>
                  <a:pt x="74" y="30"/>
                  <a:pt x="74" y="30"/>
                  <a:pt x="74" y="30"/>
                </a:cubicBezTo>
                <a:cubicBezTo>
                  <a:pt x="77" y="28"/>
                  <a:pt x="77" y="28"/>
                  <a:pt x="77" y="28"/>
                </a:cubicBezTo>
                <a:cubicBezTo>
                  <a:pt x="82" y="29"/>
                  <a:pt x="82" y="29"/>
                  <a:pt x="82" y="29"/>
                </a:cubicBezTo>
                <a:cubicBezTo>
                  <a:pt x="92" y="34"/>
                  <a:pt x="92" y="34"/>
                  <a:pt x="92" y="34"/>
                </a:cubicBezTo>
                <a:cubicBezTo>
                  <a:pt x="98" y="41"/>
                  <a:pt x="98" y="41"/>
                  <a:pt x="98" y="41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27" y="48"/>
                  <a:pt x="127" y="48"/>
                  <a:pt x="127" y="48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8" y="33"/>
                  <a:pt x="148" y="33"/>
                  <a:pt x="148" y="33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69" y="28"/>
                  <a:pt x="169" y="28"/>
                  <a:pt x="169" y="28"/>
                </a:cubicBezTo>
                <a:cubicBezTo>
                  <a:pt x="175" y="26"/>
                  <a:pt x="175" y="26"/>
                  <a:pt x="175" y="26"/>
                </a:cubicBezTo>
                <a:cubicBezTo>
                  <a:pt x="178" y="28"/>
                  <a:pt x="178" y="28"/>
                  <a:pt x="178" y="28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91" y="38"/>
                  <a:pt x="191" y="38"/>
                  <a:pt x="191" y="38"/>
                </a:cubicBezTo>
                <a:cubicBezTo>
                  <a:pt x="198" y="38"/>
                  <a:pt x="198" y="38"/>
                  <a:pt x="198" y="38"/>
                </a:cubicBezTo>
                <a:cubicBezTo>
                  <a:pt x="203" y="39"/>
                  <a:pt x="203" y="39"/>
                  <a:pt x="203" y="39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13" y="51"/>
                  <a:pt x="213" y="51"/>
                  <a:pt x="213" y="51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6" y="54"/>
                  <a:pt x="217" y="55"/>
                </a:cubicBezTo>
                <a:cubicBezTo>
                  <a:pt x="218" y="56"/>
                  <a:pt x="219" y="58"/>
                  <a:pt x="219" y="58"/>
                </a:cubicBezTo>
                <a:cubicBezTo>
                  <a:pt x="224" y="59"/>
                  <a:pt x="224" y="59"/>
                  <a:pt x="224" y="59"/>
                </a:cubicBezTo>
                <a:cubicBezTo>
                  <a:pt x="224" y="59"/>
                  <a:pt x="226" y="57"/>
                  <a:pt x="226" y="57"/>
                </a:cubicBezTo>
                <a:cubicBezTo>
                  <a:pt x="226" y="56"/>
                  <a:pt x="230" y="54"/>
                  <a:pt x="230" y="54"/>
                </a:cubicBezTo>
                <a:cubicBezTo>
                  <a:pt x="232" y="56"/>
                  <a:pt x="232" y="56"/>
                  <a:pt x="232" y="56"/>
                </a:cubicBezTo>
                <a:cubicBezTo>
                  <a:pt x="232" y="56"/>
                  <a:pt x="234" y="57"/>
                  <a:pt x="232" y="58"/>
                </a:cubicBezTo>
                <a:cubicBezTo>
                  <a:pt x="231" y="58"/>
                  <a:pt x="230" y="60"/>
                  <a:pt x="229" y="60"/>
                </a:cubicBezTo>
                <a:cubicBezTo>
                  <a:pt x="227" y="60"/>
                  <a:pt x="225" y="60"/>
                  <a:pt x="225" y="60"/>
                </a:cubicBezTo>
                <a:cubicBezTo>
                  <a:pt x="221" y="60"/>
                  <a:pt x="221" y="60"/>
                  <a:pt x="221" y="60"/>
                </a:cubicBezTo>
                <a:cubicBezTo>
                  <a:pt x="219" y="62"/>
                  <a:pt x="219" y="62"/>
                  <a:pt x="219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197" y="59"/>
                  <a:pt x="197" y="59"/>
                  <a:pt x="197" y="5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194" y="67"/>
                  <a:pt x="194" y="67"/>
                  <a:pt x="194" y="67"/>
                </a:cubicBezTo>
                <a:cubicBezTo>
                  <a:pt x="194" y="69"/>
                  <a:pt x="194" y="69"/>
                  <a:pt x="194" y="69"/>
                </a:cubicBezTo>
                <a:cubicBezTo>
                  <a:pt x="194" y="69"/>
                  <a:pt x="194" y="71"/>
                  <a:pt x="195" y="71"/>
                </a:cubicBezTo>
                <a:cubicBezTo>
                  <a:pt x="195" y="71"/>
                  <a:pt x="196" y="72"/>
                  <a:pt x="196" y="72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203" y="72"/>
                  <a:pt x="203" y="72"/>
                  <a:pt x="203" y="72"/>
                </a:cubicBezTo>
                <a:cubicBezTo>
                  <a:pt x="203" y="72"/>
                  <a:pt x="200" y="70"/>
                  <a:pt x="201" y="70"/>
                </a:cubicBezTo>
                <a:cubicBezTo>
                  <a:pt x="202" y="70"/>
                  <a:pt x="206" y="72"/>
                  <a:pt x="206" y="72"/>
                </a:cubicBezTo>
                <a:cubicBezTo>
                  <a:pt x="206" y="72"/>
                  <a:pt x="205" y="74"/>
                  <a:pt x="205" y="74"/>
                </a:cubicBezTo>
                <a:cubicBezTo>
                  <a:pt x="204" y="75"/>
                  <a:pt x="204" y="75"/>
                  <a:pt x="204" y="75"/>
                </a:cubicBezTo>
                <a:cubicBezTo>
                  <a:pt x="205" y="76"/>
                  <a:pt x="210" y="77"/>
                  <a:pt x="210" y="77"/>
                </a:cubicBezTo>
                <a:cubicBezTo>
                  <a:pt x="211" y="77"/>
                  <a:pt x="214" y="79"/>
                  <a:pt x="214" y="79"/>
                </a:cubicBezTo>
                <a:cubicBezTo>
                  <a:pt x="219" y="82"/>
                  <a:pt x="219" y="82"/>
                  <a:pt x="219" y="82"/>
                </a:cubicBezTo>
                <a:cubicBezTo>
                  <a:pt x="226" y="85"/>
                  <a:pt x="226" y="85"/>
                  <a:pt x="226" y="85"/>
                </a:cubicBezTo>
                <a:cubicBezTo>
                  <a:pt x="234" y="88"/>
                  <a:pt x="234" y="88"/>
                  <a:pt x="234" y="88"/>
                </a:cubicBezTo>
                <a:cubicBezTo>
                  <a:pt x="242" y="96"/>
                  <a:pt x="242" y="96"/>
                  <a:pt x="242" y="96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4" y="103"/>
                  <a:pt x="244" y="103"/>
                  <a:pt x="244" y="103"/>
                </a:cubicBezTo>
                <a:cubicBezTo>
                  <a:pt x="244" y="103"/>
                  <a:pt x="243" y="103"/>
                  <a:pt x="243" y="104"/>
                </a:cubicBezTo>
                <a:cubicBezTo>
                  <a:pt x="244" y="105"/>
                  <a:pt x="246" y="109"/>
                  <a:pt x="246" y="109"/>
                </a:cubicBezTo>
                <a:cubicBezTo>
                  <a:pt x="245" y="110"/>
                  <a:pt x="247" y="113"/>
                  <a:pt x="247" y="113"/>
                </a:cubicBezTo>
                <a:cubicBezTo>
                  <a:pt x="249" y="124"/>
                  <a:pt x="249" y="124"/>
                  <a:pt x="249" y="124"/>
                </a:cubicBezTo>
                <a:cubicBezTo>
                  <a:pt x="250" y="130"/>
                  <a:pt x="250" y="130"/>
                  <a:pt x="250" y="130"/>
                </a:cubicBezTo>
                <a:cubicBezTo>
                  <a:pt x="249" y="136"/>
                  <a:pt x="249" y="136"/>
                  <a:pt x="249" y="136"/>
                </a:cubicBezTo>
                <a:cubicBezTo>
                  <a:pt x="245" y="141"/>
                  <a:pt x="245" y="141"/>
                  <a:pt x="245" y="141"/>
                </a:cubicBezTo>
                <a:cubicBezTo>
                  <a:pt x="242" y="147"/>
                  <a:pt x="242" y="147"/>
                  <a:pt x="242" y="147"/>
                </a:cubicBezTo>
                <a:cubicBezTo>
                  <a:pt x="242" y="147"/>
                  <a:pt x="240" y="151"/>
                  <a:pt x="239" y="152"/>
                </a:cubicBezTo>
                <a:cubicBezTo>
                  <a:pt x="239" y="152"/>
                  <a:pt x="235" y="155"/>
                  <a:pt x="235" y="156"/>
                </a:cubicBezTo>
                <a:cubicBezTo>
                  <a:pt x="235" y="156"/>
                  <a:pt x="233" y="160"/>
                  <a:pt x="233" y="160"/>
                </a:cubicBezTo>
                <a:cubicBezTo>
                  <a:pt x="233" y="168"/>
                  <a:pt x="233" y="168"/>
                  <a:pt x="233" y="168"/>
                </a:cubicBezTo>
                <a:cubicBezTo>
                  <a:pt x="235" y="170"/>
                  <a:pt x="235" y="170"/>
                  <a:pt x="235" y="170"/>
                </a:cubicBezTo>
                <a:cubicBezTo>
                  <a:pt x="240" y="172"/>
                  <a:pt x="240" y="172"/>
                  <a:pt x="240" y="172"/>
                </a:cubicBezTo>
                <a:cubicBezTo>
                  <a:pt x="242" y="170"/>
                  <a:pt x="242" y="170"/>
                  <a:pt x="242" y="170"/>
                </a:cubicBezTo>
                <a:cubicBezTo>
                  <a:pt x="242" y="170"/>
                  <a:pt x="244" y="169"/>
                  <a:pt x="244" y="168"/>
                </a:cubicBezTo>
                <a:cubicBezTo>
                  <a:pt x="245" y="168"/>
                  <a:pt x="246" y="166"/>
                  <a:pt x="246" y="166"/>
                </a:cubicBezTo>
                <a:cubicBezTo>
                  <a:pt x="246" y="166"/>
                  <a:pt x="249" y="164"/>
                  <a:pt x="249" y="164"/>
                </a:cubicBezTo>
                <a:cubicBezTo>
                  <a:pt x="249" y="164"/>
                  <a:pt x="249" y="161"/>
                  <a:pt x="249" y="161"/>
                </a:cubicBezTo>
                <a:cubicBezTo>
                  <a:pt x="249" y="161"/>
                  <a:pt x="250" y="157"/>
                  <a:pt x="250" y="157"/>
                </a:cubicBezTo>
                <a:cubicBezTo>
                  <a:pt x="250" y="157"/>
                  <a:pt x="252" y="156"/>
                  <a:pt x="252" y="156"/>
                </a:cubicBezTo>
                <a:cubicBezTo>
                  <a:pt x="252" y="155"/>
                  <a:pt x="255" y="153"/>
                  <a:pt x="255" y="153"/>
                </a:cubicBezTo>
                <a:cubicBezTo>
                  <a:pt x="255" y="153"/>
                  <a:pt x="259" y="150"/>
                  <a:pt x="259" y="150"/>
                </a:cubicBezTo>
                <a:cubicBezTo>
                  <a:pt x="260" y="150"/>
                  <a:pt x="262" y="147"/>
                  <a:pt x="262" y="147"/>
                </a:cubicBezTo>
                <a:cubicBezTo>
                  <a:pt x="265" y="147"/>
                  <a:pt x="265" y="147"/>
                  <a:pt x="265" y="147"/>
                </a:cubicBezTo>
                <a:cubicBezTo>
                  <a:pt x="269" y="148"/>
                  <a:pt x="269" y="148"/>
                  <a:pt x="269" y="148"/>
                </a:cubicBezTo>
                <a:cubicBezTo>
                  <a:pt x="275" y="154"/>
                  <a:pt x="275" y="154"/>
                  <a:pt x="275" y="154"/>
                </a:cubicBezTo>
                <a:cubicBezTo>
                  <a:pt x="279" y="162"/>
                  <a:pt x="279" y="162"/>
                  <a:pt x="279" y="162"/>
                </a:cubicBezTo>
                <a:cubicBezTo>
                  <a:pt x="283" y="184"/>
                  <a:pt x="283" y="184"/>
                  <a:pt x="283" y="184"/>
                </a:cubicBezTo>
                <a:cubicBezTo>
                  <a:pt x="286" y="189"/>
                  <a:pt x="286" y="189"/>
                  <a:pt x="286" y="189"/>
                </a:cubicBezTo>
                <a:cubicBezTo>
                  <a:pt x="286" y="193"/>
                  <a:pt x="286" y="193"/>
                  <a:pt x="286" y="193"/>
                </a:cubicBezTo>
                <a:cubicBezTo>
                  <a:pt x="286" y="193"/>
                  <a:pt x="287" y="196"/>
                  <a:pt x="287" y="197"/>
                </a:cubicBezTo>
                <a:cubicBezTo>
                  <a:pt x="287" y="198"/>
                  <a:pt x="287" y="213"/>
                  <a:pt x="287" y="213"/>
                </a:cubicBezTo>
                <a:cubicBezTo>
                  <a:pt x="280" y="213"/>
                  <a:pt x="280" y="213"/>
                  <a:pt x="280" y="213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6"/>
                  <a:pt x="278" y="216"/>
                  <a:pt x="278" y="216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4" y="225"/>
                  <a:pt x="274" y="225"/>
                  <a:pt x="274" y="225"/>
                </a:cubicBezTo>
                <a:cubicBezTo>
                  <a:pt x="272" y="229"/>
                  <a:pt x="272" y="229"/>
                  <a:pt x="272" y="229"/>
                </a:cubicBezTo>
                <a:cubicBezTo>
                  <a:pt x="269" y="233"/>
                  <a:pt x="269" y="233"/>
                  <a:pt x="269" y="233"/>
                </a:cubicBezTo>
                <a:cubicBezTo>
                  <a:pt x="266" y="243"/>
                  <a:pt x="266" y="243"/>
                  <a:pt x="266" y="243"/>
                </a:cubicBezTo>
                <a:cubicBezTo>
                  <a:pt x="266" y="249"/>
                  <a:pt x="266" y="249"/>
                  <a:pt x="266" y="249"/>
                </a:cubicBezTo>
                <a:cubicBezTo>
                  <a:pt x="262" y="254"/>
                  <a:pt x="262" y="254"/>
                  <a:pt x="262" y="254"/>
                </a:cubicBezTo>
                <a:cubicBezTo>
                  <a:pt x="259" y="259"/>
                  <a:pt x="259" y="259"/>
                  <a:pt x="259" y="259"/>
                </a:cubicBezTo>
                <a:cubicBezTo>
                  <a:pt x="213" y="267"/>
                  <a:pt x="213" y="267"/>
                  <a:pt x="213" y="267"/>
                </a:cubicBezTo>
                <a:cubicBezTo>
                  <a:pt x="212" y="265"/>
                  <a:pt x="212" y="265"/>
                  <a:pt x="212" y="265"/>
                </a:cubicBezTo>
                <a:cubicBezTo>
                  <a:pt x="141" y="270"/>
                  <a:pt x="141" y="270"/>
                  <a:pt x="141" y="270"/>
                </a:cubicBezTo>
                <a:cubicBezTo>
                  <a:pt x="146" y="265"/>
                  <a:pt x="146" y="265"/>
                  <a:pt x="146" y="265"/>
                </a:cubicBezTo>
                <a:cubicBezTo>
                  <a:pt x="148" y="261"/>
                  <a:pt x="148" y="261"/>
                  <a:pt x="148" y="261"/>
                </a:cubicBezTo>
                <a:cubicBezTo>
                  <a:pt x="152" y="254"/>
                  <a:pt x="152" y="254"/>
                  <a:pt x="152" y="254"/>
                </a:cubicBezTo>
                <a:cubicBezTo>
                  <a:pt x="156" y="245"/>
                  <a:pt x="156" y="245"/>
                  <a:pt x="156" y="245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57" y="217"/>
                  <a:pt x="157" y="217"/>
                  <a:pt x="157" y="217"/>
                </a:cubicBezTo>
                <a:cubicBezTo>
                  <a:pt x="157" y="209"/>
                  <a:pt x="157" y="209"/>
                  <a:pt x="157" y="209"/>
                </a:cubicBezTo>
                <a:cubicBezTo>
                  <a:pt x="153" y="203"/>
                  <a:pt x="153" y="203"/>
                  <a:pt x="153" y="203"/>
                </a:cubicBezTo>
                <a:cubicBezTo>
                  <a:pt x="149" y="195"/>
                  <a:pt x="149" y="195"/>
                  <a:pt x="149" y="195"/>
                </a:cubicBezTo>
                <a:cubicBezTo>
                  <a:pt x="145" y="191"/>
                  <a:pt x="145" y="191"/>
                  <a:pt x="145" y="191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6" y="177"/>
                  <a:pt x="146" y="177"/>
                  <a:pt x="146" y="177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44" y="165"/>
                  <a:pt x="144" y="165"/>
                  <a:pt x="144" y="165"/>
                </a:cubicBezTo>
                <a:cubicBezTo>
                  <a:pt x="141" y="162"/>
                  <a:pt x="141" y="162"/>
                  <a:pt x="141" y="162"/>
                </a:cubicBezTo>
                <a:cubicBezTo>
                  <a:pt x="144" y="160"/>
                  <a:pt x="144" y="160"/>
                  <a:pt x="144" y="160"/>
                </a:cubicBezTo>
                <a:cubicBezTo>
                  <a:pt x="145" y="155"/>
                  <a:pt x="145" y="155"/>
                  <a:pt x="145" y="155"/>
                </a:cubicBezTo>
                <a:cubicBezTo>
                  <a:pt x="146" y="150"/>
                  <a:pt x="146" y="150"/>
                  <a:pt x="146" y="150"/>
                </a:cubicBezTo>
                <a:cubicBezTo>
                  <a:pt x="148" y="147"/>
                  <a:pt x="148" y="147"/>
                  <a:pt x="148" y="147"/>
                </a:cubicBezTo>
                <a:cubicBezTo>
                  <a:pt x="148" y="139"/>
                  <a:pt x="148" y="139"/>
                  <a:pt x="148" y="139"/>
                </a:cubicBezTo>
                <a:cubicBezTo>
                  <a:pt x="147" y="135"/>
                  <a:pt x="147" y="135"/>
                  <a:pt x="147" y="135"/>
                </a:cubicBezTo>
                <a:cubicBezTo>
                  <a:pt x="148" y="130"/>
                  <a:pt x="148" y="130"/>
                  <a:pt x="148" y="130"/>
                </a:cubicBezTo>
                <a:cubicBezTo>
                  <a:pt x="151" y="126"/>
                  <a:pt x="151" y="126"/>
                  <a:pt x="151" y="126"/>
                </a:cubicBezTo>
                <a:cubicBezTo>
                  <a:pt x="153" y="122"/>
                  <a:pt x="153" y="122"/>
                  <a:pt x="153" y="122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7" y="116"/>
                  <a:pt x="157" y="116"/>
                  <a:pt x="157" y="116"/>
                </a:cubicBezTo>
                <a:cubicBezTo>
                  <a:pt x="163" y="116"/>
                  <a:pt x="163" y="116"/>
                  <a:pt x="163" y="116"/>
                </a:cubicBezTo>
                <a:cubicBezTo>
                  <a:pt x="165" y="108"/>
                  <a:pt x="165" y="108"/>
                  <a:pt x="165" y="108"/>
                </a:cubicBezTo>
                <a:cubicBezTo>
                  <a:pt x="166" y="106"/>
                  <a:pt x="166" y="106"/>
                  <a:pt x="166" y="106"/>
                </a:cubicBezTo>
                <a:cubicBezTo>
                  <a:pt x="168" y="105"/>
                  <a:pt x="168" y="105"/>
                  <a:pt x="168" y="105"/>
                </a:cubicBezTo>
                <a:cubicBezTo>
                  <a:pt x="171" y="114"/>
                  <a:pt x="171" y="114"/>
                  <a:pt x="171" y="114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167" y="121"/>
                  <a:pt x="168" y="122"/>
                  <a:pt x="169" y="122"/>
                </a:cubicBezTo>
                <a:cubicBezTo>
                  <a:pt x="170" y="122"/>
                  <a:pt x="170" y="122"/>
                  <a:pt x="170" y="122"/>
                </a:cubicBezTo>
                <a:cubicBezTo>
                  <a:pt x="170" y="122"/>
                  <a:pt x="172" y="121"/>
                  <a:pt x="172" y="121"/>
                </a:cubicBezTo>
                <a:cubicBezTo>
                  <a:pt x="172" y="120"/>
                  <a:pt x="173" y="117"/>
                  <a:pt x="173" y="117"/>
                </a:cubicBezTo>
                <a:cubicBezTo>
                  <a:pt x="174" y="116"/>
                  <a:pt x="174" y="116"/>
                  <a:pt x="174" y="116"/>
                </a:cubicBezTo>
                <a:cubicBezTo>
                  <a:pt x="175" y="111"/>
                  <a:pt x="175" y="111"/>
                  <a:pt x="175" y="111"/>
                </a:cubicBezTo>
                <a:cubicBezTo>
                  <a:pt x="175" y="108"/>
                  <a:pt x="175" y="108"/>
                  <a:pt x="175" y="108"/>
                </a:cubicBezTo>
                <a:cubicBezTo>
                  <a:pt x="175" y="104"/>
                  <a:pt x="175" y="104"/>
                  <a:pt x="175" y="104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8" y="96"/>
                  <a:pt x="178" y="96"/>
                  <a:pt x="178" y="96"/>
                </a:cubicBezTo>
                <a:cubicBezTo>
                  <a:pt x="180" y="94"/>
                  <a:pt x="180" y="94"/>
                  <a:pt x="180" y="94"/>
                </a:cubicBezTo>
                <a:cubicBezTo>
                  <a:pt x="185" y="93"/>
                  <a:pt x="185" y="93"/>
                  <a:pt x="185" y="93"/>
                </a:cubicBezTo>
                <a:cubicBezTo>
                  <a:pt x="187" y="91"/>
                  <a:pt x="187" y="91"/>
                  <a:pt x="187" y="91"/>
                </a:cubicBezTo>
                <a:cubicBezTo>
                  <a:pt x="183" y="87"/>
                  <a:pt x="183" y="87"/>
                  <a:pt x="183" y="87"/>
                </a:cubicBezTo>
                <a:cubicBezTo>
                  <a:pt x="182" y="84"/>
                  <a:pt x="182" y="84"/>
                  <a:pt x="182" y="84"/>
                </a:cubicBezTo>
                <a:cubicBezTo>
                  <a:pt x="184" y="81"/>
                  <a:pt x="184" y="81"/>
                  <a:pt x="184" y="81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8" y="74"/>
                  <a:pt x="188" y="74"/>
                  <a:pt x="188" y="74"/>
                </a:cubicBezTo>
                <a:cubicBezTo>
                  <a:pt x="188" y="74"/>
                  <a:pt x="188" y="74"/>
                  <a:pt x="189" y="74"/>
                </a:cubicBezTo>
                <a:cubicBezTo>
                  <a:pt x="189" y="74"/>
                  <a:pt x="193" y="73"/>
                  <a:pt x="193" y="73"/>
                </a:cubicBezTo>
                <a:cubicBezTo>
                  <a:pt x="195" y="73"/>
                  <a:pt x="195" y="73"/>
                  <a:pt x="195" y="73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89" y="67"/>
                  <a:pt x="189" y="67"/>
                  <a:pt x="189" y="67"/>
                </a:cubicBezTo>
                <a:cubicBezTo>
                  <a:pt x="187" y="65"/>
                  <a:pt x="187" y="65"/>
                  <a:pt x="187" y="65"/>
                </a:cubicBezTo>
                <a:cubicBezTo>
                  <a:pt x="184" y="63"/>
                  <a:pt x="184" y="63"/>
                  <a:pt x="184" y="63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0" y="60"/>
                  <a:pt x="170" y="60"/>
                  <a:pt x="170" y="60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44" y="69"/>
                  <a:pt x="144" y="69"/>
                  <a:pt x="144" y="69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35" y="81"/>
                  <a:pt x="135" y="81"/>
                  <a:pt x="135" y="81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30" y="80"/>
                  <a:pt x="130" y="80"/>
                  <a:pt x="130" y="80"/>
                </a:cubicBezTo>
                <a:cubicBezTo>
                  <a:pt x="133" y="77"/>
                  <a:pt x="133" y="77"/>
                  <a:pt x="133" y="77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27" y="76"/>
                  <a:pt x="127" y="76"/>
                  <a:pt x="127" y="76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3" y="81"/>
                  <a:pt x="123" y="81"/>
                  <a:pt x="123" y="81"/>
                </a:cubicBezTo>
                <a:cubicBezTo>
                  <a:pt x="121" y="82"/>
                  <a:pt x="121" y="82"/>
                  <a:pt x="121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18" y="75"/>
                  <a:pt x="118" y="75"/>
                  <a:pt x="118" y="75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5" y="81"/>
                  <a:pt x="115" y="81"/>
                  <a:pt x="115" y="81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0" y="90"/>
                  <a:pt x="110" y="90"/>
                  <a:pt x="110" y="90"/>
                </a:cubicBezTo>
                <a:cubicBezTo>
                  <a:pt x="107" y="101"/>
                  <a:pt x="107" y="101"/>
                  <a:pt x="107" y="101"/>
                </a:cubicBezTo>
                <a:cubicBezTo>
                  <a:pt x="105" y="107"/>
                  <a:pt x="105" y="107"/>
                  <a:pt x="105" y="107"/>
                </a:cubicBezTo>
                <a:cubicBezTo>
                  <a:pt x="99" y="112"/>
                  <a:pt x="99" y="112"/>
                  <a:pt x="99" y="112"/>
                </a:cubicBezTo>
                <a:cubicBezTo>
                  <a:pt x="97" y="108"/>
                  <a:pt x="97" y="108"/>
                  <a:pt x="97" y="108"/>
                </a:cubicBezTo>
                <a:cubicBezTo>
                  <a:pt x="96" y="101"/>
                  <a:pt x="96" y="101"/>
                  <a:pt x="96" y="101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3" y="97"/>
                  <a:pt x="93" y="97"/>
                  <a:pt x="93" y="97"/>
                </a:cubicBezTo>
                <a:cubicBezTo>
                  <a:pt x="94" y="94"/>
                  <a:pt x="94" y="94"/>
                  <a:pt x="94" y="94"/>
                </a:cubicBezTo>
                <a:cubicBezTo>
                  <a:pt x="93" y="88"/>
                  <a:pt x="93" y="88"/>
                  <a:pt x="93" y="88"/>
                </a:cubicBezTo>
                <a:cubicBezTo>
                  <a:pt x="90" y="85"/>
                  <a:pt x="90" y="85"/>
                  <a:pt x="90" y="85"/>
                </a:cubicBezTo>
                <a:cubicBezTo>
                  <a:pt x="84" y="81"/>
                  <a:pt x="84" y="81"/>
                  <a:pt x="84" y="81"/>
                </a:cubicBezTo>
                <a:cubicBezTo>
                  <a:pt x="82" y="77"/>
                  <a:pt x="82" y="77"/>
                  <a:pt x="82" y="77"/>
                </a:cubicBezTo>
                <a:cubicBezTo>
                  <a:pt x="75" y="76"/>
                  <a:pt x="75" y="76"/>
                  <a:pt x="75" y="76"/>
                </a:cubicBezTo>
                <a:cubicBezTo>
                  <a:pt x="66" y="76"/>
                  <a:pt x="66" y="76"/>
                  <a:pt x="66" y="76"/>
                </a:cubicBezTo>
                <a:cubicBezTo>
                  <a:pt x="64" y="74"/>
                  <a:pt x="64" y="74"/>
                  <a:pt x="64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0" y="73"/>
                  <a:pt x="50" y="73"/>
                  <a:pt x="50" y="73"/>
                </a:cubicBezTo>
                <a:cubicBezTo>
                  <a:pt x="49" y="71"/>
                  <a:pt x="49" y="71"/>
                  <a:pt x="49" y="71"/>
                </a:cubicBezTo>
                <a:cubicBezTo>
                  <a:pt x="43" y="68"/>
                  <a:pt x="43" y="68"/>
                  <a:pt x="43" y="68"/>
                </a:cubicBezTo>
                <a:cubicBezTo>
                  <a:pt x="36" y="67"/>
                  <a:pt x="36" y="67"/>
                  <a:pt x="36" y="67"/>
                </a:cubicBezTo>
                <a:cubicBezTo>
                  <a:pt x="29" y="65"/>
                  <a:pt x="29" y="65"/>
                  <a:pt x="29" y="65"/>
                </a:cubicBezTo>
                <a:cubicBezTo>
                  <a:pt x="21" y="62"/>
                  <a:pt x="21" y="62"/>
                  <a:pt x="21" y="62"/>
                </a:cubicBezTo>
                <a:cubicBezTo>
                  <a:pt x="16" y="59"/>
                  <a:pt x="16" y="59"/>
                  <a:pt x="16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9" y="57"/>
                  <a:pt x="9" y="57"/>
                  <a:pt x="9" y="57"/>
                </a:cubicBezTo>
                <a:cubicBezTo>
                  <a:pt x="7" y="54"/>
                  <a:pt x="7" y="54"/>
                  <a:pt x="7" y="54"/>
                </a:cubicBezTo>
                <a:cubicBezTo>
                  <a:pt x="0" y="52"/>
                  <a:pt x="0" y="52"/>
                  <a:pt x="0" y="52"/>
                </a:cubicBezTo>
                <a:lnTo>
                  <a:pt x="0" y="51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88" name="Freeform 68715">
            <a:extLst>
              <a:ext uri="{FF2B5EF4-FFF2-40B4-BE49-F238E27FC236}">
                <a16:creationId xmlns:a16="http://schemas.microsoft.com/office/drawing/2014/main" id="{F34C7196-DEE7-95D7-EAAE-1D210B450208}"/>
              </a:ext>
            </a:extLst>
          </p:cNvPr>
          <p:cNvSpPr>
            <a:spLocks/>
          </p:cNvSpPr>
          <p:nvPr/>
        </p:nvSpPr>
        <p:spPr bwMode="auto">
          <a:xfrm>
            <a:off x="8493484" y="2145448"/>
            <a:ext cx="547368" cy="582939"/>
          </a:xfrm>
          <a:custGeom>
            <a:avLst/>
            <a:gdLst>
              <a:gd name="T0" fmla="*/ 175 w 201"/>
              <a:gd name="T1" fmla="*/ 65 h 213"/>
              <a:gd name="T2" fmla="*/ 172 w 201"/>
              <a:gd name="T3" fmla="*/ 53 h 213"/>
              <a:gd name="T4" fmla="*/ 157 w 201"/>
              <a:gd name="T5" fmla="*/ 44 h 213"/>
              <a:gd name="T6" fmla="*/ 140 w 201"/>
              <a:gd name="T7" fmla="*/ 42 h 213"/>
              <a:gd name="T8" fmla="*/ 125 w 201"/>
              <a:gd name="T9" fmla="*/ 36 h 213"/>
              <a:gd name="T10" fmla="*/ 103 w 201"/>
              <a:gd name="T11" fmla="*/ 30 h 213"/>
              <a:gd name="T12" fmla="*/ 93 w 201"/>
              <a:gd name="T13" fmla="*/ 27 h 213"/>
              <a:gd name="T14" fmla="*/ 82 w 201"/>
              <a:gd name="T15" fmla="*/ 20 h 213"/>
              <a:gd name="T16" fmla="*/ 78 w 201"/>
              <a:gd name="T17" fmla="*/ 18 h 213"/>
              <a:gd name="T18" fmla="*/ 70 w 201"/>
              <a:gd name="T19" fmla="*/ 17 h 213"/>
              <a:gd name="T20" fmla="*/ 67 w 201"/>
              <a:gd name="T21" fmla="*/ 15 h 213"/>
              <a:gd name="T22" fmla="*/ 70 w 201"/>
              <a:gd name="T23" fmla="*/ 2 h 213"/>
              <a:gd name="T24" fmla="*/ 61 w 201"/>
              <a:gd name="T25" fmla="*/ 3 h 213"/>
              <a:gd name="T26" fmla="*/ 47 w 201"/>
              <a:gd name="T27" fmla="*/ 9 h 213"/>
              <a:gd name="T28" fmla="*/ 33 w 201"/>
              <a:gd name="T29" fmla="*/ 16 h 213"/>
              <a:gd name="T30" fmla="*/ 21 w 201"/>
              <a:gd name="T31" fmla="*/ 15 h 213"/>
              <a:gd name="T32" fmla="*/ 5 w 201"/>
              <a:gd name="T33" fmla="*/ 55 h 213"/>
              <a:gd name="T34" fmla="*/ 7 w 201"/>
              <a:gd name="T35" fmla="*/ 72 h 213"/>
              <a:gd name="T36" fmla="*/ 10 w 201"/>
              <a:gd name="T37" fmla="*/ 112 h 213"/>
              <a:gd name="T38" fmla="*/ 42 w 201"/>
              <a:gd name="T39" fmla="*/ 135 h 213"/>
              <a:gd name="T40" fmla="*/ 60 w 201"/>
              <a:gd name="T41" fmla="*/ 152 h 213"/>
              <a:gd name="T42" fmla="*/ 63 w 201"/>
              <a:gd name="T43" fmla="*/ 173 h 213"/>
              <a:gd name="T44" fmla="*/ 65 w 201"/>
              <a:gd name="T45" fmla="*/ 187 h 213"/>
              <a:gd name="T46" fmla="*/ 67 w 201"/>
              <a:gd name="T47" fmla="*/ 203 h 213"/>
              <a:gd name="T48" fmla="*/ 82 w 201"/>
              <a:gd name="T49" fmla="*/ 209 h 213"/>
              <a:gd name="T50" fmla="*/ 184 w 201"/>
              <a:gd name="T51" fmla="*/ 195 h 213"/>
              <a:gd name="T52" fmla="*/ 178 w 201"/>
              <a:gd name="T53" fmla="*/ 172 h 213"/>
              <a:gd name="T54" fmla="*/ 182 w 201"/>
              <a:gd name="T55" fmla="*/ 155 h 213"/>
              <a:gd name="T56" fmla="*/ 182 w 201"/>
              <a:gd name="T57" fmla="*/ 140 h 213"/>
              <a:gd name="T58" fmla="*/ 184 w 201"/>
              <a:gd name="T59" fmla="*/ 131 h 213"/>
              <a:gd name="T60" fmla="*/ 186 w 201"/>
              <a:gd name="T61" fmla="*/ 121 h 213"/>
              <a:gd name="T62" fmla="*/ 188 w 201"/>
              <a:gd name="T63" fmla="*/ 105 h 213"/>
              <a:gd name="T64" fmla="*/ 197 w 201"/>
              <a:gd name="T65" fmla="*/ 85 h 213"/>
              <a:gd name="T66" fmla="*/ 201 w 201"/>
              <a:gd name="T67" fmla="*/ 79 h 213"/>
              <a:gd name="T68" fmla="*/ 201 w 201"/>
              <a:gd name="T69" fmla="*/ 73 h 213"/>
              <a:gd name="T70" fmla="*/ 194 w 201"/>
              <a:gd name="T71" fmla="*/ 79 h 213"/>
              <a:gd name="T72" fmla="*/ 187 w 201"/>
              <a:gd name="T73" fmla="*/ 92 h 213"/>
              <a:gd name="T74" fmla="*/ 177 w 201"/>
              <a:gd name="T75" fmla="*/ 101 h 213"/>
              <a:gd name="T76" fmla="*/ 168 w 201"/>
              <a:gd name="T77" fmla="*/ 107 h 213"/>
              <a:gd name="T78" fmla="*/ 174 w 201"/>
              <a:gd name="T79" fmla="*/ 93 h 213"/>
              <a:gd name="T80" fmla="*/ 179 w 201"/>
              <a:gd name="T81" fmla="*/ 87 h 213"/>
              <a:gd name="T82" fmla="*/ 180 w 201"/>
              <a:gd name="T83" fmla="*/ 7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1" h="213">
                <a:moveTo>
                  <a:pt x="178" y="69"/>
                </a:moveTo>
                <a:cubicBezTo>
                  <a:pt x="177" y="68"/>
                  <a:pt x="177" y="68"/>
                  <a:pt x="177" y="68"/>
                </a:cubicBezTo>
                <a:cubicBezTo>
                  <a:pt x="175" y="65"/>
                  <a:pt x="175" y="65"/>
                  <a:pt x="175" y="65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5" y="56"/>
                  <a:pt x="175" y="56"/>
                  <a:pt x="175" y="56"/>
                </a:cubicBezTo>
                <a:cubicBezTo>
                  <a:pt x="172" y="53"/>
                  <a:pt x="172" y="53"/>
                  <a:pt x="172" y="53"/>
                </a:cubicBezTo>
                <a:cubicBezTo>
                  <a:pt x="166" y="49"/>
                  <a:pt x="166" y="49"/>
                  <a:pt x="166" y="49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57" y="44"/>
                  <a:pt x="157" y="44"/>
                  <a:pt x="157" y="44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0" y="42"/>
                  <a:pt x="140" y="42"/>
                  <a:pt x="140" y="42"/>
                </a:cubicBezTo>
                <a:cubicBezTo>
                  <a:pt x="132" y="41"/>
                  <a:pt x="132" y="41"/>
                  <a:pt x="132" y="41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18" y="35"/>
                  <a:pt x="118" y="35"/>
                  <a:pt x="118" y="35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98" y="27"/>
                  <a:pt x="98" y="27"/>
                  <a:pt x="98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1" y="25"/>
                  <a:pt x="91" y="25"/>
                  <a:pt x="91" y="25"/>
                </a:cubicBezTo>
                <a:cubicBezTo>
                  <a:pt x="89" y="22"/>
                  <a:pt x="89" y="22"/>
                  <a:pt x="89" y="22"/>
                </a:cubicBezTo>
                <a:cubicBezTo>
                  <a:pt x="82" y="20"/>
                  <a:pt x="82" y="20"/>
                  <a:pt x="82" y="20"/>
                </a:cubicBezTo>
                <a:cubicBezTo>
                  <a:pt x="82" y="20"/>
                  <a:pt x="82" y="20"/>
                  <a:pt x="82" y="20"/>
                </a:cubicBezTo>
                <a:cubicBezTo>
                  <a:pt x="81" y="20"/>
                  <a:pt x="81" y="20"/>
                  <a:pt x="81" y="20"/>
                </a:cubicBezTo>
                <a:cubicBezTo>
                  <a:pt x="78" y="18"/>
                  <a:pt x="78" y="18"/>
                  <a:pt x="78" y="18"/>
                </a:cubicBezTo>
                <a:cubicBezTo>
                  <a:pt x="75" y="16"/>
                  <a:pt x="75" y="16"/>
                  <a:pt x="75" y="16"/>
                </a:cubicBezTo>
                <a:cubicBezTo>
                  <a:pt x="72" y="15"/>
                  <a:pt x="72" y="15"/>
                  <a:pt x="72" y="15"/>
                </a:cubicBezTo>
                <a:cubicBezTo>
                  <a:pt x="70" y="17"/>
                  <a:pt x="70" y="17"/>
                  <a:pt x="70" y="17"/>
                </a:cubicBezTo>
                <a:cubicBezTo>
                  <a:pt x="67" y="18"/>
                  <a:pt x="67" y="18"/>
                  <a:pt x="67" y="18"/>
                </a:cubicBezTo>
                <a:cubicBezTo>
                  <a:pt x="66" y="17"/>
                  <a:pt x="66" y="17"/>
                  <a:pt x="66" y="17"/>
                </a:cubicBezTo>
                <a:cubicBezTo>
                  <a:pt x="67" y="15"/>
                  <a:pt x="67" y="15"/>
                  <a:pt x="67" y="15"/>
                </a:cubicBezTo>
                <a:cubicBezTo>
                  <a:pt x="68" y="9"/>
                  <a:pt x="68" y="9"/>
                  <a:pt x="68" y="9"/>
                </a:cubicBezTo>
                <a:cubicBezTo>
                  <a:pt x="69" y="7"/>
                  <a:pt x="69" y="7"/>
                  <a:pt x="69" y="7"/>
                </a:cubicBezTo>
                <a:cubicBezTo>
                  <a:pt x="70" y="2"/>
                  <a:pt x="70" y="2"/>
                  <a:pt x="70" y="2"/>
                </a:cubicBezTo>
                <a:cubicBezTo>
                  <a:pt x="67" y="0"/>
                  <a:pt x="67" y="0"/>
                  <a:pt x="67" y="0"/>
                </a:cubicBezTo>
                <a:cubicBezTo>
                  <a:pt x="65" y="1"/>
                  <a:pt x="65" y="1"/>
                  <a:pt x="65" y="1"/>
                </a:cubicBezTo>
                <a:cubicBezTo>
                  <a:pt x="61" y="3"/>
                  <a:pt x="61" y="3"/>
                  <a:pt x="61" y="3"/>
                </a:cubicBezTo>
                <a:cubicBezTo>
                  <a:pt x="57" y="4"/>
                  <a:pt x="57" y="4"/>
                  <a:pt x="57" y="4"/>
                </a:cubicBezTo>
                <a:cubicBezTo>
                  <a:pt x="52" y="6"/>
                  <a:pt x="52" y="6"/>
                  <a:pt x="52" y="6"/>
                </a:cubicBezTo>
                <a:cubicBezTo>
                  <a:pt x="47" y="9"/>
                  <a:pt x="47" y="9"/>
                  <a:pt x="47" y="9"/>
                </a:cubicBezTo>
                <a:cubicBezTo>
                  <a:pt x="39" y="13"/>
                  <a:pt x="39" y="13"/>
                  <a:pt x="39" y="13"/>
                </a:cubicBezTo>
                <a:cubicBezTo>
                  <a:pt x="37" y="16"/>
                  <a:pt x="37" y="16"/>
                  <a:pt x="37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5" y="11"/>
                  <a:pt x="25" y="11"/>
                  <a:pt x="25" y="11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43"/>
                  <a:pt x="20" y="43"/>
                  <a:pt x="20" y="43"/>
                </a:cubicBezTo>
                <a:cubicBezTo>
                  <a:pt x="7" y="51"/>
                  <a:pt x="7" y="51"/>
                  <a:pt x="7" y="51"/>
                </a:cubicBezTo>
                <a:cubicBezTo>
                  <a:pt x="5" y="55"/>
                  <a:pt x="5" y="55"/>
                  <a:pt x="5" y="55"/>
                </a:cubicBezTo>
                <a:cubicBezTo>
                  <a:pt x="0" y="66"/>
                  <a:pt x="0" y="66"/>
                  <a:pt x="0" y="66"/>
                </a:cubicBezTo>
                <a:cubicBezTo>
                  <a:pt x="5" y="72"/>
                  <a:pt x="5" y="72"/>
                  <a:pt x="5" y="72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89"/>
                  <a:pt x="5" y="89"/>
                  <a:pt x="5" y="89"/>
                </a:cubicBezTo>
                <a:cubicBezTo>
                  <a:pt x="4" y="107"/>
                  <a:pt x="4" y="107"/>
                  <a:pt x="4" y="107"/>
                </a:cubicBezTo>
                <a:cubicBezTo>
                  <a:pt x="10" y="112"/>
                  <a:pt x="10" y="112"/>
                  <a:pt x="10" y="112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33" y="125"/>
                  <a:pt x="33" y="125"/>
                  <a:pt x="33" y="125"/>
                </a:cubicBezTo>
                <a:cubicBezTo>
                  <a:pt x="42" y="135"/>
                  <a:pt x="42" y="135"/>
                  <a:pt x="42" y="135"/>
                </a:cubicBezTo>
                <a:cubicBezTo>
                  <a:pt x="45" y="139"/>
                  <a:pt x="45" y="139"/>
                  <a:pt x="45" y="139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61" y="159"/>
                  <a:pt x="61" y="159"/>
                  <a:pt x="61" y="159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63" y="173"/>
                  <a:pt x="63" y="173"/>
                  <a:pt x="63" y="173"/>
                </a:cubicBezTo>
                <a:cubicBezTo>
                  <a:pt x="65" y="176"/>
                  <a:pt x="65" y="176"/>
                  <a:pt x="65" y="176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5" y="187"/>
                  <a:pt x="65" y="187"/>
                  <a:pt x="65" y="187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67" y="198"/>
                  <a:pt x="67" y="198"/>
                  <a:pt x="67" y="198"/>
                </a:cubicBezTo>
                <a:cubicBezTo>
                  <a:pt x="67" y="203"/>
                  <a:pt x="67" y="203"/>
                  <a:pt x="67" y="203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3"/>
                  <a:pt x="76" y="207"/>
                  <a:pt x="77" y="207"/>
                </a:cubicBezTo>
                <a:cubicBezTo>
                  <a:pt x="78" y="207"/>
                  <a:pt x="82" y="209"/>
                  <a:pt x="82" y="209"/>
                </a:cubicBezTo>
                <a:cubicBezTo>
                  <a:pt x="85" y="213"/>
                  <a:pt x="85" y="213"/>
                  <a:pt x="85" y="213"/>
                </a:cubicBezTo>
                <a:cubicBezTo>
                  <a:pt x="184" y="207"/>
                  <a:pt x="184" y="207"/>
                  <a:pt x="184" y="207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1"/>
                  <a:pt x="184" y="191"/>
                  <a:pt x="184" y="191"/>
                </a:cubicBezTo>
                <a:cubicBezTo>
                  <a:pt x="179" y="179"/>
                  <a:pt x="179" y="179"/>
                  <a:pt x="179" y="179"/>
                </a:cubicBezTo>
                <a:cubicBezTo>
                  <a:pt x="178" y="172"/>
                  <a:pt x="178" y="172"/>
                  <a:pt x="178" y="172"/>
                </a:cubicBezTo>
                <a:cubicBezTo>
                  <a:pt x="179" y="164"/>
                  <a:pt x="179" y="164"/>
                  <a:pt x="179" y="164"/>
                </a:cubicBezTo>
                <a:cubicBezTo>
                  <a:pt x="181" y="158"/>
                  <a:pt x="181" y="158"/>
                  <a:pt x="181" y="158"/>
                </a:cubicBezTo>
                <a:cubicBezTo>
                  <a:pt x="182" y="155"/>
                  <a:pt x="182" y="155"/>
                  <a:pt x="182" y="155"/>
                </a:cubicBezTo>
                <a:cubicBezTo>
                  <a:pt x="184" y="152"/>
                  <a:pt x="184" y="152"/>
                  <a:pt x="184" y="152"/>
                </a:cubicBezTo>
                <a:cubicBezTo>
                  <a:pt x="182" y="147"/>
                  <a:pt x="182" y="147"/>
                  <a:pt x="182" y="147"/>
                </a:cubicBezTo>
                <a:cubicBezTo>
                  <a:pt x="182" y="140"/>
                  <a:pt x="182" y="140"/>
                  <a:pt x="182" y="140"/>
                </a:cubicBezTo>
                <a:cubicBezTo>
                  <a:pt x="182" y="136"/>
                  <a:pt x="182" y="136"/>
                  <a:pt x="182" y="136"/>
                </a:cubicBezTo>
                <a:cubicBezTo>
                  <a:pt x="184" y="133"/>
                  <a:pt x="184" y="133"/>
                  <a:pt x="184" y="133"/>
                </a:cubicBezTo>
                <a:cubicBezTo>
                  <a:pt x="184" y="131"/>
                  <a:pt x="184" y="131"/>
                  <a:pt x="184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188" y="125"/>
                  <a:pt x="188" y="125"/>
                  <a:pt x="188" y="125"/>
                </a:cubicBezTo>
                <a:cubicBezTo>
                  <a:pt x="186" y="121"/>
                  <a:pt x="186" y="121"/>
                  <a:pt x="186" y="121"/>
                </a:cubicBezTo>
                <a:cubicBezTo>
                  <a:pt x="186" y="118"/>
                  <a:pt x="186" y="118"/>
                  <a:pt x="186" y="118"/>
                </a:cubicBezTo>
                <a:cubicBezTo>
                  <a:pt x="187" y="110"/>
                  <a:pt x="187" y="110"/>
                  <a:pt x="187" y="110"/>
                </a:cubicBezTo>
                <a:cubicBezTo>
                  <a:pt x="188" y="105"/>
                  <a:pt x="188" y="105"/>
                  <a:pt x="188" y="105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6" y="89"/>
                  <a:pt x="196" y="89"/>
                  <a:pt x="196" y="89"/>
                </a:cubicBezTo>
                <a:cubicBezTo>
                  <a:pt x="197" y="85"/>
                  <a:pt x="197" y="85"/>
                  <a:pt x="197" y="85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201" y="81"/>
                  <a:pt x="201" y="81"/>
                  <a:pt x="201" y="81"/>
                </a:cubicBezTo>
                <a:cubicBezTo>
                  <a:pt x="201" y="79"/>
                  <a:pt x="201" y="79"/>
                  <a:pt x="201" y="79"/>
                </a:cubicBezTo>
                <a:cubicBezTo>
                  <a:pt x="201" y="77"/>
                  <a:pt x="201" y="77"/>
                  <a:pt x="201" y="77"/>
                </a:cubicBezTo>
                <a:cubicBezTo>
                  <a:pt x="201" y="75"/>
                  <a:pt x="201" y="75"/>
                  <a:pt x="201" y="75"/>
                </a:cubicBezTo>
                <a:cubicBezTo>
                  <a:pt x="201" y="73"/>
                  <a:pt x="201" y="73"/>
                  <a:pt x="201" y="73"/>
                </a:cubicBezTo>
                <a:cubicBezTo>
                  <a:pt x="201" y="71"/>
                  <a:pt x="201" y="71"/>
                  <a:pt x="201" y="71"/>
                </a:cubicBezTo>
                <a:cubicBezTo>
                  <a:pt x="197" y="75"/>
                  <a:pt x="197" y="75"/>
                  <a:pt x="197" y="75"/>
                </a:cubicBezTo>
                <a:cubicBezTo>
                  <a:pt x="194" y="79"/>
                  <a:pt x="194" y="79"/>
                  <a:pt x="194" y="79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0" y="90"/>
                  <a:pt x="190" y="90"/>
                  <a:pt x="190" y="90"/>
                </a:cubicBezTo>
                <a:cubicBezTo>
                  <a:pt x="187" y="92"/>
                  <a:pt x="187" y="92"/>
                  <a:pt x="187" y="92"/>
                </a:cubicBezTo>
                <a:cubicBezTo>
                  <a:pt x="181" y="95"/>
                  <a:pt x="181" y="95"/>
                  <a:pt x="181" y="95"/>
                </a:cubicBezTo>
                <a:cubicBezTo>
                  <a:pt x="178" y="99"/>
                  <a:pt x="178" y="99"/>
                  <a:pt x="178" y="99"/>
                </a:cubicBezTo>
                <a:cubicBezTo>
                  <a:pt x="177" y="101"/>
                  <a:pt x="177" y="101"/>
                  <a:pt x="177" y="101"/>
                </a:cubicBezTo>
                <a:cubicBezTo>
                  <a:pt x="175" y="105"/>
                  <a:pt x="175" y="105"/>
                  <a:pt x="175" y="105"/>
                </a:cubicBezTo>
                <a:cubicBezTo>
                  <a:pt x="171" y="110"/>
                  <a:pt x="171" y="110"/>
                  <a:pt x="171" y="110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71" y="103"/>
                  <a:pt x="171" y="103"/>
                  <a:pt x="171" y="103"/>
                </a:cubicBezTo>
                <a:cubicBezTo>
                  <a:pt x="173" y="96"/>
                  <a:pt x="173" y="96"/>
                  <a:pt x="173" y="96"/>
                </a:cubicBezTo>
                <a:cubicBezTo>
                  <a:pt x="174" y="93"/>
                  <a:pt x="174" y="93"/>
                  <a:pt x="174" y="93"/>
                </a:cubicBezTo>
                <a:cubicBezTo>
                  <a:pt x="175" y="91"/>
                  <a:pt x="175" y="91"/>
                  <a:pt x="175" y="91"/>
                </a:cubicBezTo>
                <a:cubicBezTo>
                  <a:pt x="177" y="89"/>
                  <a:pt x="177" y="89"/>
                  <a:pt x="177" y="89"/>
                </a:cubicBezTo>
                <a:cubicBezTo>
                  <a:pt x="179" y="87"/>
                  <a:pt x="179" y="87"/>
                  <a:pt x="179" y="87"/>
                </a:cubicBezTo>
                <a:cubicBezTo>
                  <a:pt x="180" y="85"/>
                  <a:pt x="180" y="85"/>
                  <a:pt x="180" y="85"/>
                </a:cubicBezTo>
                <a:cubicBezTo>
                  <a:pt x="179" y="80"/>
                  <a:pt x="179" y="80"/>
                  <a:pt x="179" y="80"/>
                </a:cubicBezTo>
                <a:cubicBezTo>
                  <a:pt x="180" y="78"/>
                  <a:pt x="180" y="78"/>
                  <a:pt x="180" y="78"/>
                </a:cubicBezTo>
                <a:cubicBezTo>
                  <a:pt x="179" y="76"/>
                  <a:pt x="179" y="76"/>
                  <a:pt x="179" y="76"/>
                </a:cubicBezTo>
                <a:lnTo>
                  <a:pt x="178" y="69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89" name="Freeform 68716">
            <a:extLst>
              <a:ext uri="{FF2B5EF4-FFF2-40B4-BE49-F238E27FC236}">
                <a16:creationId xmlns:a16="http://schemas.microsoft.com/office/drawing/2014/main" id="{0C6AA25E-AA4C-23E7-69CE-809F7630103C}"/>
              </a:ext>
            </a:extLst>
          </p:cNvPr>
          <p:cNvSpPr>
            <a:spLocks/>
          </p:cNvSpPr>
          <p:nvPr/>
        </p:nvSpPr>
        <p:spPr bwMode="auto">
          <a:xfrm>
            <a:off x="9295218" y="2696177"/>
            <a:ext cx="437896" cy="502421"/>
          </a:xfrm>
          <a:custGeom>
            <a:avLst/>
            <a:gdLst>
              <a:gd name="T0" fmla="*/ 114 w 136"/>
              <a:gd name="T1" fmla="*/ 8 h 156"/>
              <a:gd name="T2" fmla="*/ 101 w 136"/>
              <a:gd name="T3" fmla="*/ 17 h 156"/>
              <a:gd name="T4" fmla="*/ 93 w 136"/>
              <a:gd name="T5" fmla="*/ 22 h 156"/>
              <a:gd name="T6" fmla="*/ 88 w 136"/>
              <a:gd name="T7" fmla="*/ 27 h 156"/>
              <a:gd name="T8" fmla="*/ 82 w 136"/>
              <a:gd name="T9" fmla="*/ 27 h 156"/>
              <a:gd name="T10" fmla="*/ 74 w 136"/>
              <a:gd name="T11" fmla="*/ 33 h 156"/>
              <a:gd name="T12" fmla="*/ 69 w 136"/>
              <a:gd name="T13" fmla="*/ 33 h 156"/>
              <a:gd name="T14" fmla="*/ 65 w 136"/>
              <a:gd name="T15" fmla="*/ 31 h 156"/>
              <a:gd name="T16" fmla="*/ 60 w 136"/>
              <a:gd name="T17" fmla="*/ 29 h 156"/>
              <a:gd name="T18" fmla="*/ 55 w 136"/>
              <a:gd name="T19" fmla="*/ 27 h 156"/>
              <a:gd name="T20" fmla="*/ 47 w 136"/>
              <a:gd name="T21" fmla="*/ 23 h 156"/>
              <a:gd name="T22" fmla="*/ 0 w 136"/>
              <a:gd name="T23" fmla="*/ 28 h 156"/>
              <a:gd name="T24" fmla="*/ 16 w 136"/>
              <a:gd name="T25" fmla="*/ 136 h 156"/>
              <a:gd name="T26" fmla="*/ 22 w 136"/>
              <a:gd name="T27" fmla="*/ 133 h 156"/>
              <a:gd name="T28" fmla="*/ 31 w 136"/>
              <a:gd name="T29" fmla="*/ 140 h 156"/>
              <a:gd name="T30" fmla="*/ 34 w 136"/>
              <a:gd name="T31" fmla="*/ 146 h 156"/>
              <a:gd name="T32" fmla="*/ 42 w 136"/>
              <a:gd name="T33" fmla="*/ 148 h 156"/>
              <a:gd name="T34" fmla="*/ 46 w 136"/>
              <a:gd name="T35" fmla="*/ 151 h 156"/>
              <a:gd name="T36" fmla="*/ 49 w 136"/>
              <a:gd name="T37" fmla="*/ 149 h 156"/>
              <a:gd name="T38" fmla="*/ 52 w 136"/>
              <a:gd name="T39" fmla="*/ 146 h 156"/>
              <a:gd name="T40" fmla="*/ 60 w 136"/>
              <a:gd name="T41" fmla="*/ 150 h 156"/>
              <a:gd name="T42" fmla="*/ 67 w 136"/>
              <a:gd name="T43" fmla="*/ 148 h 156"/>
              <a:gd name="T44" fmla="*/ 71 w 136"/>
              <a:gd name="T45" fmla="*/ 144 h 156"/>
              <a:gd name="T46" fmla="*/ 75 w 136"/>
              <a:gd name="T47" fmla="*/ 146 h 156"/>
              <a:gd name="T48" fmla="*/ 83 w 136"/>
              <a:gd name="T49" fmla="*/ 155 h 156"/>
              <a:gd name="T50" fmla="*/ 85 w 136"/>
              <a:gd name="T51" fmla="*/ 156 h 156"/>
              <a:gd name="T52" fmla="*/ 92 w 136"/>
              <a:gd name="T53" fmla="*/ 149 h 156"/>
              <a:gd name="T54" fmla="*/ 94 w 136"/>
              <a:gd name="T55" fmla="*/ 142 h 156"/>
              <a:gd name="T56" fmla="*/ 100 w 136"/>
              <a:gd name="T57" fmla="*/ 128 h 156"/>
              <a:gd name="T58" fmla="*/ 105 w 136"/>
              <a:gd name="T59" fmla="*/ 130 h 156"/>
              <a:gd name="T60" fmla="*/ 109 w 136"/>
              <a:gd name="T61" fmla="*/ 116 h 156"/>
              <a:gd name="T62" fmla="*/ 118 w 136"/>
              <a:gd name="T63" fmla="*/ 110 h 156"/>
              <a:gd name="T64" fmla="*/ 129 w 136"/>
              <a:gd name="T65" fmla="*/ 99 h 156"/>
              <a:gd name="T66" fmla="*/ 131 w 136"/>
              <a:gd name="T67" fmla="*/ 91 h 156"/>
              <a:gd name="T68" fmla="*/ 132 w 136"/>
              <a:gd name="T69" fmla="*/ 77 h 156"/>
              <a:gd name="T70" fmla="*/ 133 w 136"/>
              <a:gd name="T71" fmla="*/ 70 h 156"/>
              <a:gd name="T72" fmla="*/ 133 w 136"/>
              <a:gd name="T73" fmla="*/ 61 h 156"/>
              <a:gd name="T74" fmla="*/ 133 w 136"/>
              <a:gd name="T75" fmla="*/ 55 h 156"/>
              <a:gd name="T76" fmla="*/ 126 w 136"/>
              <a:gd name="T77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6" h="156">
                <a:moveTo>
                  <a:pt x="121" y="5"/>
                </a:moveTo>
                <a:lnTo>
                  <a:pt x="114" y="8"/>
                </a:lnTo>
                <a:lnTo>
                  <a:pt x="108" y="13"/>
                </a:lnTo>
                <a:lnTo>
                  <a:pt x="101" y="17"/>
                </a:lnTo>
                <a:lnTo>
                  <a:pt x="96" y="21"/>
                </a:lnTo>
                <a:lnTo>
                  <a:pt x="93" y="22"/>
                </a:lnTo>
                <a:lnTo>
                  <a:pt x="91" y="24"/>
                </a:lnTo>
                <a:lnTo>
                  <a:pt x="88" y="27"/>
                </a:lnTo>
                <a:lnTo>
                  <a:pt x="85" y="27"/>
                </a:lnTo>
                <a:lnTo>
                  <a:pt x="82" y="27"/>
                </a:lnTo>
                <a:lnTo>
                  <a:pt x="78" y="29"/>
                </a:lnTo>
                <a:lnTo>
                  <a:pt x="74" y="33"/>
                </a:lnTo>
                <a:lnTo>
                  <a:pt x="71" y="33"/>
                </a:lnTo>
                <a:lnTo>
                  <a:pt x="69" y="33"/>
                </a:lnTo>
                <a:lnTo>
                  <a:pt x="68" y="33"/>
                </a:lnTo>
                <a:lnTo>
                  <a:pt x="65" y="31"/>
                </a:lnTo>
                <a:lnTo>
                  <a:pt x="62" y="28"/>
                </a:lnTo>
                <a:lnTo>
                  <a:pt x="60" y="29"/>
                </a:lnTo>
                <a:lnTo>
                  <a:pt x="56" y="28"/>
                </a:lnTo>
                <a:lnTo>
                  <a:pt x="55" y="27"/>
                </a:lnTo>
                <a:lnTo>
                  <a:pt x="51" y="24"/>
                </a:lnTo>
                <a:lnTo>
                  <a:pt x="47" y="23"/>
                </a:lnTo>
                <a:lnTo>
                  <a:pt x="39" y="22"/>
                </a:lnTo>
                <a:lnTo>
                  <a:pt x="0" y="28"/>
                </a:lnTo>
                <a:lnTo>
                  <a:pt x="11" y="134"/>
                </a:lnTo>
                <a:lnTo>
                  <a:pt x="16" y="136"/>
                </a:lnTo>
                <a:lnTo>
                  <a:pt x="21" y="134"/>
                </a:lnTo>
                <a:lnTo>
                  <a:pt x="22" y="133"/>
                </a:lnTo>
                <a:lnTo>
                  <a:pt x="27" y="137"/>
                </a:lnTo>
                <a:lnTo>
                  <a:pt x="31" y="140"/>
                </a:lnTo>
                <a:lnTo>
                  <a:pt x="33" y="144"/>
                </a:lnTo>
                <a:lnTo>
                  <a:pt x="34" y="146"/>
                </a:lnTo>
                <a:lnTo>
                  <a:pt x="39" y="147"/>
                </a:lnTo>
                <a:lnTo>
                  <a:pt x="42" y="148"/>
                </a:lnTo>
                <a:lnTo>
                  <a:pt x="44" y="149"/>
                </a:lnTo>
                <a:lnTo>
                  <a:pt x="46" y="151"/>
                </a:lnTo>
                <a:lnTo>
                  <a:pt x="49" y="150"/>
                </a:lnTo>
                <a:lnTo>
                  <a:pt x="49" y="149"/>
                </a:lnTo>
                <a:lnTo>
                  <a:pt x="51" y="147"/>
                </a:lnTo>
                <a:lnTo>
                  <a:pt x="52" y="146"/>
                </a:lnTo>
                <a:lnTo>
                  <a:pt x="55" y="148"/>
                </a:lnTo>
                <a:lnTo>
                  <a:pt x="60" y="150"/>
                </a:lnTo>
                <a:lnTo>
                  <a:pt x="66" y="149"/>
                </a:lnTo>
                <a:lnTo>
                  <a:pt x="67" y="148"/>
                </a:lnTo>
                <a:lnTo>
                  <a:pt x="69" y="145"/>
                </a:lnTo>
                <a:lnTo>
                  <a:pt x="71" y="144"/>
                </a:lnTo>
                <a:lnTo>
                  <a:pt x="72" y="143"/>
                </a:lnTo>
                <a:lnTo>
                  <a:pt x="75" y="146"/>
                </a:lnTo>
                <a:lnTo>
                  <a:pt x="79" y="151"/>
                </a:lnTo>
                <a:lnTo>
                  <a:pt x="83" y="155"/>
                </a:lnTo>
                <a:lnTo>
                  <a:pt x="86" y="155"/>
                </a:lnTo>
                <a:lnTo>
                  <a:pt x="85" y="156"/>
                </a:lnTo>
                <a:lnTo>
                  <a:pt x="88" y="153"/>
                </a:lnTo>
                <a:lnTo>
                  <a:pt x="92" y="149"/>
                </a:lnTo>
                <a:lnTo>
                  <a:pt x="94" y="146"/>
                </a:lnTo>
                <a:lnTo>
                  <a:pt x="94" y="142"/>
                </a:lnTo>
                <a:lnTo>
                  <a:pt x="97" y="131"/>
                </a:lnTo>
                <a:lnTo>
                  <a:pt x="100" y="128"/>
                </a:lnTo>
                <a:lnTo>
                  <a:pt x="104" y="131"/>
                </a:lnTo>
                <a:lnTo>
                  <a:pt x="105" y="130"/>
                </a:lnTo>
                <a:lnTo>
                  <a:pt x="106" y="120"/>
                </a:lnTo>
                <a:lnTo>
                  <a:pt x="109" y="116"/>
                </a:lnTo>
                <a:lnTo>
                  <a:pt x="113" y="110"/>
                </a:lnTo>
                <a:lnTo>
                  <a:pt x="118" y="110"/>
                </a:lnTo>
                <a:lnTo>
                  <a:pt x="121" y="106"/>
                </a:lnTo>
                <a:lnTo>
                  <a:pt x="129" y="99"/>
                </a:lnTo>
                <a:lnTo>
                  <a:pt x="131" y="94"/>
                </a:lnTo>
                <a:lnTo>
                  <a:pt x="131" y="91"/>
                </a:lnTo>
                <a:lnTo>
                  <a:pt x="132" y="83"/>
                </a:lnTo>
                <a:lnTo>
                  <a:pt x="132" y="77"/>
                </a:lnTo>
                <a:lnTo>
                  <a:pt x="133" y="74"/>
                </a:lnTo>
                <a:lnTo>
                  <a:pt x="133" y="70"/>
                </a:lnTo>
                <a:lnTo>
                  <a:pt x="133" y="62"/>
                </a:lnTo>
                <a:lnTo>
                  <a:pt x="133" y="61"/>
                </a:lnTo>
                <a:lnTo>
                  <a:pt x="132" y="58"/>
                </a:lnTo>
                <a:lnTo>
                  <a:pt x="133" y="55"/>
                </a:lnTo>
                <a:lnTo>
                  <a:pt x="136" y="55"/>
                </a:lnTo>
                <a:lnTo>
                  <a:pt x="126" y="0"/>
                </a:lnTo>
                <a:lnTo>
                  <a:pt x="121" y="5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90" name="Freeform 68717">
            <a:extLst>
              <a:ext uri="{FF2B5EF4-FFF2-40B4-BE49-F238E27FC236}">
                <a16:creationId xmlns:a16="http://schemas.microsoft.com/office/drawing/2014/main" id="{472924AB-E108-CCCC-752F-5B8F50647359}"/>
              </a:ext>
            </a:extLst>
          </p:cNvPr>
          <p:cNvSpPr>
            <a:spLocks/>
          </p:cNvSpPr>
          <p:nvPr/>
        </p:nvSpPr>
        <p:spPr bwMode="auto">
          <a:xfrm>
            <a:off x="9011874" y="2783137"/>
            <a:ext cx="321981" cy="553951"/>
          </a:xfrm>
          <a:custGeom>
            <a:avLst/>
            <a:gdLst>
              <a:gd name="T0" fmla="*/ 5 w 100"/>
              <a:gd name="T1" fmla="*/ 167 h 172"/>
              <a:gd name="T2" fmla="*/ 16 w 100"/>
              <a:gd name="T3" fmla="*/ 163 h 172"/>
              <a:gd name="T4" fmla="*/ 24 w 100"/>
              <a:gd name="T5" fmla="*/ 163 h 172"/>
              <a:gd name="T6" fmla="*/ 31 w 100"/>
              <a:gd name="T7" fmla="*/ 168 h 172"/>
              <a:gd name="T8" fmla="*/ 32 w 100"/>
              <a:gd name="T9" fmla="*/ 163 h 172"/>
              <a:gd name="T10" fmla="*/ 38 w 100"/>
              <a:gd name="T11" fmla="*/ 161 h 172"/>
              <a:gd name="T12" fmla="*/ 44 w 100"/>
              <a:gd name="T13" fmla="*/ 163 h 172"/>
              <a:gd name="T14" fmla="*/ 49 w 100"/>
              <a:gd name="T15" fmla="*/ 161 h 172"/>
              <a:gd name="T16" fmla="*/ 52 w 100"/>
              <a:gd name="T17" fmla="*/ 154 h 172"/>
              <a:gd name="T18" fmla="*/ 55 w 100"/>
              <a:gd name="T19" fmla="*/ 150 h 172"/>
              <a:gd name="T20" fmla="*/ 59 w 100"/>
              <a:gd name="T21" fmla="*/ 157 h 172"/>
              <a:gd name="T22" fmla="*/ 66 w 100"/>
              <a:gd name="T23" fmla="*/ 157 h 172"/>
              <a:gd name="T24" fmla="*/ 68 w 100"/>
              <a:gd name="T25" fmla="*/ 150 h 172"/>
              <a:gd name="T26" fmla="*/ 74 w 100"/>
              <a:gd name="T27" fmla="*/ 145 h 172"/>
              <a:gd name="T28" fmla="*/ 78 w 100"/>
              <a:gd name="T29" fmla="*/ 139 h 172"/>
              <a:gd name="T30" fmla="*/ 80 w 100"/>
              <a:gd name="T31" fmla="*/ 131 h 172"/>
              <a:gd name="T32" fmla="*/ 81 w 100"/>
              <a:gd name="T33" fmla="*/ 127 h 172"/>
              <a:gd name="T34" fmla="*/ 90 w 100"/>
              <a:gd name="T35" fmla="*/ 125 h 172"/>
              <a:gd name="T36" fmla="*/ 98 w 100"/>
              <a:gd name="T37" fmla="*/ 123 h 172"/>
              <a:gd name="T38" fmla="*/ 99 w 100"/>
              <a:gd name="T39" fmla="*/ 115 h 172"/>
              <a:gd name="T40" fmla="*/ 98 w 100"/>
              <a:gd name="T41" fmla="*/ 112 h 172"/>
              <a:gd name="T42" fmla="*/ 99 w 100"/>
              <a:gd name="T43" fmla="*/ 107 h 172"/>
              <a:gd name="T44" fmla="*/ 88 w 100"/>
              <a:gd name="T45" fmla="*/ 0 h 172"/>
              <a:gd name="T46" fmla="*/ 27 w 100"/>
              <a:gd name="T47" fmla="*/ 5 h 172"/>
              <a:gd name="T48" fmla="*/ 16 w 100"/>
              <a:gd name="T49" fmla="*/ 12 h 172"/>
              <a:gd name="T50" fmla="*/ 8 w 100"/>
              <a:gd name="T51" fmla="*/ 12 h 172"/>
              <a:gd name="T52" fmla="*/ 10 w 100"/>
              <a:gd name="T53" fmla="*/ 106 h 172"/>
              <a:gd name="T54" fmla="*/ 10 w 100"/>
              <a:gd name="T55" fmla="*/ 113 h 172"/>
              <a:gd name="T56" fmla="*/ 15 w 100"/>
              <a:gd name="T57" fmla="*/ 124 h 172"/>
              <a:gd name="T58" fmla="*/ 16 w 100"/>
              <a:gd name="T59" fmla="*/ 134 h 172"/>
              <a:gd name="T60" fmla="*/ 11 w 100"/>
              <a:gd name="T61" fmla="*/ 140 h 172"/>
              <a:gd name="T62" fmla="*/ 8 w 100"/>
              <a:gd name="T63" fmla="*/ 147 h 172"/>
              <a:gd name="T64" fmla="*/ 4 w 100"/>
              <a:gd name="T65" fmla="*/ 156 h 172"/>
              <a:gd name="T66" fmla="*/ 0 w 100"/>
              <a:gd name="T67" fmla="*/ 161 h 172"/>
              <a:gd name="T68" fmla="*/ 1 w 100"/>
              <a:gd name="T69" fmla="*/ 171 h 172"/>
              <a:gd name="T70" fmla="*/ 2 w 100"/>
              <a:gd name="T71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72">
                <a:moveTo>
                  <a:pt x="5" y="172"/>
                </a:moveTo>
                <a:lnTo>
                  <a:pt x="5" y="167"/>
                </a:lnTo>
                <a:lnTo>
                  <a:pt x="13" y="167"/>
                </a:lnTo>
                <a:lnTo>
                  <a:pt x="16" y="163"/>
                </a:lnTo>
                <a:lnTo>
                  <a:pt x="19" y="163"/>
                </a:lnTo>
                <a:lnTo>
                  <a:pt x="24" y="163"/>
                </a:lnTo>
                <a:lnTo>
                  <a:pt x="27" y="166"/>
                </a:lnTo>
                <a:lnTo>
                  <a:pt x="31" y="168"/>
                </a:lnTo>
                <a:lnTo>
                  <a:pt x="32" y="167"/>
                </a:lnTo>
                <a:lnTo>
                  <a:pt x="32" y="163"/>
                </a:lnTo>
                <a:lnTo>
                  <a:pt x="36" y="162"/>
                </a:lnTo>
                <a:lnTo>
                  <a:pt x="38" y="161"/>
                </a:lnTo>
                <a:lnTo>
                  <a:pt x="42" y="161"/>
                </a:lnTo>
                <a:lnTo>
                  <a:pt x="44" y="163"/>
                </a:lnTo>
                <a:lnTo>
                  <a:pt x="48" y="164"/>
                </a:lnTo>
                <a:lnTo>
                  <a:pt x="49" y="161"/>
                </a:lnTo>
                <a:lnTo>
                  <a:pt x="49" y="157"/>
                </a:lnTo>
                <a:lnTo>
                  <a:pt x="52" y="154"/>
                </a:lnTo>
                <a:lnTo>
                  <a:pt x="53" y="150"/>
                </a:lnTo>
                <a:lnTo>
                  <a:pt x="55" y="150"/>
                </a:lnTo>
                <a:lnTo>
                  <a:pt x="56" y="154"/>
                </a:lnTo>
                <a:lnTo>
                  <a:pt x="59" y="157"/>
                </a:lnTo>
                <a:lnTo>
                  <a:pt x="60" y="158"/>
                </a:lnTo>
                <a:lnTo>
                  <a:pt x="66" y="157"/>
                </a:lnTo>
                <a:lnTo>
                  <a:pt x="68" y="153"/>
                </a:lnTo>
                <a:lnTo>
                  <a:pt x="68" y="150"/>
                </a:lnTo>
                <a:lnTo>
                  <a:pt x="71" y="145"/>
                </a:lnTo>
                <a:lnTo>
                  <a:pt x="74" y="145"/>
                </a:lnTo>
                <a:lnTo>
                  <a:pt x="76" y="143"/>
                </a:lnTo>
                <a:lnTo>
                  <a:pt x="78" y="139"/>
                </a:lnTo>
                <a:lnTo>
                  <a:pt x="80" y="135"/>
                </a:lnTo>
                <a:lnTo>
                  <a:pt x="80" y="131"/>
                </a:lnTo>
                <a:lnTo>
                  <a:pt x="81" y="129"/>
                </a:lnTo>
                <a:lnTo>
                  <a:pt x="81" y="127"/>
                </a:lnTo>
                <a:lnTo>
                  <a:pt x="82" y="126"/>
                </a:lnTo>
                <a:lnTo>
                  <a:pt x="90" y="125"/>
                </a:lnTo>
                <a:lnTo>
                  <a:pt x="94" y="123"/>
                </a:lnTo>
                <a:lnTo>
                  <a:pt x="98" y="123"/>
                </a:lnTo>
                <a:lnTo>
                  <a:pt x="100" y="121"/>
                </a:lnTo>
                <a:lnTo>
                  <a:pt x="99" y="115"/>
                </a:lnTo>
                <a:lnTo>
                  <a:pt x="100" y="113"/>
                </a:lnTo>
                <a:lnTo>
                  <a:pt x="98" y="112"/>
                </a:lnTo>
                <a:lnTo>
                  <a:pt x="97" y="108"/>
                </a:lnTo>
                <a:lnTo>
                  <a:pt x="99" y="107"/>
                </a:lnTo>
                <a:lnTo>
                  <a:pt x="88" y="1"/>
                </a:lnTo>
                <a:lnTo>
                  <a:pt x="88" y="0"/>
                </a:lnTo>
                <a:lnTo>
                  <a:pt x="27" y="4"/>
                </a:lnTo>
                <a:lnTo>
                  <a:pt x="27" y="5"/>
                </a:lnTo>
                <a:lnTo>
                  <a:pt x="20" y="9"/>
                </a:lnTo>
                <a:lnTo>
                  <a:pt x="16" y="12"/>
                </a:lnTo>
                <a:lnTo>
                  <a:pt x="13" y="13"/>
                </a:lnTo>
                <a:lnTo>
                  <a:pt x="8" y="12"/>
                </a:lnTo>
                <a:lnTo>
                  <a:pt x="11" y="103"/>
                </a:lnTo>
                <a:lnTo>
                  <a:pt x="10" y="106"/>
                </a:lnTo>
                <a:lnTo>
                  <a:pt x="10" y="109"/>
                </a:lnTo>
                <a:lnTo>
                  <a:pt x="10" y="113"/>
                </a:lnTo>
                <a:lnTo>
                  <a:pt x="11" y="117"/>
                </a:lnTo>
                <a:lnTo>
                  <a:pt x="15" y="124"/>
                </a:lnTo>
                <a:lnTo>
                  <a:pt x="16" y="130"/>
                </a:lnTo>
                <a:lnTo>
                  <a:pt x="16" y="134"/>
                </a:lnTo>
                <a:lnTo>
                  <a:pt x="13" y="136"/>
                </a:lnTo>
                <a:lnTo>
                  <a:pt x="11" y="140"/>
                </a:lnTo>
                <a:lnTo>
                  <a:pt x="10" y="145"/>
                </a:lnTo>
                <a:lnTo>
                  <a:pt x="8" y="147"/>
                </a:lnTo>
                <a:lnTo>
                  <a:pt x="5" y="150"/>
                </a:lnTo>
                <a:lnTo>
                  <a:pt x="4" y="156"/>
                </a:lnTo>
                <a:lnTo>
                  <a:pt x="2" y="157"/>
                </a:lnTo>
                <a:lnTo>
                  <a:pt x="0" y="161"/>
                </a:lnTo>
                <a:lnTo>
                  <a:pt x="0" y="167"/>
                </a:lnTo>
                <a:lnTo>
                  <a:pt x="1" y="171"/>
                </a:lnTo>
                <a:lnTo>
                  <a:pt x="2" y="172"/>
                </a:lnTo>
                <a:lnTo>
                  <a:pt x="2" y="172"/>
                </a:lnTo>
                <a:lnTo>
                  <a:pt x="5" y="172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91" name="Freeform 68718">
            <a:extLst>
              <a:ext uri="{FF2B5EF4-FFF2-40B4-BE49-F238E27FC236}">
                <a16:creationId xmlns:a16="http://schemas.microsoft.com/office/drawing/2014/main" id="{9B7A4A00-431D-9147-29BE-24BE28CD251E}"/>
              </a:ext>
            </a:extLst>
          </p:cNvPr>
          <p:cNvSpPr>
            <a:spLocks/>
          </p:cNvSpPr>
          <p:nvPr/>
        </p:nvSpPr>
        <p:spPr bwMode="auto">
          <a:xfrm>
            <a:off x="8648035" y="2712282"/>
            <a:ext cx="415356" cy="727866"/>
          </a:xfrm>
          <a:custGeom>
            <a:avLst/>
            <a:gdLst>
              <a:gd name="T0" fmla="*/ 88 w 129"/>
              <a:gd name="T1" fmla="*/ 217 h 226"/>
              <a:gd name="T2" fmla="*/ 96 w 129"/>
              <a:gd name="T3" fmla="*/ 222 h 226"/>
              <a:gd name="T4" fmla="*/ 102 w 129"/>
              <a:gd name="T5" fmla="*/ 222 h 226"/>
              <a:gd name="T6" fmla="*/ 102 w 129"/>
              <a:gd name="T7" fmla="*/ 216 h 226"/>
              <a:gd name="T8" fmla="*/ 105 w 129"/>
              <a:gd name="T9" fmla="*/ 209 h 226"/>
              <a:gd name="T10" fmla="*/ 113 w 129"/>
              <a:gd name="T11" fmla="*/ 206 h 226"/>
              <a:gd name="T12" fmla="*/ 112 w 129"/>
              <a:gd name="T13" fmla="*/ 200 h 226"/>
              <a:gd name="T14" fmla="*/ 112 w 129"/>
              <a:gd name="T15" fmla="*/ 195 h 226"/>
              <a:gd name="T16" fmla="*/ 115 w 129"/>
              <a:gd name="T17" fmla="*/ 194 h 226"/>
              <a:gd name="T18" fmla="*/ 113 w 129"/>
              <a:gd name="T19" fmla="*/ 189 h 226"/>
              <a:gd name="T20" fmla="*/ 115 w 129"/>
              <a:gd name="T21" fmla="*/ 179 h 226"/>
              <a:gd name="T22" fmla="*/ 118 w 129"/>
              <a:gd name="T23" fmla="*/ 172 h 226"/>
              <a:gd name="T24" fmla="*/ 123 w 129"/>
              <a:gd name="T25" fmla="*/ 167 h 226"/>
              <a:gd name="T26" fmla="*/ 126 w 129"/>
              <a:gd name="T27" fmla="*/ 158 h 226"/>
              <a:gd name="T28" fmla="*/ 129 w 129"/>
              <a:gd name="T29" fmla="*/ 152 h 226"/>
              <a:gd name="T30" fmla="*/ 124 w 129"/>
              <a:gd name="T31" fmla="*/ 139 h 226"/>
              <a:gd name="T32" fmla="*/ 123 w 129"/>
              <a:gd name="T33" fmla="*/ 131 h 226"/>
              <a:gd name="T34" fmla="*/ 124 w 129"/>
              <a:gd name="T35" fmla="*/ 125 h 226"/>
              <a:gd name="T36" fmla="*/ 122 w 129"/>
              <a:gd name="T37" fmla="*/ 34 h 226"/>
              <a:gd name="T38" fmla="*/ 116 w 129"/>
              <a:gd name="T39" fmla="*/ 26 h 226"/>
              <a:gd name="T40" fmla="*/ 113 w 129"/>
              <a:gd name="T41" fmla="*/ 17 h 226"/>
              <a:gd name="T42" fmla="*/ 107 w 129"/>
              <a:gd name="T43" fmla="*/ 3 h 226"/>
              <a:gd name="T44" fmla="*/ 24 w 129"/>
              <a:gd name="T45" fmla="*/ 5 h 226"/>
              <a:gd name="T46" fmla="*/ 22 w 129"/>
              <a:gd name="T47" fmla="*/ 3 h 226"/>
              <a:gd name="T48" fmla="*/ 21 w 129"/>
              <a:gd name="T49" fmla="*/ 8 h 226"/>
              <a:gd name="T50" fmla="*/ 28 w 129"/>
              <a:gd name="T51" fmla="*/ 14 h 226"/>
              <a:gd name="T52" fmla="*/ 38 w 129"/>
              <a:gd name="T53" fmla="*/ 23 h 226"/>
              <a:gd name="T54" fmla="*/ 36 w 129"/>
              <a:gd name="T55" fmla="*/ 32 h 226"/>
              <a:gd name="T56" fmla="*/ 31 w 129"/>
              <a:gd name="T57" fmla="*/ 43 h 226"/>
              <a:gd name="T58" fmla="*/ 27 w 129"/>
              <a:gd name="T59" fmla="*/ 47 h 226"/>
              <a:gd name="T60" fmla="*/ 15 w 129"/>
              <a:gd name="T61" fmla="*/ 50 h 226"/>
              <a:gd name="T62" fmla="*/ 12 w 129"/>
              <a:gd name="T63" fmla="*/ 55 h 226"/>
              <a:gd name="T64" fmla="*/ 15 w 129"/>
              <a:gd name="T65" fmla="*/ 65 h 226"/>
              <a:gd name="T66" fmla="*/ 13 w 129"/>
              <a:gd name="T67" fmla="*/ 70 h 226"/>
              <a:gd name="T68" fmla="*/ 11 w 129"/>
              <a:gd name="T69" fmla="*/ 77 h 226"/>
              <a:gd name="T70" fmla="*/ 2 w 129"/>
              <a:gd name="T71" fmla="*/ 86 h 226"/>
              <a:gd name="T72" fmla="*/ 0 w 129"/>
              <a:gd name="T73" fmla="*/ 95 h 226"/>
              <a:gd name="T74" fmla="*/ 0 w 129"/>
              <a:gd name="T75" fmla="*/ 113 h 226"/>
              <a:gd name="T76" fmla="*/ 21 w 129"/>
              <a:gd name="T77" fmla="*/ 136 h 226"/>
              <a:gd name="T78" fmla="*/ 25 w 129"/>
              <a:gd name="T79" fmla="*/ 150 h 226"/>
              <a:gd name="T80" fmla="*/ 31 w 129"/>
              <a:gd name="T81" fmla="*/ 151 h 226"/>
              <a:gd name="T82" fmla="*/ 39 w 129"/>
              <a:gd name="T83" fmla="*/ 150 h 226"/>
              <a:gd name="T84" fmla="*/ 45 w 129"/>
              <a:gd name="T85" fmla="*/ 156 h 226"/>
              <a:gd name="T86" fmla="*/ 41 w 129"/>
              <a:gd name="T87" fmla="*/ 167 h 226"/>
              <a:gd name="T88" fmla="*/ 39 w 129"/>
              <a:gd name="T89" fmla="*/ 175 h 226"/>
              <a:gd name="T90" fmla="*/ 44 w 129"/>
              <a:gd name="T91" fmla="*/ 185 h 226"/>
              <a:gd name="T92" fmla="*/ 53 w 129"/>
              <a:gd name="T93" fmla="*/ 189 h 226"/>
              <a:gd name="T94" fmla="*/ 68 w 129"/>
              <a:gd name="T95" fmla="*/ 200 h 226"/>
              <a:gd name="T96" fmla="*/ 70 w 129"/>
              <a:gd name="T97" fmla="*/ 214 h 226"/>
              <a:gd name="T98" fmla="*/ 74 w 129"/>
              <a:gd name="T99" fmla="*/ 222 h 226"/>
              <a:gd name="T100" fmla="*/ 76 w 129"/>
              <a:gd name="T101" fmla="*/ 222 h 226"/>
              <a:gd name="T102" fmla="*/ 83 w 129"/>
              <a:gd name="T103" fmla="*/ 221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9" h="226">
                <a:moveTo>
                  <a:pt x="86" y="218"/>
                </a:moveTo>
                <a:lnTo>
                  <a:pt x="88" y="217"/>
                </a:lnTo>
                <a:lnTo>
                  <a:pt x="92" y="219"/>
                </a:lnTo>
                <a:lnTo>
                  <a:pt x="96" y="222"/>
                </a:lnTo>
                <a:lnTo>
                  <a:pt x="99" y="222"/>
                </a:lnTo>
                <a:lnTo>
                  <a:pt x="102" y="222"/>
                </a:lnTo>
                <a:lnTo>
                  <a:pt x="104" y="221"/>
                </a:lnTo>
                <a:lnTo>
                  <a:pt x="102" y="216"/>
                </a:lnTo>
                <a:lnTo>
                  <a:pt x="102" y="211"/>
                </a:lnTo>
                <a:lnTo>
                  <a:pt x="105" y="209"/>
                </a:lnTo>
                <a:lnTo>
                  <a:pt x="111" y="207"/>
                </a:lnTo>
                <a:lnTo>
                  <a:pt x="113" y="206"/>
                </a:lnTo>
                <a:lnTo>
                  <a:pt x="112" y="203"/>
                </a:lnTo>
                <a:lnTo>
                  <a:pt x="112" y="200"/>
                </a:lnTo>
                <a:lnTo>
                  <a:pt x="112" y="199"/>
                </a:lnTo>
                <a:lnTo>
                  <a:pt x="112" y="195"/>
                </a:lnTo>
                <a:lnTo>
                  <a:pt x="115" y="194"/>
                </a:lnTo>
                <a:lnTo>
                  <a:pt x="115" y="194"/>
                </a:lnTo>
                <a:lnTo>
                  <a:pt x="114" y="193"/>
                </a:lnTo>
                <a:lnTo>
                  <a:pt x="113" y="189"/>
                </a:lnTo>
                <a:lnTo>
                  <a:pt x="113" y="183"/>
                </a:lnTo>
                <a:lnTo>
                  <a:pt x="115" y="179"/>
                </a:lnTo>
                <a:lnTo>
                  <a:pt x="117" y="178"/>
                </a:lnTo>
                <a:lnTo>
                  <a:pt x="118" y="172"/>
                </a:lnTo>
                <a:lnTo>
                  <a:pt x="121" y="169"/>
                </a:lnTo>
                <a:lnTo>
                  <a:pt x="123" y="167"/>
                </a:lnTo>
                <a:lnTo>
                  <a:pt x="124" y="162"/>
                </a:lnTo>
                <a:lnTo>
                  <a:pt x="126" y="158"/>
                </a:lnTo>
                <a:lnTo>
                  <a:pt x="129" y="156"/>
                </a:lnTo>
                <a:lnTo>
                  <a:pt x="129" y="152"/>
                </a:lnTo>
                <a:lnTo>
                  <a:pt x="128" y="146"/>
                </a:lnTo>
                <a:lnTo>
                  <a:pt x="124" y="139"/>
                </a:lnTo>
                <a:lnTo>
                  <a:pt x="123" y="135"/>
                </a:lnTo>
                <a:lnTo>
                  <a:pt x="123" y="131"/>
                </a:lnTo>
                <a:lnTo>
                  <a:pt x="123" y="128"/>
                </a:lnTo>
                <a:lnTo>
                  <a:pt x="124" y="125"/>
                </a:lnTo>
                <a:lnTo>
                  <a:pt x="121" y="34"/>
                </a:lnTo>
                <a:lnTo>
                  <a:pt x="122" y="34"/>
                </a:lnTo>
                <a:lnTo>
                  <a:pt x="118" y="31"/>
                </a:lnTo>
                <a:lnTo>
                  <a:pt x="116" y="26"/>
                </a:lnTo>
                <a:lnTo>
                  <a:pt x="114" y="23"/>
                </a:lnTo>
                <a:lnTo>
                  <a:pt x="113" y="17"/>
                </a:lnTo>
                <a:lnTo>
                  <a:pt x="109" y="13"/>
                </a:lnTo>
                <a:lnTo>
                  <a:pt x="107" y="3"/>
                </a:lnTo>
                <a:lnTo>
                  <a:pt x="107" y="0"/>
                </a:lnTo>
                <a:lnTo>
                  <a:pt x="24" y="5"/>
                </a:lnTo>
                <a:lnTo>
                  <a:pt x="22" y="3"/>
                </a:lnTo>
                <a:lnTo>
                  <a:pt x="22" y="3"/>
                </a:lnTo>
                <a:lnTo>
                  <a:pt x="21" y="6"/>
                </a:lnTo>
                <a:lnTo>
                  <a:pt x="21" y="8"/>
                </a:lnTo>
                <a:lnTo>
                  <a:pt x="24" y="11"/>
                </a:lnTo>
                <a:lnTo>
                  <a:pt x="28" y="14"/>
                </a:lnTo>
                <a:lnTo>
                  <a:pt x="33" y="18"/>
                </a:lnTo>
                <a:lnTo>
                  <a:pt x="38" y="23"/>
                </a:lnTo>
                <a:lnTo>
                  <a:pt x="38" y="26"/>
                </a:lnTo>
                <a:lnTo>
                  <a:pt x="36" y="32"/>
                </a:lnTo>
                <a:lnTo>
                  <a:pt x="34" y="35"/>
                </a:lnTo>
                <a:lnTo>
                  <a:pt x="31" y="43"/>
                </a:lnTo>
                <a:lnTo>
                  <a:pt x="29" y="45"/>
                </a:lnTo>
                <a:lnTo>
                  <a:pt x="27" y="47"/>
                </a:lnTo>
                <a:lnTo>
                  <a:pt x="21" y="50"/>
                </a:lnTo>
                <a:lnTo>
                  <a:pt x="15" y="50"/>
                </a:lnTo>
                <a:lnTo>
                  <a:pt x="12" y="51"/>
                </a:lnTo>
                <a:lnTo>
                  <a:pt x="12" y="55"/>
                </a:lnTo>
                <a:lnTo>
                  <a:pt x="12" y="58"/>
                </a:lnTo>
                <a:lnTo>
                  <a:pt x="15" y="65"/>
                </a:lnTo>
                <a:lnTo>
                  <a:pt x="17" y="67"/>
                </a:lnTo>
                <a:lnTo>
                  <a:pt x="13" y="70"/>
                </a:lnTo>
                <a:lnTo>
                  <a:pt x="13" y="77"/>
                </a:lnTo>
                <a:lnTo>
                  <a:pt x="11" y="77"/>
                </a:lnTo>
                <a:lnTo>
                  <a:pt x="8" y="80"/>
                </a:lnTo>
                <a:lnTo>
                  <a:pt x="2" y="86"/>
                </a:lnTo>
                <a:lnTo>
                  <a:pt x="3" y="92"/>
                </a:lnTo>
                <a:lnTo>
                  <a:pt x="0" y="95"/>
                </a:lnTo>
                <a:lnTo>
                  <a:pt x="0" y="104"/>
                </a:lnTo>
                <a:lnTo>
                  <a:pt x="0" y="113"/>
                </a:lnTo>
                <a:lnTo>
                  <a:pt x="6" y="123"/>
                </a:lnTo>
                <a:lnTo>
                  <a:pt x="21" y="136"/>
                </a:lnTo>
                <a:lnTo>
                  <a:pt x="25" y="142"/>
                </a:lnTo>
                <a:lnTo>
                  <a:pt x="25" y="150"/>
                </a:lnTo>
                <a:lnTo>
                  <a:pt x="30" y="154"/>
                </a:lnTo>
                <a:lnTo>
                  <a:pt x="31" y="151"/>
                </a:lnTo>
                <a:lnTo>
                  <a:pt x="34" y="150"/>
                </a:lnTo>
                <a:lnTo>
                  <a:pt x="39" y="150"/>
                </a:lnTo>
                <a:lnTo>
                  <a:pt x="42" y="153"/>
                </a:lnTo>
                <a:lnTo>
                  <a:pt x="45" y="156"/>
                </a:lnTo>
                <a:lnTo>
                  <a:pt x="42" y="162"/>
                </a:lnTo>
                <a:lnTo>
                  <a:pt x="41" y="167"/>
                </a:lnTo>
                <a:lnTo>
                  <a:pt x="41" y="170"/>
                </a:lnTo>
                <a:lnTo>
                  <a:pt x="39" y="175"/>
                </a:lnTo>
                <a:lnTo>
                  <a:pt x="39" y="180"/>
                </a:lnTo>
                <a:lnTo>
                  <a:pt x="44" y="185"/>
                </a:lnTo>
                <a:lnTo>
                  <a:pt x="51" y="190"/>
                </a:lnTo>
                <a:lnTo>
                  <a:pt x="53" y="189"/>
                </a:lnTo>
                <a:lnTo>
                  <a:pt x="64" y="196"/>
                </a:lnTo>
                <a:lnTo>
                  <a:pt x="68" y="200"/>
                </a:lnTo>
                <a:lnTo>
                  <a:pt x="71" y="209"/>
                </a:lnTo>
                <a:lnTo>
                  <a:pt x="70" y="214"/>
                </a:lnTo>
                <a:lnTo>
                  <a:pt x="69" y="217"/>
                </a:lnTo>
                <a:lnTo>
                  <a:pt x="74" y="222"/>
                </a:lnTo>
                <a:lnTo>
                  <a:pt x="74" y="226"/>
                </a:lnTo>
                <a:lnTo>
                  <a:pt x="76" y="222"/>
                </a:lnTo>
                <a:lnTo>
                  <a:pt x="80" y="222"/>
                </a:lnTo>
                <a:lnTo>
                  <a:pt x="83" y="221"/>
                </a:lnTo>
                <a:lnTo>
                  <a:pt x="86" y="218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92" name="Freeform 68719">
            <a:extLst>
              <a:ext uri="{FF2B5EF4-FFF2-40B4-BE49-F238E27FC236}">
                <a16:creationId xmlns:a16="http://schemas.microsoft.com/office/drawing/2014/main" id="{D0C05969-0EA4-EE63-1719-3490C5F27289}"/>
              </a:ext>
            </a:extLst>
          </p:cNvPr>
          <p:cNvSpPr>
            <a:spLocks/>
          </p:cNvSpPr>
          <p:nvPr/>
        </p:nvSpPr>
        <p:spPr bwMode="auto">
          <a:xfrm>
            <a:off x="8139304" y="2551248"/>
            <a:ext cx="631084" cy="463774"/>
          </a:xfrm>
          <a:custGeom>
            <a:avLst/>
            <a:gdLst>
              <a:gd name="T0" fmla="*/ 196 w 231"/>
              <a:gd name="T1" fmla="*/ 154 h 170"/>
              <a:gd name="T2" fmla="*/ 201 w 231"/>
              <a:gd name="T3" fmla="*/ 150 h 170"/>
              <a:gd name="T4" fmla="*/ 206 w 231"/>
              <a:gd name="T5" fmla="*/ 139 h 170"/>
              <a:gd name="T6" fmla="*/ 200 w 231"/>
              <a:gd name="T7" fmla="*/ 128 h 170"/>
              <a:gd name="T8" fmla="*/ 200 w 231"/>
              <a:gd name="T9" fmla="*/ 120 h 170"/>
              <a:gd name="T10" fmla="*/ 211 w 231"/>
              <a:gd name="T11" fmla="*/ 118 h 170"/>
              <a:gd name="T12" fmla="*/ 220 w 231"/>
              <a:gd name="T13" fmla="*/ 113 h 170"/>
              <a:gd name="T14" fmla="*/ 226 w 231"/>
              <a:gd name="T15" fmla="*/ 101 h 170"/>
              <a:gd name="T16" fmla="*/ 231 w 231"/>
              <a:gd name="T17" fmla="*/ 90 h 170"/>
              <a:gd name="T18" fmla="*/ 225 w 231"/>
              <a:gd name="T19" fmla="*/ 81 h 170"/>
              <a:gd name="T20" fmla="*/ 215 w 231"/>
              <a:gd name="T21" fmla="*/ 72 h 170"/>
              <a:gd name="T22" fmla="*/ 211 w 231"/>
              <a:gd name="T23" fmla="*/ 66 h 170"/>
              <a:gd name="T24" fmla="*/ 214 w 231"/>
              <a:gd name="T25" fmla="*/ 65 h 170"/>
              <a:gd name="T26" fmla="*/ 206 w 231"/>
              <a:gd name="T27" fmla="*/ 59 h 170"/>
              <a:gd name="T28" fmla="*/ 196 w 231"/>
              <a:gd name="T29" fmla="*/ 55 h 170"/>
              <a:gd name="T30" fmla="*/ 194 w 231"/>
              <a:gd name="T31" fmla="*/ 45 h 170"/>
              <a:gd name="T32" fmla="*/ 194 w 231"/>
              <a:gd name="T33" fmla="*/ 35 h 170"/>
              <a:gd name="T34" fmla="*/ 192 w 231"/>
              <a:gd name="T35" fmla="*/ 25 h 170"/>
              <a:gd name="T36" fmla="*/ 7 w 231"/>
              <a:gd name="T37" fmla="*/ 22 h 170"/>
              <a:gd name="T38" fmla="*/ 8 w 231"/>
              <a:gd name="T39" fmla="*/ 0 h 170"/>
              <a:gd name="T40" fmla="*/ 4 w 231"/>
              <a:gd name="T41" fmla="*/ 23 h 170"/>
              <a:gd name="T42" fmla="*/ 3 w 231"/>
              <a:gd name="T43" fmla="*/ 31 h 170"/>
              <a:gd name="T44" fmla="*/ 7 w 231"/>
              <a:gd name="T45" fmla="*/ 37 h 170"/>
              <a:gd name="T46" fmla="*/ 5 w 231"/>
              <a:gd name="T47" fmla="*/ 42 h 170"/>
              <a:gd name="T48" fmla="*/ 4 w 231"/>
              <a:gd name="T49" fmla="*/ 52 h 170"/>
              <a:gd name="T50" fmla="*/ 0 w 231"/>
              <a:gd name="T51" fmla="*/ 56 h 170"/>
              <a:gd name="T52" fmla="*/ 4 w 231"/>
              <a:gd name="T53" fmla="*/ 62 h 170"/>
              <a:gd name="T54" fmla="*/ 4 w 231"/>
              <a:gd name="T55" fmla="*/ 69 h 170"/>
              <a:gd name="T56" fmla="*/ 6 w 231"/>
              <a:gd name="T57" fmla="*/ 71 h 170"/>
              <a:gd name="T58" fmla="*/ 12 w 231"/>
              <a:gd name="T59" fmla="*/ 85 h 170"/>
              <a:gd name="T60" fmla="*/ 16 w 231"/>
              <a:gd name="T61" fmla="*/ 96 h 170"/>
              <a:gd name="T62" fmla="*/ 19 w 231"/>
              <a:gd name="T63" fmla="*/ 102 h 170"/>
              <a:gd name="T64" fmla="*/ 20 w 231"/>
              <a:gd name="T65" fmla="*/ 104 h 170"/>
              <a:gd name="T66" fmla="*/ 18 w 231"/>
              <a:gd name="T67" fmla="*/ 109 h 170"/>
              <a:gd name="T68" fmla="*/ 20 w 231"/>
              <a:gd name="T69" fmla="*/ 116 h 170"/>
              <a:gd name="T70" fmla="*/ 24 w 231"/>
              <a:gd name="T71" fmla="*/ 118 h 170"/>
              <a:gd name="T72" fmla="*/ 26 w 231"/>
              <a:gd name="T73" fmla="*/ 135 h 170"/>
              <a:gd name="T74" fmla="*/ 27 w 231"/>
              <a:gd name="T75" fmla="*/ 142 h 170"/>
              <a:gd name="T76" fmla="*/ 28 w 231"/>
              <a:gd name="T77" fmla="*/ 154 h 170"/>
              <a:gd name="T78" fmla="*/ 30 w 231"/>
              <a:gd name="T79" fmla="*/ 162 h 170"/>
              <a:gd name="T80" fmla="*/ 188 w 231"/>
              <a:gd name="T81" fmla="*/ 170 h 170"/>
              <a:gd name="T82" fmla="*/ 189 w 231"/>
              <a:gd name="T83" fmla="*/ 161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1" h="170">
                <a:moveTo>
                  <a:pt x="189" y="161"/>
                </a:moveTo>
                <a:cubicBezTo>
                  <a:pt x="196" y="154"/>
                  <a:pt x="196" y="154"/>
                  <a:pt x="196" y="154"/>
                </a:cubicBezTo>
                <a:cubicBezTo>
                  <a:pt x="199" y="150"/>
                  <a:pt x="199" y="150"/>
                  <a:pt x="199" y="150"/>
                </a:cubicBezTo>
                <a:cubicBezTo>
                  <a:pt x="201" y="150"/>
                  <a:pt x="201" y="150"/>
                  <a:pt x="201" y="150"/>
                </a:cubicBezTo>
                <a:cubicBezTo>
                  <a:pt x="202" y="142"/>
                  <a:pt x="202" y="142"/>
                  <a:pt x="202" y="142"/>
                </a:cubicBezTo>
                <a:cubicBezTo>
                  <a:pt x="206" y="139"/>
                  <a:pt x="206" y="139"/>
                  <a:pt x="206" y="139"/>
                </a:cubicBezTo>
                <a:cubicBezTo>
                  <a:pt x="204" y="136"/>
                  <a:pt x="204" y="136"/>
                  <a:pt x="204" y="136"/>
                </a:cubicBezTo>
                <a:cubicBezTo>
                  <a:pt x="200" y="128"/>
                  <a:pt x="200" y="128"/>
                  <a:pt x="200" y="128"/>
                </a:cubicBezTo>
                <a:cubicBezTo>
                  <a:pt x="200" y="124"/>
                  <a:pt x="200" y="124"/>
                  <a:pt x="200" y="124"/>
                </a:cubicBezTo>
                <a:cubicBezTo>
                  <a:pt x="200" y="120"/>
                  <a:pt x="200" y="120"/>
                  <a:pt x="200" y="120"/>
                </a:cubicBezTo>
                <a:cubicBezTo>
                  <a:pt x="204" y="118"/>
                  <a:pt x="204" y="118"/>
                  <a:pt x="204" y="118"/>
                </a:cubicBezTo>
                <a:cubicBezTo>
                  <a:pt x="211" y="118"/>
                  <a:pt x="211" y="118"/>
                  <a:pt x="211" y="118"/>
                </a:cubicBezTo>
                <a:cubicBezTo>
                  <a:pt x="218" y="115"/>
                  <a:pt x="218" y="115"/>
                  <a:pt x="218" y="115"/>
                </a:cubicBezTo>
                <a:cubicBezTo>
                  <a:pt x="220" y="113"/>
                  <a:pt x="220" y="113"/>
                  <a:pt x="220" y="113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6" y="101"/>
                  <a:pt x="226" y="101"/>
                  <a:pt x="226" y="101"/>
                </a:cubicBezTo>
                <a:cubicBezTo>
                  <a:pt x="229" y="97"/>
                  <a:pt x="229" y="97"/>
                  <a:pt x="229" y="97"/>
                </a:cubicBezTo>
                <a:cubicBezTo>
                  <a:pt x="231" y="90"/>
                  <a:pt x="231" y="90"/>
                  <a:pt x="231" y="90"/>
                </a:cubicBezTo>
                <a:cubicBezTo>
                  <a:pt x="231" y="87"/>
                  <a:pt x="231" y="87"/>
                  <a:pt x="231" y="87"/>
                </a:cubicBezTo>
                <a:cubicBezTo>
                  <a:pt x="225" y="81"/>
                  <a:pt x="225" y="81"/>
                  <a:pt x="225" y="81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15" y="72"/>
                  <a:pt x="215" y="72"/>
                  <a:pt x="215" y="72"/>
                </a:cubicBezTo>
                <a:cubicBezTo>
                  <a:pt x="211" y="69"/>
                  <a:pt x="211" y="69"/>
                  <a:pt x="211" y="69"/>
                </a:cubicBezTo>
                <a:cubicBezTo>
                  <a:pt x="211" y="66"/>
                  <a:pt x="211" y="66"/>
                  <a:pt x="211" y="66"/>
                </a:cubicBezTo>
                <a:cubicBezTo>
                  <a:pt x="212" y="63"/>
                  <a:pt x="212" y="63"/>
                  <a:pt x="212" y="63"/>
                </a:cubicBezTo>
                <a:cubicBezTo>
                  <a:pt x="214" y="65"/>
                  <a:pt x="214" y="65"/>
                  <a:pt x="214" y="65"/>
                </a:cubicBezTo>
                <a:cubicBezTo>
                  <a:pt x="211" y="61"/>
                  <a:pt x="211" y="61"/>
                  <a:pt x="211" y="61"/>
                </a:cubicBezTo>
                <a:cubicBezTo>
                  <a:pt x="211" y="61"/>
                  <a:pt x="207" y="59"/>
                  <a:pt x="206" y="59"/>
                </a:cubicBezTo>
                <a:cubicBezTo>
                  <a:pt x="205" y="59"/>
                  <a:pt x="201" y="55"/>
                  <a:pt x="201" y="55"/>
                </a:cubicBezTo>
                <a:cubicBezTo>
                  <a:pt x="196" y="55"/>
                  <a:pt x="196" y="55"/>
                  <a:pt x="196" y="55"/>
                </a:cubicBezTo>
                <a:cubicBezTo>
                  <a:pt x="196" y="50"/>
                  <a:pt x="196" y="50"/>
                  <a:pt x="196" y="50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4" y="39"/>
                  <a:pt x="194" y="39"/>
                  <a:pt x="194" y="39"/>
                </a:cubicBezTo>
                <a:cubicBezTo>
                  <a:pt x="194" y="35"/>
                  <a:pt x="194" y="35"/>
                  <a:pt x="194" y="35"/>
                </a:cubicBezTo>
                <a:cubicBezTo>
                  <a:pt x="194" y="28"/>
                  <a:pt x="194" y="28"/>
                  <a:pt x="194" y="28"/>
                </a:cubicBezTo>
                <a:cubicBezTo>
                  <a:pt x="192" y="25"/>
                  <a:pt x="192" y="25"/>
                  <a:pt x="192" y="25"/>
                </a:cubicBezTo>
                <a:cubicBezTo>
                  <a:pt x="189" y="18"/>
                  <a:pt x="189" y="18"/>
                  <a:pt x="189" y="18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23"/>
                  <a:pt x="7" y="23"/>
                  <a:pt x="7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6"/>
                  <a:pt x="4" y="26"/>
                  <a:pt x="4" y="26"/>
                </a:cubicBezTo>
                <a:cubicBezTo>
                  <a:pt x="3" y="31"/>
                  <a:pt x="3" y="31"/>
                  <a:pt x="3" y="31"/>
                </a:cubicBezTo>
                <a:cubicBezTo>
                  <a:pt x="5" y="32"/>
                  <a:pt x="5" y="32"/>
                  <a:pt x="5" y="32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41"/>
                  <a:pt x="7" y="41"/>
                  <a:pt x="7" y="41"/>
                </a:cubicBezTo>
                <a:cubicBezTo>
                  <a:pt x="5" y="42"/>
                  <a:pt x="5" y="42"/>
                  <a:pt x="5" y="42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52"/>
                  <a:pt x="4" y="52"/>
                  <a:pt x="4" y="52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9"/>
                  <a:pt x="0" y="59"/>
                  <a:pt x="0" y="59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69"/>
                  <a:pt x="4" y="69"/>
                  <a:pt x="4" y="69"/>
                </a:cubicBezTo>
                <a:cubicBezTo>
                  <a:pt x="3" y="67"/>
                  <a:pt x="3" y="67"/>
                  <a:pt x="3" y="67"/>
                </a:cubicBezTo>
                <a:cubicBezTo>
                  <a:pt x="6" y="71"/>
                  <a:pt x="6" y="71"/>
                  <a:pt x="6" y="71"/>
                </a:cubicBezTo>
                <a:cubicBezTo>
                  <a:pt x="9" y="80"/>
                  <a:pt x="9" y="80"/>
                  <a:pt x="9" y="80"/>
                </a:cubicBezTo>
                <a:cubicBezTo>
                  <a:pt x="12" y="85"/>
                  <a:pt x="12" y="85"/>
                  <a:pt x="12" y="85"/>
                </a:cubicBezTo>
                <a:cubicBezTo>
                  <a:pt x="14" y="91"/>
                  <a:pt x="14" y="91"/>
                  <a:pt x="14" y="91"/>
                </a:cubicBezTo>
                <a:cubicBezTo>
                  <a:pt x="16" y="96"/>
                  <a:pt x="16" y="96"/>
                  <a:pt x="16" y="96"/>
                </a:cubicBezTo>
                <a:cubicBezTo>
                  <a:pt x="18" y="99"/>
                  <a:pt x="18" y="99"/>
                  <a:pt x="18" y="99"/>
                </a:cubicBezTo>
                <a:cubicBezTo>
                  <a:pt x="19" y="102"/>
                  <a:pt x="19" y="102"/>
                  <a:pt x="19" y="102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17" y="105"/>
                  <a:pt x="17" y="105"/>
                  <a:pt x="17" y="105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2" y="116"/>
                  <a:pt x="22" y="116"/>
                  <a:pt x="22" y="116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26" y="135"/>
                  <a:pt x="26" y="135"/>
                  <a:pt x="26" y="135"/>
                </a:cubicBezTo>
                <a:cubicBezTo>
                  <a:pt x="25" y="139"/>
                  <a:pt x="25" y="139"/>
                  <a:pt x="25" y="139"/>
                </a:cubicBezTo>
                <a:cubicBezTo>
                  <a:pt x="27" y="142"/>
                  <a:pt x="27" y="142"/>
                  <a:pt x="27" y="142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30" y="161"/>
                  <a:pt x="30" y="161"/>
                  <a:pt x="30" y="161"/>
                </a:cubicBezTo>
                <a:cubicBezTo>
                  <a:pt x="30" y="162"/>
                  <a:pt x="30" y="162"/>
                  <a:pt x="30" y="162"/>
                </a:cubicBezTo>
                <a:cubicBezTo>
                  <a:pt x="176" y="160"/>
                  <a:pt x="176" y="160"/>
                  <a:pt x="176" y="160"/>
                </a:cubicBezTo>
                <a:cubicBezTo>
                  <a:pt x="188" y="170"/>
                  <a:pt x="188" y="170"/>
                  <a:pt x="188" y="170"/>
                </a:cubicBezTo>
                <a:cubicBezTo>
                  <a:pt x="190" y="168"/>
                  <a:pt x="190" y="168"/>
                  <a:pt x="190" y="168"/>
                </a:cubicBezTo>
                <a:lnTo>
                  <a:pt x="189" y="161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93" name="Freeform 68720">
            <a:extLst>
              <a:ext uri="{FF2B5EF4-FFF2-40B4-BE49-F238E27FC236}">
                <a16:creationId xmlns:a16="http://schemas.microsoft.com/office/drawing/2014/main" id="{8A2FA999-48CD-DEBC-5140-66058EC8B178}"/>
              </a:ext>
            </a:extLst>
          </p:cNvPr>
          <p:cNvSpPr>
            <a:spLocks/>
          </p:cNvSpPr>
          <p:nvPr/>
        </p:nvSpPr>
        <p:spPr bwMode="auto">
          <a:xfrm>
            <a:off x="5266712" y="4106821"/>
            <a:ext cx="1404356" cy="1091799"/>
          </a:xfrm>
          <a:custGeom>
            <a:avLst/>
            <a:gdLst>
              <a:gd name="connsiteX0" fmla="*/ 302516 w 770887"/>
              <a:gd name="connsiteY0" fmla="*/ 482511 h 599162"/>
              <a:gd name="connsiteX1" fmla="*/ 307819 w 770887"/>
              <a:gd name="connsiteY1" fmla="*/ 487813 h 599162"/>
              <a:gd name="connsiteX2" fmla="*/ 318423 w 770887"/>
              <a:gd name="connsiteY2" fmla="*/ 494883 h 599162"/>
              <a:gd name="connsiteX3" fmla="*/ 311354 w 770887"/>
              <a:gd name="connsiteY3" fmla="*/ 496651 h 599162"/>
              <a:gd name="connsiteX4" fmla="*/ 307819 w 770887"/>
              <a:gd name="connsiteY4" fmla="*/ 496651 h 599162"/>
              <a:gd name="connsiteX5" fmla="*/ 300749 w 770887"/>
              <a:gd name="connsiteY5" fmla="*/ 501953 h 599162"/>
              <a:gd name="connsiteX6" fmla="*/ 300749 w 770887"/>
              <a:gd name="connsiteY6" fmla="*/ 503720 h 599162"/>
              <a:gd name="connsiteX7" fmla="*/ 300749 w 770887"/>
              <a:gd name="connsiteY7" fmla="*/ 509023 h 599162"/>
              <a:gd name="connsiteX8" fmla="*/ 304284 w 770887"/>
              <a:gd name="connsiteY8" fmla="*/ 509023 h 599162"/>
              <a:gd name="connsiteX9" fmla="*/ 311354 w 770887"/>
              <a:gd name="connsiteY9" fmla="*/ 517860 h 599162"/>
              <a:gd name="connsiteX10" fmla="*/ 311354 w 770887"/>
              <a:gd name="connsiteY10" fmla="*/ 521395 h 599162"/>
              <a:gd name="connsiteX11" fmla="*/ 306051 w 770887"/>
              <a:gd name="connsiteY11" fmla="*/ 523162 h 599162"/>
              <a:gd name="connsiteX12" fmla="*/ 302516 w 770887"/>
              <a:gd name="connsiteY12" fmla="*/ 523162 h 599162"/>
              <a:gd name="connsiteX13" fmla="*/ 298982 w 770887"/>
              <a:gd name="connsiteY13" fmla="*/ 524930 h 599162"/>
              <a:gd name="connsiteX14" fmla="*/ 297214 w 770887"/>
              <a:gd name="connsiteY14" fmla="*/ 524930 h 599162"/>
              <a:gd name="connsiteX15" fmla="*/ 291912 w 770887"/>
              <a:gd name="connsiteY15" fmla="*/ 528465 h 599162"/>
              <a:gd name="connsiteX16" fmla="*/ 291912 w 770887"/>
              <a:gd name="connsiteY16" fmla="*/ 533767 h 599162"/>
              <a:gd name="connsiteX17" fmla="*/ 291912 w 770887"/>
              <a:gd name="connsiteY17" fmla="*/ 535534 h 599162"/>
              <a:gd name="connsiteX18" fmla="*/ 288377 w 770887"/>
              <a:gd name="connsiteY18" fmla="*/ 540837 h 599162"/>
              <a:gd name="connsiteX19" fmla="*/ 283075 w 770887"/>
              <a:gd name="connsiteY19" fmla="*/ 531999 h 599162"/>
              <a:gd name="connsiteX20" fmla="*/ 283075 w 770887"/>
              <a:gd name="connsiteY20" fmla="*/ 533767 h 599162"/>
              <a:gd name="connsiteX21" fmla="*/ 281307 w 770887"/>
              <a:gd name="connsiteY21" fmla="*/ 537302 h 599162"/>
              <a:gd name="connsiteX22" fmla="*/ 276005 w 770887"/>
              <a:gd name="connsiteY22" fmla="*/ 542604 h 599162"/>
              <a:gd name="connsiteX23" fmla="*/ 272470 w 770887"/>
              <a:gd name="connsiteY23" fmla="*/ 549674 h 599162"/>
              <a:gd name="connsiteX24" fmla="*/ 272470 w 770887"/>
              <a:gd name="connsiteY24" fmla="*/ 551441 h 599162"/>
              <a:gd name="connsiteX25" fmla="*/ 272470 w 770887"/>
              <a:gd name="connsiteY25" fmla="*/ 558511 h 599162"/>
              <a:gd name="connsiteX26" fmla="*/ 256563 w 770887"/>
              <a:gd name="connsiteY26" fmla="*/ 558511 h 599162"/>
              <a:gd name="connsiteX27" fmla="*/ 268935 w 770887"/>
              <a:gd name="connsiteY27" fmla="*/ 554976 h 599162"/>
              <a:gd name="connsiteX28" fmla="*/ 270703 w 770887"/>
              <a:gd name="connsiteY28" fmla="*/ 551441 h 599162"/>
              <a:gd name="connsiteX29" fmla="*/ 272470 w 770887"/>
              <a:gd name="connsiteY29" fmla="*/ 547906 h 599162"/>
              <a:gd name="connsiteX30" fmla="*/ 270703 w 770887"/>
              <a:gd name="connsiteY30" fmla="*/ 542604 h 599162"/>
              <a:gd name="connsiteX31" fmla="*/ 267168 w 770887"/>
              <a:gd name="connsiteY31" fmla="*/ 540837 h 599162"/>
              <a:gd name="connsiteX32" fmla="*/ 265400 w 770887"/>
              <a:gd name="connsiteY32" fmla="*/ 540837 h 599162"/>
              <a:gd name="connsiteX33" fmla="*/ 261866 w 770887"/>
              <a:gd name="connsiteY33" fmla="*/ 537302 h 599162"/>
              <a:gd name="connsiteX34" fmla="*/ 261866 w 770887"/>
              <a:gd name="connsiteY34" fmla="*/ 535534 h 599162"/>
              <a:gd name="connsiteX35" fmla="*/ 260098 w 770887"/>
              <a:gd name="connsiteY35" fmla="*/ 524930 h 599162"/>
              <a:gd name="connsiteX36" fmla="*/ 263633 w 770887"/>
              <a:gd name="connsiteY36" fmla="*/ 521395 h 599162"/>
              <a:gd name="connsiteX37" fmla="*/ 265400 w 770887"/>
              <a:gd name="connsiteY37" fmla="*/ 517860 h 599162"/>
              <a:gd name="connsiteX38" fmla="*/ 270703 w 770887"/>
              <a:gd name="connsiteY38" fmla="*/ 514325 h 599162"/>
              <a:gd name="connsiteX39" fmla="*/ 272470 w 770887"/>
              <a:gd name="connsiteY39" fmla="*/ 516093 h 599162"/>
              <a:gd name="connsiteX40" fmla="*/ 277772 w 770887"/>
              <a:gd name="connsiteY40" fmla="*/ 521395 h 599162"/>
              <a:gd name="connsiteX41" fmla="*/ 281307 w 770887"/>
              <a:gd name="connsiteY41" fmla="*/ 528465 h 599162"/>
              <a:gd name="connsiteX42" fmla="*/ 281307 w 770887"/>
              <a:gd name="connsiteY42" fmla="*/ 521395 h 599162"/>
              <a:gd name="connsiteX43" fmla="*/ 279540 w 770887"/>
              <a:gd name="connsiteY43" fmla="*/ 514325 h 599162"/>
              <a:gd name="connsiteX44" fmla="*/ 276005 w 770887"/>
              <a:gd name="connsiteY44" fmla="*/ 509023 h 599162"/>
              <a:gd name="connsiteX45" fmla="*/ 281307 w 770887"/>
              <a:gd name="connsiteY45" fmla="*/ 507255 h 599162"/>
              <a:gd name="connsiteX46" fmla="*/ 288377 w 770887"/>
              <a:gd name="connsiteY46" fmla="*/ 510790 h 599162"/>
              <a:gd name="connsiteX47" fmla="*/ 291912 w 770887"/>
              <a:gd name="connsiteY47" fmla="*/ 510790 h 599162"/>
              <a:gd name="connsiteX48" fmla="*/ 291912 w 770887"/>
              <a:gd name="connsiteY48" fmla="*/ 507255 h 599162"/>
              <a:gd name="connsiteX49" fmla="*/ 291912 w 770887"/>
              <a:gd name="connsiteY49" fmla="*/ 505488 h 599162"/>
              <a:gd name="connsiteX50" fmla="*/ 291912 w 770887"/>
              <a:gd name="connsiteY50" fmla="*/ 501953 h 599162"/>
              <a:gd name="connsiteX51" fmla="*/ 291912 w 770887"/>
              <a:gd name="connsiteY51" fmla="*/ 496651 h 599162"/>
              <a:gd name="connsiteX52" fmla="*/ 290144 w 770887"/>
              <a:gd name="connsiteY52" fmla="*/ 493116 h 599162"/>
              <a:gd name="connsiteX53" fmla="*/ 297214 w 770887"/>
              <a:gd name="connsiteY53" fmla="*/ 487813 h 599162"/>
              <a:gd name="connsiteX54" fmla="*/ 55075 w 770887"/>
              <a:gd name="connsiteY54" fmla="*/ 374697 h 599162"/>
              <a:gd name="connsiteX55" fmla="*/ 58610 w 770887"/>
              <a:gd name="connsiteY55" fmla="*/ 374697 h 599162"/>
              <a:gd name="connsiteX56" fmla="*/ 63912 w 770887"/>
              <a:gd name="connsiteY56" fmla="*/ 385302 h 599162"/>
              <a:gd name="connsiteX57" fmla="*/ 63912 w 770887"/>
              <a:gd name="connsiteY57" fmla="*/ 390604 h 599162"/>
              <a:gd name="connsiteX58" fmla="*/ 60377 w 770887"/>
              <a:gd name="connsiteY58" fmla="*/ 395906 h 599162"/>
              <a:gd name="connsiteX59" fmla="*/ 56842 w 770887"/>
              <a:gd name="connsiteY59" fmla="*/ 395906 h 599162"/>
              <a:gd name="connsiteX60" fmla="*/ 51540 w 770887"/>
              <a:gd name="connsiteY60" fmla="*/ 395906 h 599162"/>
              <a:gd name="connsiteX61" fmla="*/ 44470 w 770887"/>
              <a:gd name="connsiteY61" fmla="*/ 390604 h 599162"/>
              <a:gd name="connsiteX62" fmla="*/ 35633 w 770887"/>
              <a:gd name="connsiteY62" fmla="*/ 383534 h 599162"/>
              <a:gd name="connsiteX63" fmla="*/ 44470 w 770887"/>
              <a:gd name="connsiteY63" fmla="*/ 378232 h 599162"/>
              <a:gd name="connsiteX64" fmla="*/ 49773 w 770887"/>
              <a:gd name="connsiteY64" fmla="*/ 378232 h 599162"/>
              <a:gd name="connsiteX65" fmla="*/ 4447 w 770887"/>
              <a:gd name="connsiteY65" fmla="*/ 224465 h 599162"/>
              <a:gd name="connsiteX66" fmla="*/ 5929 w 770887"/>
              <a:gd name="connsiteY66" fmla="*/ 230488 h 599162"/>
              <a:gd name="connsiteX67" fmla="*/ 8894 w 770887"/>
              <a:gd name="connsiteY67" fmla="*/ 233499 h 599162"/>
              <a:gd name="connsiteX68" fmla="*/ 16306 w 770887"/>
              <a:gd name="connsiteY68" fmla="*/ 235005 h 599162"/>
              <a:gd name="connsiteX69" fmla="*/ 23717 w 770887"/>
              <a:gd name="connsiteY69" fmla="*/ 235005 h 599162"/>
              <a:gd name="connsiteX70" fmla="*/ 28164 w 770887"/>
              <a:gd name="connsiteY70" fmla="*/ 238016 h 599162"/>
              <a:gd name="connsiteX71" fmla="*/ 28164 w 770887"/>
              <a:gd name="connsiteY71" fmla="*/ 242533 h 599162"/>
              <a:gd name="connsiteX72" fmla="*/ 31129 w 770887"/>
              <a:gd name="connsiteY72" fmla="*/ 245544 h 599162"/>
              <a:gd name="connsiteX73" fmla="*/ 37058 w 770887"/>
              <a:gd name="connsiteY73" fmla="*/ 251566 h 599162"/>
              <a:gd name="connsiteX74" fmla="*/ 44470 w 770887"/>
              <a:gd name="connsiteY74" fmla="*/ 262106 h 599162"/>
              <a:gd name="connsiteX75" fmla="*/ 40023 w 770887"/>
              <a:gd name="connsiteY75" fmla="*/ 262106 h 599162"/>
              <a:gd name="connsiteX76" fmla="*/ 31129 w 770887"/>
              <a:gd name="connsiteY76" fmla="*/ 262106 h 599162"/>
              <a:gd name="connsiteX77" fmla="*/ 29647 w 770887"/>
              <a:gd name="connsiteY77" fmla="*/ 265117 h 599162"/>
              <a:gd name="connsiteX78" fmla="*/ 23717 w 770887"/>
              <a:gd name="connsiteY78" fmla="*/ 259095 h 599162"/>
              <a:gd name="connsiteX79" fmla="*/ 20753 w 770887"/>
              <a:gd name="connsiteY79" fmla="*/ 250061 h 599162"/>
              <a:gd name="connsiteX80" fmla="*/ 19270 w 770887"/>
              <a:gd name="connsiteY80" fmla="*/ 247050 h 599162"/>
              <a:gd name="connsiteX81" fmla="*/ 16306 w 770887"/>
              <a:gd name="connsiteY81" fmla="*/ 244038 h 599162"/>
              <a:gd name="connsiteX82" fmla="*/ 14823 w 770887"/>
              <a:gd name="connsiteY82" fmla="*/ 244038 h 599162"/>
              <a:gd name="connsiteX83" fmla="*/ 13341 w 770887"/>
              <a:gd name="connsiteY83" fmla="*/ 244038 h 599162"/>
              <a:gd name="connsiteX84" fmla="*/ 10376 w 770887"/>
              <a:gd name="connsiteY84" fmla="*/ 244038 h 599162"/>
              <a:gd name="connsiteX85" fmla="*/ 8894 w 770887"/>
              <a:gd name="connsiteY85" fmla="*/ 244038 h 599162"/>
              <a:gd name="connsiteX86" fmla="*/ 4447 w 770887"/>
              <a:gd name="connsiteY86" fmla="*/ 244038 h 599162"/>
              <a:gd name="connsiteX87" fmla="*/ 2964 w 770887"/>
              <a:gd name="connsiteY87" fmla="*/ 242533 h 599162"/>
              <a:gd name="connsiteX88" fmla="*/ 1482 w 770887"/>
              <a:gd name="connsiteY88" fmla="*/ 239521 h 599162"/>
              <a:gd name="connsiteX89" fmla="*/ 0 w 770887"/>
              <a:gd name="connsiteY89" fmla="*/ 235005 h 599162"/>
              <a:gd name="connsiteX90" fmla="*/ 0 w 770887"/>
              <a:gd name="connsiteY90" fmla="*/ 230488 h 599162"/>
              <a:gd name="connsiteX91" fmla="*/ 4447 w 770887"/>
              <a:gd name="connsiteY91" fmla="*/ 224465 h 599162"/>
              <a:gd name="connsiteX92" fmla="*/ 277183 w 770887"/>
              <a:gd name="connsiteY92" fmla="*/ 0 h 599162"/>
              <a:gd name="connsiteX93" fmla="*/ 283168 w 770887"/>
              <a:gd name="connsiteY93" fmla="*/ 5977 h 599162"/>
              <a:gd name="connsiteX94" fmla="*/ 286160 w 770887"/>
              <a:gd name="connsiteY94" fmla="*/ 10459 h 599162"/>
              <a:gd name="connsiteX95" fmla="*/ 283168 w 770887"/>
              <a:gd name="connsiteY95" fmla="*/ 10459 h 599162"/>
              <a:gd name="connsiteX96" fmla="*/ 283168 w 770887"/>
              <a:gd name="connsiteY96" fmla="*/ 14942 h 599162"/>
              <a:gd name="connsiteX97" fmla="*/ 287656 w 770887"/>
              <a:gd name="connsiteY97" fmla="*/ 17930 h 599162"/>
              <a:gd name="connsiteX98" fmla="*/ 293640 w 770887"/>
              <a:gd name="connsiteY98" fmla="*/ 17930 h 599162"/>
              <a:gd name="connsiteX99" fmla="*/ 293640 w 770887"/>
              <a:gd name="connsiteY99" fmla="*/ 13447 h 599162"/>
              <a:gd name="connsiteX100" fmla="*/ 296632 w 770887"/>
              <a:gd name="connsiteY100" fmla="*/ 10459 h 599162"/>
              <a:gd name="connsiteX101" fmla="*/ 299624 w 770887"/>
              <a:gd name="connsiteY101" fmla="*/ 13447 h 599162"/>
              <a:gd name="connsiteX102" fmla="*/ 304113 w 770887"/>
              <a:gd name="connsiteY102" fmla="*/ 19424 h 599162"/>
              <a:gd name="connsiteX103" fmla="*/ 313089 w 770887"/>
              <a:gd name="connsiteY103" fmla="*/ 17930 h 599162"/>
              <a:gd name="connsiteX104" fmla="*/ 325058 w 770887"/>
              <a:gd name="connsiteY104" fmla="*/ 20918 h 599162"/>
              <a:gd name="connsiteX105" fmla="*/ 325058 w 770887"/>
              <a:gd name="connsiteY105" fmla="*/ 25401 h 599162"/>
              <a:gd name="connsiteX106" fmla="*/ 328050 w 770887"/>
              <a:gd name="connsiteY106" fmla="*/ 31377 h 599162"/>
              <a:gd name="connsiteX107" fmla="*/ 335530 w 770887"/>
              <a:gd name="connsiteY107" fmla="*/ 37354 h 599162"/>
              <a:gd name="connsiteX108" fmla="*/ 351987 w 770887"/>
              <a:gd name="connsiteY108" fmla="*/ 37354 h 599162"/>
              <a:gd name="connsiteX109" fmla="*/ 356475 w 770887"/>
              <a:gd name="connsiteY109" fmla="*/ 37354 h 599162"/>
              <a:gd name="connsiteX110" fmla="*/ 360963 w 770887"/>
              <a:gd name="connsiteY110" fmla="*/ 34366 h 599162"/>
              <a:gd name="connsiteX111" fmla="*/ 366948 w 770887"/>
              <a:gd name="connsiteY111" fmla="*/ 34366 h 599162"/>
              <a:gd name="connsiteX112" fmla="*/ 374428 w 770887"/>
              <a:gd name="connsiteY112" fmla="*/ 38848 h 599162"/>
              <a:gd name="connsiteX113" fmla="*/ 375924 w 770887"/>
              <a:gd name="connsiteY113" fmla="*/ 43331 h 599162"/>
              <a:gd name="connsiteX114" fmla="*/ 375924 w 770887"/>
              <a:gd name="connsiteY114" fmla="*/ 47813 h 599162"/>
              <a:gd name="connsiteX115" fmla="*/ 375924 w 770887"/>
              <a:gd name="connsiteY115" fmla="*/ 48560 h 599162"/>
              <a:gd name="connsiteX116" fmla="*/ 375924 w 770887"/>
              <a:gd name="connsiteY116" fmla="*/ 50802 h 599162"/>
              <a:gd name="connsiteX117" fmla="*/ 383404 w 770887"/>
              <a:gd name="connsiteY117" fmla="*/ 46319 h 599162"/>
              <a:gd name="connsiteX118" fmla="*/ 392381 w 770887"/>
              <a:gd name="connsiteY118" fmla="*/ 43331 h 599162"/>
              <a:gd name="connsiteX119" fmla="*/ 398365 w 770887"/>
              <a:gd name="connsiteY119" fmla="*/ 43331 h 599162"/>
              <a:gd name="connsiteX120" fmla="*/ 410334 w 770887"/>
              <a:gd name="connsiteY120" fmla="*/ 47813 h 599162"/>
              <a:gd name="connsiteX121" fmla="*/ 420806 w 770887"/>
              <a:gd name="connsiteY121" fmla="*/ 50802 h 599162"/>
              <a:gd name="connsiteX122" fmla="*/ 432775 w 770887"/>
              <a:gd name="connsiteY122" fmla="*/ 47813 h 599162"/>
              <a:gd name="connsiteX123" fmla="*/ 438759 w 770887"/>
              <a:gd name="connsiteY123" fmla="*/ 43331 h 599162"/>
              <a:gd name="connsiteX124" fmla="*/ 444743 w 770887"/>
              <a:gd name="connsiteY124" fmla="*/ 43331 h 599162"/>
              <a:gd name="connsiteX125" fmla="*/ 447736 w 770887"/>
              <a:gd name="connsiteY125" fmla="*/ 43331 h 599162"/>
              <a:gd name="connsiteX126" fmla="*/ 455216 w 770887"/>
              <a:gd name="connsiteY126" fmla="*/ 50802 h 599162"/>
              <a:gd name="connsiteX127" fmla="*/ 462696 w 770887"/>
              <a:gd name="connsiteY127" fmla="*/ 56778 h 599162"/>
              <a:gd name="connsiteX128" fmla="*/ 476161 w 770887"/>
              <a:gd name="connsiteY128" fmla="*/ 58272 h 599162"/>
              <a:gd name="connsiteX129" fmla="*/ 482145 w 770887"/>
              <a:gd name="connsiteY129" fmla="*/ 110568 h 599162"/>
              <a:gd name="connsiteX130" fmla="*/ 500098 w 770887"/>
              <a:gd name="connsiteY130" fmla="*/ 242056 h 599162"/>
              <a:gd name="connsiteX131" fmla="*/ 521043 w 770887"/>
              <a:gd name="connsiteY131" fmla="*/ 400438 h 599162"/>
              <a:gd name="connsiteX132" fmla="*/ 525531 w 770887"/>
              <a:gd name="connsiteY132" fmla="*/ 409403 h 599162"/>
              <a:gd name="connsiteX133" fmla="*/ 540492 w 770887"/>
              <a:gd name="connsiteY133" fmla="*/ 409403 h 599162"/>
              <a:gd name="connsiteX134" fmla="*/ 543484 w 770887"/>
              <a:gd name="connsiteY134" fmla="*/ 400438 h 599162"/>
              <a:gd name="connsiteX135" fmla="*/ 555453 w 770887"/>
              <a:gd name="connsiteY135" fmla="*/ 400438 h 599162"/>
              <a:gd name="connsiteX136" fmla="*/ 555453 w 770887"/>
              <a:gd name="connsiteY136" fmla="*/ 404920 h 599162"/>
              <a:gd name="connsiteX137" fmla="*/ 559941 w 770887"/>
              <a:gd name="connsiteY137" fmla="*/ 410897 h 599162"/>
              <a:gd name="connsiteX138" fmla="*/ 579390 w 770887"/>
              <a:gd name="connsiteY138" fmla="*/ 424344 h 599162"/>
              <a:gd name="connsiteX139" fmla="*/ 595847 w 770887"/>
              <a:gd name="connsiteY139" fmla="*/ 442274 h 599162"/>
              <a:gd name="connsiteX140" fmla="*/ 604823 w 770887"/>
              <a:gd name="connsiteY140" fmla="*/ 434803 h 599162"/>
              <a:gd name="connsiteX141" fmla="*/ 610807 w 770887"/>
              <a:gd name="connsiteY141" fmla="*/ 419862 h 599162"/>
              <a:gd name="connsiteX142" fmla="*/ 618288 w 770887"/>
              <a:gd name="connsiteY142" fmla="*/ 412391 h 599162"/>
              <a:gd name="connsiteX143" fmla="*/ 625768 w 770887"/>
              <a:gd name="connsiteY143" fmla="*/ 407908 h 599162"/>
              <a:gd name="connsiteX144" fmla="*/ 639233 w 770887"/>
              <a:gd name="connsiteY144" fmla="*/ 413885 h 599162"/>
              <a:gd name="connsiteX145" fmla="*/ 655690 w 770887"/>
              <a:gd name="connsiteY145" fmla="*/ 425838 h 599162"/>
              <a:gd name="connsiteX146" fmla="*/ 672146 w 770887"/>
              <a:gd name="connsiteY146" fmla="*/ 442274 h 599162"/>
              <a:gd name="connsiteX147" fmla="*/ 684115 w 770887"/>
              <a:gd name="connsiteY147" fmla="*/ 455722 h 599162"/>
              <a:gd name="connsiteX148" fmla="*/ 708052 w 770887"/>
              <a:gd name="connsiteY148" fmla="*/ 479629 h 599162"/>
              <a:gd name="connsiteX149" fmla="*/ 723013 w 770887"/>
              <a:gd name="connsiteY149" fmla="*/ 500547 h 599162"/>
              <a:gd name="connsiteX150" fmla="*/ 731989 w 770887"/>
              <a:gd name="connsiteY150" fmla="*/ 502041 h 599162"/>
              <a:gd name="connsiteX151" fmla="*/ 742462 w 770887"/>
              <a:gd name="connsiteY151" fmla="*/ 503535 h 599162"/>
              <a:gd name="connsiteX152" fmla="*/ 760415 w 770887"/>
              <a:gd name="connsiteY152" fmla="*/ 509512 h 599162"/>
              <a:gd name="connsiteX153" fmla="*/ 767895 w 770887"/>
              <a:gd name="connsiteY153" fmla="*/ 513994 h 599162"/>
              <a:gd name="connsiteX154" fmla="*/ 767895 w 770887"/>
              <a:gd name="connsiteY154" fmla="*/ 519971 h 599162"/>
              <a:gd name="connsiteX155" fmla="*/ 770887 w 770887"/>
              <a:gd name="connsiteY155" fmla="*/ 533419 h 599162"/>
              <a:gd name="connsiteX156" fmla="*/ 770887 w 770887"/>
              <a:gd name="connsiteY156" fmla="*/ 539395 h 599162"/>
              <a:gd name="connsiteX157" fmla="*/ 770887 w 770887"/>
              <a:gd name="connsiteY157" fmla="*/ 545372 h 599162"/>
              <a:gd name="connsiteX158" fmla="*/ 770887 w 770887"/>
              <a:gd name="connsiteY158" fmla="*/ 558820 h 599162"/>
              <a:gd name="connsiteX159" fmla="*/ 764903 w 770887"/>
              <a:gd name="connsiteY159" fmla="*/ 563302 h 599162"/>
              <a:gd name="connsiteX160" fmla="*/ 760415 w 770887"/>
              <a:gd name="connsiteY160" fmla="*/ 557325 h 599162"/>
              <a:gd name="connsiteX161" fmla="*/ 755926 w 770887"/>
              <a:gd name="connsiteY161" fmla="*/ 549855 h 599162"/>
              <a:gd name="connsiteX162" fmla="*/ 751438 w 770887"/>
              <a:gd name="connsiteY162" fmla="*/ 552843 h 599162"/>
              <a:gd name="connsiteX163" fmla="*/ 755926 w 770887"/>
              <a:gd name="connsiteY163" fmla="*/ 560314 h 599162"/>
              <a:gd name="connsiteX164" fmla="*/ 752934 w 770887"/>
              <a:gd name="connsiteY164" fmla="*/ 561808 h 599162"/>
              <a:gd name="connsiteX165" fmla="*/ 748446 w 770887"/>
              <a:gd name="connsiteY165" fmla="*/ 558820 h 599162"/>
              <a:gd name="connsiteX166" fmla="*/ 739470 w 770887"/>
              <a:gd name="connsiteY166" fmla="*/ 555831 h 599162"/>
              <a:gd name="connsiteX167" fmla="*/ 739470 w 770887"/>
              <a:gd name="connsiteY167" fmla="*/ 549855 h 599162"/>
              <a:gd name="connsiteX168" fmla="*/ 736478 w 770887"/>
              <a:gd name="connsiteY168" fmla="*/ 542384 h 599162"/>
              <a:gd name="connsiteX169" fmla="*/ 731989 w 770887"/>
              <a:gd name="connsiteY169" fmla="*/ 539395 h 599162"/>
              <a:gd name="connsiteX170" fmla="*/ 728997 w 770887"/>
              <a:gd name="connsiteY170" fmla="*/ 533419 h 599162"/>
              <a:gd name="connsiteX171" fmla="*/ 717029 w 770887"/>
              <a:gd name="connsiteY171" fmla="*/ 524454 h 599162"/>
              <a:gd name="connsiteX172" fmla="*/ 706556 w 770887"/>
              <a:gd name="connsiteY172" fmla="*/ 525948 h 599162"/>
              <a:gd name="connsiteX173" fmla="*/ 709548 w 770887"/>
              <a:gd name="connsiteY173" fmla="*/ 530430 h 599162"/>
              <a:gd name="connsiteX174" fmla="*/ 712540 w 770887"/>
              <a:gd name="connsiteY174" fmla="*/ 533419 h 599162"/>
              <a:gd name="connsiteX175" fmla="*/ 723013 w 770887"/>
              <a:gd name="connsiteY175" fmla="*/ 539395 h 599162"/>
              <a:gd name="connsiteX176" fmla="*/ 728997 w 770887"/>
              <a:gd name="connsiteY176" fmla="*/ 545372 h 599162"/>
              <a:gd name="connsiteX177" fmla="*/ 728997 w 770887"/>
              <a:gd name="connsiteY177" fmla="*/ 549855 h 599162"/>
              <a:gd name="connsiteX178" fmla="*/ 733485 w 770887"/>
              <a:gd name="connsiteY178" fmla="*/ 554337 h 599162"/>
              <a:gd name="connsiteX179" fmla="*/ 736478 w 770887"/>
              <a:gd name="connsiteY179" fmla="*/ 558820 h 599162"/>
              <a:gd name="connsiteX180" fmla="*/ 739470 w 770887"/>
              <a:gd name="connsiteY180" fmla="*/ 569279 h 599162"/>
              <a:gd name="connsiteX181" fmla="*/ 739470 w 770887"/>
              <a:gd name="connsiteY181" fmla="*/ 572267 h 599162"/>
              <a:gd name="connsiteX182" fmla="*/ 734981 w 770887"/>
              <a:gd name="connsiteY182" fmla="*/ 573761 h 599162"/>
              <a:gd name="connsiteX183" fmla="*/ 731989 w 770887"/>
              <a:gd name="connsiteY183" fmla="*/ 566290 h 599162"/>
              <a:gd name="connsiteX184" fmla="*/ 731989 w 770887"/>
              <a:gd name="connsiteY184" fmla="*/ 573761 h 599162"/>
              <a:gd name="connsiteX185" fmla="*/ 728997 w 770887"/>
              <a:gd name="connsiteY185" fmla="*/ 579738 h 599162"/>
              <a:gd name="connsiteX186" fmla="*/ 724509 w 770887"/>
              <a:gd name="connsiteY186" fmla="*/ 578244 h 599162"/>
              <a:gd name="connsiteX187" fmla="*/ 717029 w 770887"/>
              <a:gd name="connsiteY187" fmla="*/ 570773 h 599162"/>
              <a:gd name="connsiteX188" fmla="*/ 709548 w 770887"/>
              <a:gd name="connsiteY188" fmla="*/ 561808 h 599162"/>
              <a:gd name="connsiteX189" fmla="*/ 703564 w 770887"/>
              <a:gd name="connsiteY189" fmla="*/ 564796 h 599162"/>
              <a:gd name="connsiteX190" fmla="*/ 699076 w 770887"/>
              <a:gd name="connsiteY190" fmla="*/ 564796 h 599162"/>
              <a:gd name="connsiteX191" fmla="*/ 702068 w 770887"/>
              <a:gd name="connsiteY191" fmla="*/ 555831 h 599162"/>
              <a:gd name="connsiteX192" fmla="*/ 709548 w 770887"/>
              <a:gd name="connsiteY192" fmla="*/ 554337 h 599162"/>
              <a:gd name="connsiteX193" fmla="*/ 706556 w 770887"/>
              <a:gd name="connsiteY193" fmla="*/ 545372 h 599162"/>
              <a:gd name="connsiteX194" fmla="*/ 697580 w 770887"/>
              <a:gd name="connsiteY194" fmla="*/ 549855 h 599162"/>
              <a:gd name="connsiteX195" fmla="*/ 700572 w 770887"/>
              <a:gd name="connsiteY195" fmla="*/ 540890 h 599162"/>
              <a:gd name="connsiteX196" fmla="*/ 696084 w 770887"/>
              <a:gd name="connsiteY196" fmla="*/ 534913 h 599162"/>
              <a:gd name="connsiteX197" fmla="*/ 694588 w 770887"/>
              <a:gd name="connsiteY197" fmla="*/ 530430 h 599162"/>
              <a:gd name="connsiteX198" fmla="*/ 694588 w 770887"/>
              <a:gd name="connsiteY198" fmla="*/ 525948 h 599162"/>
              <a:gd name="connsiteX199" fmla="*/ 700572 w 770887"/>
              <a:gd name="connsiteY199" fmla="*/ 516983 h 599162"/>
              <a:gd name="connsiteX200" fmla="*/ 693091 w 770887"/>
              <a:gd name="connsiteY200" fmla="*/ 516983 h 599162"/>
              <a:gd name="connsiteX201" fmla="*/ 690099 w 770887"/>
              <a:gd name="connsiteY201" fmla="*/ 519971 h 599162"/>
              <a:gd name="connsiteX202" fmla="*/ 690099 w 770887"/>
              <a:gd name="connsiteY202" fmla="*/ 522959 h 599162"/>
              <a:gd name="connsiteX203" fmla="*/ 690099 w 770887"/>
              <a:gd name="connsiteY203" fmla="*/ 531925 h 599162"/>
              <a:gd name="connsiteX204" fmla="*/ 685611 w 770887"/>
              <a:gd name="connsiteY204" fmla="*/ 534913 h 599162"/>
              <a:gd name="connsiteX205" fmla="*/ 682619 w 770887"/>
              <a:gd name="connsiteY205" fmla="*/ 537901 h 599162"/>
              <a:gd name="connsiteX206" fmla="*/ 682619 w 770887"/>
              <a:gd name="connsiteY206" fmla="*/ 533419 h 599162"/>
              <a:gd name="connsiteX207" fmla="*/ 681123 w 770887"/>
              <a:gd name="connsiteY207" fmla="*/ 527442 h 599162"/>
              <a:gd name="connsiteX208" fmla="*/ 679627 w 770887"/>
              <a:gd name="connsiteY208" fmla="*/ 519971 h 599162"/>
              <a:gd name="connsiteX209" fmla="*/ 678131 w 770887"/>
              <a:gd name="connsiteY209" fmla="*/ 515489 h 599162"/>
              <a:gd name="connsiteX210" fmla="*/ 676635 w 770887"/>
              <a:gd name="connsiteY210" fmla="*/ 511006 h 599162"/>
              <a:gd name="connsiteX211" fmla="*/ 676635 w 770887"/>
              <a:gd name="connsiteY211" fmla="*/ 506524 h 599162"/>
              <a:gd name="connsiteX212" fmla="*/ 681123 w 770887"/>
              <a:gd name="connsiteY212" fmla="*/ 503535 h 599162"/>
              <a:gd name="connsiteX213" fmla="*/ 684115 w 770887"/>
              <a:gd name="connsiteY213" fmla="*/ 499053 h 599162"/>
              <a:gd name="connsiteX214" fmla="*/ 690099 w 770887"/>
              <a:gd name="connsiteY214" fmla="*/ 493076 h 599162"/>
              <a:gd name="connsiteX215" fmla="*/ 684115 w 770887"/>
              <a:gd name="connsiteY215" fmla="*/ 482617 h 599162"/>
              <a:gd name="connsiteX216" fmla="*/ 681123 w 770887"/>
              <a:gd name="connsiteY216" fmla="*/ 484111 h 599162"/>
              <a:gd name="connsiteX217" fmla="*/ 678131 w 770887"/>
              <a:gd name="connsiteY217" fmla="*/ 491582 h 599162"/>
              <a:gd name="connsiteX218" fmla="*/ 672146 w 770887"/>
              <a:gd name="connsiteY218" fmla="*/ 499053 h 599162"/>
              <a:gd name="connsiteX219" fmla="*/ 667658 w 770887"/>
              <a:gd name="connsiteY219" fmla="*/ 502041 h 599162"/>
              <a:gd name="connsiteX220" fmla="*/ 666162 w 770887"/>
              <a:gd name="connsiteY220" fmla="*/ 505029 h 599162"/>
              <a:gd name="connsiteX221" fmla="*/ 669154 w 770887"/>
              <a:gd name="connsiteY221" fmla="*/ 516983 h 599162"/>
              <a:gd name="connsiteX222" fmla="*/ 675139 w 770887"/>
              <a:gd name="connsiteY222" fmla="*/ 533419 h 599162"/>
              <a:gd name="connsiteX223" fmla="*/ 669154 w 770887"/>
              <a:gd name="connsiteY223" fmla="*/ 531925 h 599162"/>
              <a:gd name="connsiteX224" fmla="*/ 660178 w 770887"/>
              <a:gd name="connsiteY224" fmla="*/ 513994 h 599162"/>
              <a:gd name="connsiteX225" fmla="*/ 649705 w 770887"/>
              <a:gd name="connsiteY225" fmla="*/ 499053 h 599162"/>
              <a:gd name="connsiteX226" fmla="*/ 646713 w 770887"/>
              <a:gd name="connsiteY226" fmla="*/ 508018 h 599162"/>
              <a:gd name="connsiteX227" fmla="*/ 643721 w 770887"/>
              <a:gd name="connsiteY227" fmla="*/ 506524 h 599162"/>
              <a:gd name="connsiteX228" fmla="*/ 639233 w 770887"/>
              <a:gd name="connsiteY228" fmla="*/ 496064 h 599162"/>
              <a:gd name="connsiteX229" fmla="*/ 633249 w 770887"/>
              <a:gd name="connsiteY229" fmla="*/ 491582 h 599162"/>
              <a:gd name="connsiteX230" fmla="*/ 618288 w 770887"/>
              <a:gd name="connsiteY230" fmla="*/ 475146 h 599162"/>
              <a:gd name="connsiteX231" fmla="*/ 618288 w 770887"/>
              <a:gd name="connsiteY231" fmla="*/ 464687 h 599162"/>
              <a:gd name="connsiteX232" fmla="*/ 615296 w 770887"/>
              <a:gd name="connsiteY232" fmla="*/ 470664 h 599162"/>
              <a:gd name="connsiteX233" fmla="*/ 607815 w 770887"/>
              <a:gd name="connsiteY233" fmla="*/ 467675 h 599162"/>
              <a:gd name="connsiteX234" fmla="*/ 591358 w 770887"/>
              <a:gd name="connsiteY234" fmla="*/ 452734 h 599162"/>
              <a:gd name="connsiteX235" fmla="*/ 580886 w 770887"/>
              <a:gd name="connsiteY235" fmla="*/ 440780 h 599162"/>
              <a:gd name="connsiteX236" fmla="*/ 574902 w 770887"/>
              <a:gd name="connsiteY236" fmla="*/ 442274 h 599162"/>
              <a:gd name="connsiteX237" fmla="*/ 561437 w 770887"/>
              <a:gd name="connsiteY237" fmla="*/ 439286 h 599162"/>
              <a:gd name="connsiteX238" fmla="*/ 552461 w 770887"/>
              <a:gd name="connsiteY238" fmla="*/ 430321 h 599162"/>
              <a:gd name="connsiteX239" fmla="*/ 552461 w 770887"/>
              <a:gd name="connsiteY239" fmla="*/ 419862 h 599162"/>
              <a:gd name="connsiteX240" fmla="*/ 547972 w 770887"/>
              <a:gd name="connsiteY240" fmla="*/ 422850 h 599162"/>
              <a:gd name="connsiteX241" fmla="*/ 530020 w 770887"/>
              <a:gd name="connsiteY241" fmla="*/ 422850 h 599162"/>
              <a:gd name="connsiteX242" fmla="*/ 521043 w 770887"/>
              <a:gd name="connsiteY242" fmla="*/ 421356 h 599162"/>
              <a:gd name="connsiteX243" fmla="*/ 510571 w 770887"/>
              <a:gd name="connsiteY243" fmla="*/ 418368 h 599162"/>
              <a:gd name="connsiteX244" fmla="*/ 491122 w 770887"/>
              <a:gd name="connsiteY244" fmla="*/ 416873 h 599162"/>
              <a:gd name="connsiteX245" fmla="*/ 471673 w 770887"/>
              <a:gd name="connsiteY245" fmla="*/ 421356 h 599162"/>
              <a:gd name="connsiteX246" fmla="*/ 458208 w 770887"/>
              <a:gd name="connsiteY246" fmla="*/ 424344 h 599162"/>
              <a:gd name="connsiteX247" fmla="*/ 461200 w 770887"/>
              <a:gd name="connsiteY247" fmla="*/ 412391 h 599162"/>
              <a:gd name="connsiteX248" fmla="*/ 456712 w 770887"/>
              <a:gd name="connsiteY248" fmla="*/ 415379 h 599162"/>
              <a:gd name="connsiteX249" fmla="*/ 449232 w 770887"/>
              <a:gd name="connsiteY249" fmla="*/ 410897 h 599162"/>
              <a:gd name="connsiteX250" fmla="*/ 443247 w 770887"/>
              <a:gd name="connsiteY250" fmla="*/ 407908 h 599162"/>
              <a:gd name="connsiteX251" fmla="*/ 437263 w 770887"/>
              <a:gd name="connsiteY251" fmla="*/ 407908 h 599162"/>
              <a:gd name="connsiteX252" fmla="*/ 432775 w 770887"/>
              <a:gd name="connsiteY252" fmla="*/ 407908 h 599162"/>
              <a:gd name="connsiteX253" fmla="*/ 425294 w 770887"/>
              <a:gd name="connsiteY253" fmla="*/ 412391 h 599162"/>
              <a:gd name="connsiteX254" fmla="*/ 419310 w 770887"/>
              <a:gd name="connsiteY254" fmla="*/ 415379 h 599162"/>
              <a:gd name="connsiteX255" fmla="*/ 413326 w 770887"/>
              <a:gd name="connsiteY255" fmla="*/ 422850 h 599162"/>
              <a:gd name="connsiteX256" fmla="*/ 410334 w 770887"/>
              <a:gd name="connsiteY256" fmla="*/ 425838 h 599162"/>
              <a:gd name="connsiteX257" fmla="*/ 402853 w 770887"/>
              <a:gd name="connsiteY257" fmla="*/ 424344 h 599162"/>
              <a:gd name="connsiteX258" fmla="*/ 410334 w 770887"/>
              <a:gd name="connsiteY258" fmla="*/ 418368 h 599162"/>
              <a:gd name="connsiteX259" fmla="*/ 419310 w 770887"/>
              <a:gd name="connsiteY259" fmla="*/ 409403 h 599162"/>
              <a:gd name="connsiteX260" fmla="*/ 425294 w 770887"/>
              <a:gd name="connsiteY260" fmla="*/ 403426 h 599162"/>
              <a:gd name="connsiteX261" fmla="*/ 429783 w 770887"/>
              <a:gd name="connsiteY261" fmla="*/ 397449 h 599162"/>
              <a:gd name="connsiteX262" fmla="*/ 426791 w 770887"/>
              <a:gd name="connsiteY262" fmla="*/ 397449 h 599162"/>
              <a:gd name="connsiteX263" fmla="*/ 420806 w 770887"/>
              <a:gd name="connsiteY263" fmla="*/ 394461 h 599162"/>
              <a:gd name="connsiteX264" fmla="*/ 420806 w 770887"/>
              <a:gd name="connsiteY264" fmla="*/ 384002 h 599162"/>
              <a:gd name="connsiteX265" fmla="*/ 414822 w 770887"/>
              <a:gd name="connsiteY265" fmla="*/ 388484 h 599162"/>
              <a:gd name="connsiteX266" fmla="*/ 413326 w 770887"/>
              <a:gd name="connsiteY266" fmla="*/ 389978 h 599162"/>
              <a:gd name="connsiteX267" fmla="*/ 402853 w 770887"/>
              <a:gd name="connsiteY267" fmla="*/ 389978 h 599162"/>
              <a:gd name="connsiteX268" fmla="*/ 393877 w 770887"/>
              <a:gd name="connsiteY268" fmla="*/ 388484 h 599162"/>
              <a:gd name="connsiteX269" fmla="*/ 389389 w 770887"/>
              <a:gd name="connsiteY269" fmla="*/ 392967 h 599162"/>
              <a:gd name="connsiteX270" fmla="*/ 386397 w 770887"/>
              <a:gd name="connsiteY270" fmla="*/ 401932 h 599162"/>
              <a:gd name="connsiteX271" fmla="*/ 392381 w 770887"/>
              <a:gd name="connsiteY271" fmla="*/ 409403 h 599162"/>
              <a:gd name="connsiteX272" fmla="*/ 389389 w 770887"/>
              <a:gd name="connsiteY272" fmla="*/ 421356 h 599162"/>
              <a:gd name="connsiteX273" fmla="*/ 381908 w 770887"/>
              <a:gd name="connsiteY273" fmla="*/ 428827 h 599162"/>
              <a:gd name="connsiteX274" fmla="*/ 374428 w 770887"/>
              <a:gd name="connsiteY274" fmla="*/ 428827 h 599162"/>
              <a:gd name="connsiteX275" fmla="*/ 365452 w 770887"/>
              <a:gd name="connsiteY275" fmla="*/ 428827 h 599162"/>
              <a:gd name="connsiteX276" fmla="*/ 362459 w 770887"/>
              <a:gd name="connsiteY276" fmla="*/ 439286 h 599162"/>
              <a:gd name="connsiteX277" fmla="*/ 350491 w 770887"/>
              <a:gd name="connsiteY277" fmla="*/ 443769 h 599162"/>
              <a:gd name="connsiteX278" fmla="*/ 348995 w 770887"/>
              <a:gd name="connsiteY278" fmla="*/ 446757 h 599162"/>
              <a:gd name="connsiteX279" fmla="*/ 338522 w 770887"/>
              <a:gd name="connsiteY279" fmla="*/ 454228 h 599162"/>
              <a:gd name="connsiteX280" fmla="*/ 328050 w 770887"/>
              <a:gd name="connsiteY280" fmla="*/ 457216 h 599162"/>
              <a:gd name="connsiteX281" fmla="*/ 322065 w 770887"/>
              <a:gd name="connsiteY281" fmla="*/ 458710 h 599162"/>
              <a:gd name="connsiteX282" fmla="*/ 319073 w 770887"/>
              <a:gd name="connsiteY282" fmla="*/ 454228 h 599162"/>
              <a:gd name="connsiteX283" fmla="*/ 317577 w 770887"/>
              <a:gd name="connsiteY283" fmla="*/ 451239 h 599162"/>
              <a:gd name="connsiteX284" fmla="*/ 325058 w 770887"/>
              <a:gd name="connsiteY284" fmla="*/ 448251 h 599162"/>
              <a:gd name="connsiteX285" fmla="*/ 331042 w 770887"/>
              <a:gd name="connsiteY285" fmla="*/ 440780 h 599162"/>
              <a:gd name="connsiteX286" fmla="*/ 323561 w 770887"/>
              <a:gd name="connsiteY286" fmla="*/ 440780 h 599162"/>
              <a:gd name="connsiteX287" fmla="*/ 320569 w 770887"/>
              <a:gd name="connsiteY287" fmla="*/ 436298 h 599162"/>
              <a:gd name="connsiteX288" fmla="*/ 328050 w 770887"/>
              <a:gd name="connsiteY288" fmla="*/ 425838 h 599162"/>
              <a:gd name="connsiteX289" fmla="*/ 331042 w 770887"/>
              <a:gd name="connsiteY289" fmla="*/ 415379 h 599162"/>
              <a:gd name="connsiteX290" fmla="*/ 335530 w 770887"/>
              <a:gd name="connsiteY290" fmla="*/ 400438 h 599162"/>
              <a:gd name="connsiteX291" fmla="*/ 343010 w 770887"/>
              <a:gd name="connsiteY291" fmla="*/ 391473 h 599162"/>
              <a:gd name="connsiteX292" fmla="*/ 369940 w 770887"/>
              <a:gd name="connsiteY292" fmla="*/ 394461 h 599162"/>
              <a:gd name="connsiteX293" fmla="*/ 365452 w 770887"/>
              <a:gd name="connsiteY293" fmla="*/ 388484 h 599162"/>
              <a:gd name="connsiteX294" fmla="*/ 357971 w 770887"/>
              <a:gd name="connsiteY294" fmla="*/ 386990 h 599162"/>
              <a:gd name="connsiteX295" fmla="*/ 344507 w 770887"/>
              <a:gd name="connsiteY295" fmla="*/ 381013 h 599162"/>
              <a:gd name="connsiteX296" fmla="*/ 334034 w 770887"/>
              <a:gd name="connsiteY296" fmla="*/ 385496 h 599162"/>
              <a:gd name="connsiteX297" fmla="*/ 325058 w 770887"/>
              <a:gd name="connsiteY297" fmla="*/ 392967 h 599162"/>
              <a:gd name="connsiteX298" fmla="*/ 316081 w 770887"/>
              <a:gd name="connsiteY298" fmla="*/ 400438 h 599162"/>
              <a:gd name="connsiteX299" fmla="*/ 311593 w 770887"/>
              <a:gd name="connsiteY299" fmla="*/ 409403 h 599162"/>
              <a:gd name="connsiteX300" fmla="*/ 310097 w 770887"/>
              <a:gd name="connsiteY300" fmla="*/ 416873 h 599162"/>
              <a:gd name="connsiteX301" fmla="*/ 304113 w 770887"/>
              <a:gd name="connsiteY301" fmla="*/ 416873 h 599162"/>
              <a:gd name="connsiteX302" fmla="*/ 304113 w 770887"/>
              <a:gd name="connsiteY302" fmla="*/ 419862 h 599162"/>
              <a:gd name="connsiteX303" fmla="*/ 307105 w 770887"/>
              <a:gd name="connsiteY303" fmla="*/ 425838 h 599162"/>
              <a:gd name="connsiteX304" fmla="*/ 305609 w 770887"/>
              <a:gd name="connsiteY304" fmla="*/ 430321 h 599162"/>
              <a:gd name="connsiteX305" fmla="*/ 301120 w 770887"/>
              <a:gd name="connsiteY305" fmla="*/ 434803 h 599162"/>
              <a:gd name="connsiteX306" fmla="*/ 290648 w 770887"/>
              <a:gd name="connsiteY306" fmla="*/ 440780 h 599162"/>
              <a:gd name="connsiteX307" fmla="*/ 284664 w 770887"/>
              <a:gd name="connsiteY307" fmla="*/ 445263 h 599162"/>
              <a:gd name="connsiteX308" fmla="*/ 277183 w 770887"/>
              <a:gd name="connsiteY308" fmla="*/ 452734 h 599162"/>
              <a:gd name="connsiteX309" fmla="*/ 275687 w 770887"/>
              <a:gd name="connsiteY309" fmla="*/ 460204 h 599162"/>
              <a:gd name="connsiteX310" fmla="*/ 286160 w 770887"/>
              <a:gd name="connsiteY310" fmla="*/ 463193 h 599162"/>
              <a:gd name="connsiteX311" fmla="*/ 287656 w 770887"/>
              <a:gd name="connsiteY311" fmla="*/ 473652 h 599162"/>
              <a:gd name="connsiteX312" fmla="*/ 283168 w 770887"/>
              <a:gd name="connsiteY312" fmla="*/ 479629 h 599162"/>
              <a:gd name="connsiteX313" fmla="*/ 275687 w 770887"/>
              <a:gd name="connsiteY313" fmla="*/ 484111 h 599162"/>
              <a:gd name="connsiteX314" fmla="*/ 266711 w 770887"/>
              <a:gd name="connsiteY314" fmla="*/ 496064 h 599162"/>
              <a:gd name="connsiteX315" fmla="*/ 253246 w 770887"/>
              <a:gd name="connsiteY315" fmla="*/ 505029 h 599162"/>
              <a:gd name="connsiteX316" fmla="*/ 226317 w 770887"/>
              <a:gd name="connsiteY316" fmla="*/ 518477 h 599162"/>
              <a:gd name="connsiteX317" fmla="*/ 224821 w 770887"/>
              <a:gd name="connsiteY317" fmla="*/ 530430 h 599162"/>
              <a:gd name="connsiteX318" fmla="*/ 214348 w 770887"/>
              <a:gd name="connsiteY318" fmla="*/ 534913 h 599162"/>
              <a:gd name="connsiteX319" fmla="*/ 203876 w 770887"/>
              <a:gd name="connsiteY319" fmla="*/ 540890 h 599162"/>
              <a:gd name="connsiteX320" fmla="*/ 190411 w 770887"/>
              <a:gd name="connsiteY320" fmla="*/ 545372 h 599162"/>
              <a:gd name="connsiteX321" fmla="*/ 185923 w 770887"/>
              <a:gd name="connsiteY321" fmla="*/ 548360 h 599162"/>
              <a:gd name="connsiteX322" fmla="*/ 179939 w 770887"/>
              <a:gd name="connsiteY322" fmla="*/ 552843 h 599162"/>
              <a:gd name="connsiteX323" fmla="*/ 175450 w 770887"/>
              <a:gd name="connsiteY323" fmla="*/ 557325 h 599162"/>
              <a:gd name="connsiteX324" fmla="*/ 172458 w 770887"/>
              <a:gd name="connsiteY324" fmla="*/ 566290 h 599162"/>
              <a:gd name="connsiteX325" fmla="*/ 164978 w 770887"/>
              <a:gd name="connsiteY325" fmla="*/ 567785 h 599162"/>
              <a:gd name="connsiteX326" fmla="*/ 154505 w 770887"/>
              <a:gd name="connsiteY326" fmla="*/ 570773 h 599162"/>
              <a:gd name="connsiteX327" fmla="*/ 147025 w 770887"/>
              <a:gd name="connsiteY327" fmla="*/ 570773 h 599162"/>
              <a:gd name="connsiteX328" fmla="*/ 139545 w 770887"/>
              <a:gd name="connsiteY328" fmla="*/ 573761 h 599162"/>
              <a:gd name="connsiteX329" fmla="*/ 129072 w 770887"/>
              <a:gd name="connsiteY329" fmla="*/ 579738 h 599162"/>
              <a:gd name="connsiteX330" fmla="*/ 132064 w 770887"/>
              <a:gd name="connsiteY330" fmla="*/ 587209 h 599162"/>
              <a:gd name="connsiteX331" fmla="*/ 129072 w 770887"/>
              <a:gd name="connsiteY331" fmla="*/ 588703 h 599162"/>
              <a:gd name="connsiteX332" fmla="*/ 121592 w 770887"/>
              <a:gd name="connsiteY332" fmla="*/ 584220 h 599162"/>
              <a:gd name="connsiteX333" fmla="*/ 114111 w 770887"/>
              <a:gd name="connsiteY333" fmla="*/ 581232 h 599162"/>
              <a:gd name="connsiteX334" fmla="*/ 108127 w 770887"/>
              <a:gd name="connsiteY334" fmla="*/ 572267 h 599162"/>
              <a:gd name="connsiteX335" fmla="*/ 106631 w 770887"/>
              <a:gd name="connsiteY335" fmla="*/ 575255 h 599162"/>
              <a:gd name="connsiteX336" fmla="*/ 106631 w 770887"/>
              <a:gd name="connsiteY336" fmla="*/ 587209 h 599162"/>
              <a:gd name="connsiteX337" fmla="*/ 97655 w 770887"/>
              <a:gd name="connsiteY337" fmla="*/ 587209 h 599162"/>
              <a:gd name="connsiteX338" fmla="*/ 97655 w 770887"/>
              <a:gd name="connsiteY338" fmla="*/ 591691 h 599162"/>
              <a:gd name="connsiteX339" fmla="*/ 88678 w 770887"/>
              <a:gd name="connsiteY339" fmla="*/ 591691 h 599162"/>
              <a:gd name="connsiteX340" fmla="*/ 88678 w 770887"/>
              <a:gd name="connsiteY340" fmla="*/ 590197 h 599162"/>
              <a:gd name="connsiteX341" fmla="*/ 84190 w 770887"/>
              <a:gd name="connsiteY341" fmla="*/ 588703 h 599162"/>
              <a:gd name="connsiteX342" fmla="*/ 78206 w 770887"/>
              <a:gd name="connsiteY342" fmla="*/ 588703 h 599162"/>
              <a:gd name="connsiteX343" fmla="*/ 70725 w 770887"/>
              <a:gd name="connsiteY343" fmla="*/ 590197 h 599162"/>
              <a:gd name="connsiteX344" fmla="*/ 61749 w 770887"/>
              <a:gd name="connsiteY344" fmla="*/ 599162 h 599162"/>
              <a:gd name="connsiteX345" fmla="*/ 45292 w 770887"/>
              <a:gd name="connsiteY345" fmla="*/ 599162 h 599162"/>
              <a:gd name="connsiteX346" fmla="*/ 30331 w 770887"/>
              <a:gd name="connsiteY346" fmla="*/ 599162 h 599162"/>
              <a:gd name="connsiteX347" fmla="*/ 30331 w 770887"/>
              <a:gd name="connsiteY347" fmla="*/ 593185 h 599162"/>
              <a:gd name="connsiteX348" fmla="*/ 40804 w 770887"/>
              <a:gd name="connsiteY348" fmla="*/ 581232 h 599162"/>
              <a:gd name="connsiteX349" fmla="*/ 58757 w 770887"/>
              <a:gd name="connsiteY349" fmla="*/ 581232 h 599162"/>
              <a:gd name="connsiteX350" fmla="*/ 66237 w 770887"/>
              <a:gd name="connsiteY350" fmla="*/ 581232 h 599162"/>
              <a:gd name="connsiteX351" fmla="*/ 73717 w 770887"/>
              <a:gd name="connsiteY351" fmla="*/ 576750 h 599162"/>
              <a:gd name="connsiteX352" fmla="*/ 84190 w 770887"/>
              <a:gd name="connsiteY352" fmla="*/ 573761 h 599162"/>
              <a:gd name="connsiteX353" fmla="*/ 88678 w 770887"/>
              <a:gd name="connsiteY353" fmla="*/ 570773 h 599162"/>
              <a:gd name="connsiteX354" fmla="*/ 93166 w 770887"/>
              <a:gd name="connsiteY354" fmla="*/ 563302 h 599162"/>
              <a:gd name="connsiteX355" fmla="*/ 102143 w 770887"/>
              <a:gd name="connsiteY355" fmla="*/ 558820 h 599162"/>
              <a:gd name="connsiteX356" fmla="*/ 115607 w 770887"/>
              <a:gd name="connsiteY356" fmla="*/ 557325 h 599162"/>
              <a:gd name="connsiteX357" fmla="*/ 123088 w 770887"/>
              <a:gd name="connsiteY357" fmla="*/ 557325 h 599162"/>
              <a:gd name="connsiteX358" fmla="*/ 129072 w 770887"/>
              <a:gd name="connsiteY358" fmla="*/ 563302 h 599162"/>
              <a:gd name="connsiteX359" fmla="*/ 135056 w 770887"/>
              <a:gd name="connsiteY359" fmla="*/ 558820 h 599162"/>
              <a:gd name="connsiteX360" fmla="*/ 141041 w 770887"/>
              <a:gd name="connsiteY360" fmla="*/ 549855 h 599162"/>
              <a:gd name="connsiteX361" fmla="*/ 148521 w 770887"/>
              <a:gd name="connsiteY361" fmla="*/ 542384 h 599162"/>
              <a:gd name="connsiteX362" fmla="*/ 156001 w 770887"/>
              <a:gd name="connsiteY362" fmla="*/ 537901 h 599162"/>
              <a:gd name="connsiteX363" fmla="*/ 170962 w 770887"/>
              <a:gd name="connsiteY363" fmla="*/ 534913 h 599162"/>
              <a:gd name="connsiteX364" fmla="*/ 176946 w 770887"/>
              <a:gd name="connsiteY364" fmla="*/ 528936 h 599162"/>
              <a:gd name="connsiteX365" fmla="*/ 184427 w 770887"/>
              <a:gd name="connsiteY365" fmla="*/ 521465 h 599162"/>
              <a:gd name="connsiteX366" fmla="*/ 193403 w 770887"/>
              <a:gd name="connsiteY366" fmla="*/ 513994 h 599162"/>
              <a:gd name="connsiteX367" fmla="*/ 200884 w 770887"/>
              <a:gd name="connsiteY367" fmla="*/ 509512 h 599162"/>
              <a:gd name="connsiteX368" fmla="*/ 203876 w 770887"/>
              <a:gd name="connsiteY368" fmla="*/ 500547 h 599162"/>
              <a:gd name="connsiteX369" fmla="*/ 205372 w 770887"/>
              <a:gd name="connsiteY369" fmla="*/ 487099 h 599162"/>
              <a:gd name="connsiteX370" fmla="*/ 208364 w 770887"/>
              <a:gd name="connsiteY370" fmla="*/ 478134 h 599162"/>
              <a:gd name="connsiteX371" fmla="*/ 209860 w 770887"/>
              <a:gd name="connsiteY371" fmla="*/ 475146 h 599162"/>
              <a:gd name="connsiteX372" fmla="*/ 217340 w 770887"/>
              <a:gd name="connsiteY372" fmla="*/ 464687 h 599162"/>
              <a:gd name="connsiteX373" fmla="*/ 212852 w 770887"/>
              <a:gd name="connsiteY373" fmla="*/ 464687 h 599162"/>
              <a:gd name="connsiteX374" fmla="*/ 205372 w 770887"/>
              <a:gd name="connsiteY374" fmla="*/ 466181 h 599162"/>
              <a:gd name="connsiteX375" fmla="*/ 200884 w 770887"/>
              <a:gd name="connsiteY375" fmla="*/ 466181 h 599162"/>
              <a:gd name="connsiteX376" fmla="*/ 193403 w 770887"/>
              <a:gd name="connsiteY376" fmla="*/ 464687 h 599162"/>
              <a:gd name="connsiteX377" fmla="*/ 190411 w 770887"/>
              <a:gd name="connsiteY377" fmla="*/ 461699 h 599162"/>
              <a:gd name="connsiteX378" fmla="*/ 197891 w 770887"/>
              <a:gd name="connsiteY378" fmla="*/ 454228 h 599162"/>
              <a:gd name="connsiteX379" fmla="*/ 190411 w 770887"/>
              <a:gd name="connsiteY379" fmla="*/ 455722 h 599162"/>
              <a:gd name="connsiteX380" fmla="*/ 185923 w 770887"/>
              <a:gd name="connsiteY380" fmla="*/ 460204 h 599162"/>
              <a:gd name="connsiteX381" fmla="*/ 182931 w 770887"/>
              <a:gd name="connsiteY381" fmla="*/ 470664 h 599162"/>
              <a:gd name="connsiteX382" fmla="*/ 178442 w 770887"/>
              <a:gd name="connsiteY382" fmla="*/ 475146 h 599162"/>
              <a:gd name="connsiteX383" fmla="*/ 176946 w 770887"/>
              <a:gd name="connsiteY383" fmla="*/ 470664 h 599162"/>
              <a:gd name="connsiteX384" fmla="*/ 172458 w 770887"/>
              <a:gd name="connsiteY384" fmla="*/ 464687 h 599162"/>
              <a:gd name="connsiteX385" fmla="*/ 164978 w 770887"/>
              <a:gd name="connsiteY385" fmla="*/ 457216 h 599162"/>
              <a:gd name="connsiteX386" fmla="*/ 153009 w 770887"/>
              <a:gd name="connsiteY386" fmla="*/ 449745 h 599162"/>
              <a:gd name="connsiteX387" fmla="*/ 150017 w 770887"/>
              <a:gd name="connsiteY387" fmla="*/ 449745 h 599162"/>
              <a:gd name="connsiteX388" fmla="*/ 139545 w 770887"/>
              <a:gd name="connsiteY388" fmla="*/ 457216 h 599162"/>
              <a:gd name="connsiteX389" fmla="*/ 133560 w 770887"/>
              <a:gd name="connsiteY389" fmla="*/ 457216 h 599162"/>
              <a:gd name="connsiteX390" fmla="*/ 124584 w 770887"/>
              <a:gd name="connsiteY390" fmla="*/ 457216 h 599162"/>
              <a:gd name="connsiteX391" fmla="*/ 126080 w 770887"/>
              <a:gd name="connsiteY391" fmla="*/ 437792 h 599162"/>
              <a:gd name="connsiteX392" fmla="*/ 127576 w 770887"/>
              <a:gd name="connsiteY392" fmla="*/ 431815 h 599162"/>
              <a:gd name="connsiteX393" fmla="*/ 132064 w 770887"/>
              <a:gd name="connsiteY393" fmla="*/ 425838 h 599162"/>
              <a:gd name="connsiteX394" fmla="*/ 132064 w 770887"/>
              <a:gd name="connsiteY394" fmla="*/ 418368 h 599162"/>
              <a:gd name="connsiteX395" fmla="*/ 130568 w 770887"/>
              <a:gd name="connsiteY395" fmla="*/ 406414 h 599162"/>
              <a:gd name="connsiteX396" fmla="*/ 127576 w 770887"/>
              <a:gd name="connsiteY396" fmla="*/ 394461 h 599162"/>
              <a:gd name="connsiteX397" fmla="*/ 124584 w 770887"/>
              <a:gd name="connsiteY397" fmla="*/ 397449 h 599162"/>
              <a:gd name="connsiteX398" fmla="*/ 118600 w 770887"/>
              <a:gd name="connsiteY398" fmla="*/ 403426 h 599162"/>
              <a:gd name="connsiteX399" fmla="*/ 114111 w 770887"/>
              <a:gd name="connsiteY399" fmla="*/ 406414 h 599162"/>
              <a:gd name="connsiteX400" fmla="*/ 109623 w 770887"/>
              <a:gd name="connsiteY400" fmla="*/ 406414 h 599162"/>
              <a:gd name="connsiteX401" fmla="*/ 105135 w 770887"/>
              <a:gd name="connsiteY401" fmla="*/ 401932 h 599162"/>
              <a:gd name="connsiteX402" fmla="*/ 102143 w 770887"/>
              <a:gd name="connsiteY402" fmla="*/ 401932 h 599162"/>
              <a:gd name="connsiteX403" fmla="*/ 96158 w 770887"/>
              <a:gd name="connsiteY403" fmla="*/ 398943 h 599162"/>
              <a:gd name="connsiteX404" fmla="*/ 91670 w 770887"/>
              <a:gd name="connsiteY404" fmla="*/ 394461 h 599162"/>
              <a:gd name="connsiteX405" fmla="*/ 87182 w 770887"/>
              <a:gd name="connsiteY405" fmla="*/ 391473 h 599162"/>
              <a:gd name="connsiteX406" fmla="*/ 82694 w 770887"/>
              <a:gd name="connsiteY406" fmla="*/ 386990 h 599162"/>
              <a:gd name="connsiteX407" fmla="*/ 81198 w 770887"/>
              <a:gd name="connsiteY407" fmla="*/ 382508 h 599162"/>
              <a:gd name="connsiteX408" fmla="*/ 79702 w 770887"/>
              <a:gd name="connsiteY408" fmla="*/ 372048 h 599162"/>
              <a:gd name="connsiteX409" fmla="*/ 85686 w 770887"/>
              <a:gd name="connsiteY409" fmla="*/ 367566 h 599162"/>
              <a:gd name="connsiteX410" fmla="*/ 91670 w 770887"/>
              <a:gd name="connsiteY410" fmla="*/ 367566 h 599162"/>
              <a:gd name="connsiteX411" fmla="*/ 99151 w 770887"/>
              <a:gd name="connsiteY411" fmla="*/ 367566 h 599162"/>
              <a:gd name="connsiteX412" fmla="*/ 106631 w 770887"/>
              <a:gd name="connsiteY412" fmla="*/ 372048 h 599162"/>
              <a:gd name="connsiteX413" fmla="*/ 109623 w 770887"/>
              <a:gd name="connsiteY413" fmla="*/ 364578 h 599162"/>
              <a:gd name="connsiteX414" fmla="*/ 105135 w 770887"/>
              <a:gd name="connsiteY414" fmla="*/ 360095 h 599162"/>
              <a:gd name="connsiteX415" fmla="*/ 103639 w 770887"/>
              <a:gd name="connsiteY415" fmla="*/ 360095 h 599162"/>
              <a:gd name="connsiteX416" fmla="*/ 96158 w 770887"/>
              <a:gd name="connsiteY416" fmla="*/ 360095 h 599162"/>
              <a:gd name="connsiteX417" fmla="*/ 91670 w 770887"/>
              <a:gd name="connsiteY417" fmla="*/ 360095 h 599162"/>
              <a:gd name="connsiteX418" fmla="*/ 82694 w 770887"/>
              <a:gd name="connsiteY418" fmla="*/ 354118 h 599162"/>
              <a:gd name="connsiteX419" fmla="*/ 79702 w 770887"/>
              <a:gd name="connsiteY419" fmla="*/ 348142 h 599162"/>
              <a:gd name="connsiteX420" fmla="*/ 76710 w 770887"/>
              <a:gd name="connsiteY420" fmla="*/ 340671 h 599162"/>
              <a:gd name="connsiteX421" fmla="*/ 73717 w 770887"/>
              <a:gd name="connsiteY421" fmla="*/ 333200 h 599162"/>
              <a:gd name="connsiteX422" fmla="*/ 73717 w 770887"/>
              <a:gd name="connsiteY422" fmla="*/ 330212 h 599162"/>
              <a:gd name="connsiteX423" fmla="*/ 76710 w 770887"/>
              <a:gd name="connsiteY423" fmla="*/ 327223 h 599162"/>
              <a:gd name="connsiteX424" fmla="*/ 81198 w 770887"/>
              <a:gd name="connsiteY424" fmla="*/ 319752 h 599162"/>
              <a:gd name="connsiteX425" fmla="*/ 88678 w 770887"/>
              <a:gd name="connsiteY425" fmla="*/ 310787 h 599162"/>
              <a:gd name="connsiteX426" fmla="*/ 97655 w 770887"/>
              <a:gd name="connsiteY426" fmla="*/ 304811 h 599162"/>
              <a:gd name="connsiteX427" fmla="*/ 103639 w 770887"/>
              <a:gd name="connsiteY427" fmla="*/ 297340 h 599162"/>
              <a:gd name="connsiteX428" fmla="*/ 105135 w 770887"/>
              <a:gd name="connsiteY428" fmla="*/ 289869 h 599162"/>
              <a:gd name="connsiteX429" fmla="*/ 112615 w 770887"/>
              <a:gd name="connsiteY429" fmla="*/ 282398 h 599162"/>
              <a:gd name="connsiteX430" fmla="*/ 118600 w 770887"/>
              <a:gd name="connsiteY430" fmla="*/ 280904 h 599162"/>
              <a:gd name="connsiteX431" fmla="*/ 123088 w 770887"/>
              <a:gd name="connsiteY431" fmla="*/ 283892 h 599162"/>
              <a:gd name="connsiteX432" fmla="*/ 127576 w 770887"/>
              <a:gd name="connsiteY432" fmla="*/ 289869 h 599162"/>
              <a:gd name="connsiteX433" fmla="*/ 130568 w 770887"/>
              <a:gd name="connsiteY433" fmla="*/ 289869 h 599162"/>
              <a:gd name="connsiteX434" fmla="*/ 136552 w 770887"/>
              <a:gd name="connsiteY434" fmla="*/ 289869 h 599162"/>
              <a:gd name="connsiteX435" fmla="*/ 139545 w 770887"/>
              <a:gd name="connsiteY435" fmla="*/ 289869 h 599162"/>
              <a:gd name="connsiteX436" fmla="*/ 144033 w 770887"/>
              <a:gd name="connsiteY436" fmla="*/ 283892 h 599162"/>
              <a:gd name="connsiteX437" fmla="*/ 148521 w 770887"/>
              <a:gd name="connsiteY437" fmla="*/ 283892 h 599162"/>
              <a:gd name="connsiteX438" fmla="*/ 150017 w 770887"/>
              <a:gd name="connsiteY438" fmla="*/ 280904 h 599162"/>
              <a:gd name="connsiteX439" fmla="*/ 153009 w 770887"/>
              <a:gd name="connsiteY439" fmla="*/ 276422 h 599162"/>
              <a:gd name="connsiteX440" fmla="*/ 154505 w 770887"/>
              <a:gd name="connsiteY440" fmla="*/ 280904 h 599162"/>
              <a:gd name="connsiteX441" fmla="*/ 158994 w 770887"/>
              <a:gd name="connsiteY441" fmla="*/ 280904 h 599162"/>
              <a:gd name="connsiteX442" fmla="*/ 161986 w 770887"/>
              <a:gd name="connsiteY442" fmla="*/ 280904 h 599162"/>
              <a:gd name="connsiteX443" fmla="*/ 167970 w 770887"/>
              <a:gd name="connsiteY443" fmla="*/ 280904 h 599162"/>
              <a:gd name="connsiteX444" fmla="*/ 172458 w 770887"/>
              <a:gd name="connsiteY444" fmla="*/ 276422 h 599162"/>
              <a:gd name="connsiteX445" fmla="*/ 176946 w 770887"/>
              <a:gd name="connsiteY445" fmla="*/ 276422 h 599162"/>
              <a:gd name="connsiteX446" fmla="*/ 178442 w 770887"/>
              <a:gd name="connsiteY446" fmla="*/ 265962 h 599162"/>
              <a:gd name="connsiteX447" fmla="*/ 175450 w 770887"/>
              <a:gd name="connsiteY447" fmla="*/ 258491 h 599162"/>
              <a:gd name="connsiteX448" fmla="*/ 172458 w 770887"/>
              <a:gd name="connsiteY448" fmla="*/ 246538 h 599162"/>
              <a:gd name="connsiteX449" fmla="*/ 178442 w 770887"/>
              <a:gd name="connsiteY449" fmla="*/ 246538 h 599162"/>
              <a:gd name="connsiteX450" fmla="*/ 184427 w 770887"/>
              <a:gd name="connsiteY450" fmla="*/ 240561 h 599162"/>
              <a:gd name="connsiteX451" fmla="*/ 182931 w 770887"/>
              <a:gd name="connsiteY451" fmla="*/ 231596 h 599162"/>
              <a:gd name="connsiteX452" fmla="*/ 173954 w 770887"/>
              <a:gd name="connsiteY452" fmla="*/ 230102 h 599162"/>
              <a:gd name="connsiteX453" fmla="*/ 169466 w 770887"/>
              <a:gd name="connsiteY453" fmla="*/ 230102 h 599162"/>
              <a:gd name="connsiteX454" fmla="*/ 164978 w 770887"/>
              <a:gd name="connsiteY454" fmla="*/ 231596 h 599162"/>
              <a:gd name="connsiteX455" fmla="*/ 160490 w 770887"/>
              <a:gd name="connsiteY455" fmla="*/ 234585 h 599162"/>
              <a:gd name="connsiteX456" fmla="*/ 157497 w 770887"/>
              <a:gd name="connsiteY456" fmla="*/ 240561 h 599162"/>
              <a:gd name="connsiteX457" fmla="*/ 153009 w 770887"/>
              <a:gd name="connsiteY457" fmla="*/ 240561 h 599162"/>
              <a:gd name="connsiteX458" fmla="*/ 148521 w 770887"/>
              <a:gd name="connsiteY458" fmla="*/ 231596 h 599162"/>
              <a:gd name="connsiteX459" fmla="*/ 136552 w 770887"/>
              <a:gd name="connsiteY459" fmla="*/ 231596 h 599162"/>
              <a:gd name="connsiteX460" fmla="*/ 123088 w 770887"/>
              <a:gd name="connsiteY460" fmla="*/ 231596 h 599162"/>
              <a:gd name="connsiteX461" fmla="*/ 112615 w 770887"/>
              <a:gd name="connsiteY461" fmla="*/ 228608 h 599162"/>
              <a:gd name="connsiteX462" fmla="*/ 102143 w 770887"/>
              <a:gd name="connsiteY462" fmla="*/ 224125 h 599162"/>
              <a:gd name="connsiteX463" fmla="*/ 96158 w 770887"/>
              <a:gd name="connsiteY463" fmla="*/ 216654 h 599162"/>
              <a:gd name="connsiteX464" fmla="*/ 94662 w 770887"/>
              <a:gd name="connsiteY464" fmla="*/ 201713 h 599162"/>
              <a:gd name="connsiteX465" fmla="*/ 102143 w 770887"/>
              <a:gd name="connsiteY465" fmla="*/ 198724 h 599162"/>
              <a:gd name="connsiteX466" fmla="*/ 106631 w 770887"/>
              <a:gd name="connsiteY466" fmla="*/ 195736 h 599162"/>
              <a:gd name="connsiteX467" fmla="*/ 96158 w 770887"/>
              <a:gd name="connsiteY467" fmla="*/ 191254 h 599162"/>
              <a:gd name="connsiteX468" fmla="*/ 90174 w 770887"/>
              <a:gd name="connsiteY468" fmla="*/ 186771 h 599162"/>
              <a:gd name="connsiteX469" fmla="*/ 82694 w 770887"/>
              <a:gd name="connsiteY469" fmla="*/ 180794 h 599162"/>
              <a:gd name="connsiteX470" fmla="*/ 81198 w 770887"/>
              <a:gd name="connsiteY470" fmla="*/ 177806 h 599162"/>
              <a:gd name="connsiteX471" fmla="*/ 87182 w 770887"/>
              <a:gd name="connsiteY471" fmla="*/ 173324 h 599162"/>
              <a:gd name="connsiteX472" fmla="*/ 91670 w 770887"/>
              <a:gd name="connsiteY472" fmla="*/ 173324 h 599162"/>
              <a:gd name="connsiteX473" fmla="*/ 100647 w 770887"/>
              <a:gd name="connsiteY473" fmla="*/ 171829 h 599162"/>
              <a:gd name="connsiteX474" fmla="*/ 112615 w 770887"/>
              <a:gd name="connsiteY474" fmla="*/ 164359 h 599162"/>
              <a:gd name="connsiteX475" fmla="*/ 114111 w 770887"/>
              <a:gd name="connsiteY475" fmla="*/ 167347 h 599162"/>
              <a:gd name="connsiteX476" fmla="*/ 121592 w 770887"/>
              <a:gd name="connsiteY476" fmla="*/ 164359 h 599162"/>
              <a:gd name="connsiteX477" fmla="*/ 121592 w 770887"/>
              <a:gd name="connsiteY477" fmla="*/ 162864 h 599162"/>
              <a:gd name="connsiteX478" fmla="*/ 126080 w 770887"/>
              <a:gd name="connsiteY478" fmla="*/ 161370 h 599162"/>
              <a:gd name="connsiteX479" fmla="*/ 135056 w 770887"/>
              <a:gd name="connsiteY479" fmla="*/ 159876 h 599162"/>
              <a:gd name="connsiteX480" fmla="*/ 145529 w 770887"/>
              <a:gd name="connsiteY480" fmla="*/ 159876 h 599162"/>
              <a:gd name="connsiteX481" fmla="*/ 150017 w 770887"/>
              <a:gd name="connsiteY481" fmla="*/ 162864 h 599162"/>
              <a:gd name="connsiteX482" fmla="*/ 147025 w 770887"/>
              <a:gd name="connsiteY482" fmla="*/ 170335 h 599162"/>
              <a:gd name="connsiteX483" fmla="*/ 147025 w 770887"/>
              <a:gd name="connsiteY483" fmla="*/ 173324 h 599162"/>
              <a:gd name="connsiteX484" fmla="*/ 151513 w 770887"/>
              <a:gd name="connsiteY484" fmla="*/ 176312 h 599162"/>
              <a:gd name="connsiteX485" fmla="*/ 156001 w 770887"/>
              <a:gd name="connsiteY485" fmla="*/ 180794 h 599162"/>
              <a:gd name="connsiteX486" fmla="*/ 164978 w 770887"/>
              <a:gd name="connsiteY486" fmla="*/ 180794 h 599162"/>
              <a:gd name="connsiteX487" fmla="*/ 176946 w 770887"/>
              <a:gd name="connsiteY487" fmla="*/ 183783 h 599162"/>
              <a:gd name="connsiteX488" fmla="*/ 185923 w 770887"/>
              <a:gd name="connsiteY488" fmla="*/ 179300 h 599162"/>
              <a:gd name="connsiteX489" fmla="*/ 191907 w 770887"/>
              <a:gd name="connsiteY489" fmla="*/ 173324 h 599162"/>
              <a:gd name="connsiteX490" fmla="*/ 199387 w 770887"/>
              <a:gd name="connsiteY490" fmla="*/ 168841 h 599162"/>
              <a:gd name="connsiteX491" fmla="*/ 191907 w 770887"/>
              <a:gd name="connsiteY491" fmla="*/ 165853 h 599162"/>
              <a:gd name="connsiteX492" fmla="*/ 185923 w 770887"/>
              <a:gd name="connsiteY492" fmla="*/ 162864 h 599162"/>
              <a:gd name="connsiteX493" fmla="*/ 181435 w 770887"/>
              <a:gd name="connsiteY493" fmla="*/ 159876 h 599162"/>
              <a:gd name="connsiteX494" fmla="*/ 181435 w 770887"/>
              <a:gd name="connsiteY494" fmla="*/ 153899 h 599162"/>
              <a:gd name="connsiteX495" fmla="*/ 179939 w 770887"/>
              <a:gd name="connsiteY495" fmla="*/ 146428 h 599162"/>
              <a:gd name="connsiteX496" fmla="*/ 157497 w 770887"/>
              <a:gd name="connsiteY496" fmla="*/ 140452 h 599162"/>
              <a:gd name="connsiteX497" fmla="*/ 157497 w 770887"/>
              <a:gd name="connsiteY497" fmla="*/ 118039 h 599162"/>
              <a:gd name="connsiteX498" fmla="*/ 147025 w 770887"/>
              <a:gd name="connsiteY498" fmla="*/ 107580 h 599162"/>
              <a:gd name="connsiteX499" fmla="*/ 126080 w 770887"/>
              <a:gd name="connsiteY499" fmla="*/ 85168 h 599162"/>
              <a:gd name="connsiteX500" fmla="*/ 129072 w 770887"/>
              <a:gd name="connsiteY500" fmla="*/ 85168 h 599162"/>
              <a:gd name="connsiteX501" fmla="*/ 129072 w 770887"/>
              <a:gd name="connsiteY501" fmla="*/ 80685 h 599162"/>
              <a:gd name="connsiteX502" fmla="*/ 136552 w 770887"/>
              <a:gd name="connsiteY502" fmla="*/ 80685 h 599162"/>
              <a:gd name="connsiteX503" fmla="*/ 136552 w 770887"/>
              <a:gd name="connsiteY503" fmla="*/ 74708 h 599162"/>
              <a:gd name="connsiteX504" fmla="*/ 138048 w 770887"/>
              <a:gd name="connsiteY504" fmla="*/ 67238 h 599162"/>
              <a:gd name="connsiteX505" fmla="*/ 142537 w 770887"/>
              <a:gd name="connsiteY505" fmla="*/ 67238 h 599162"/>
              <a:gd name="connsiteX506" fmla="*/ 147025 w 770887"/>
              <a:gd name="connsiteY506" fmla="*/ 70226 h 599162"/>
              <a:gd name="connsiteX507" fmla="*/ 154505 w 770887"/>
              <a:gd name="connsiteY507" fmla="*/ 70226 h 599162"/>
              <a:gd name="connsiteX508" fmla="*/ 157497 w 770887"/>
              <a:gd name="connsiteY508" fmla="*/ 70226 h 599162"/>
              <a:gd name="connsiteX509" fmla="*/ 164978 w 770887"/>
              <a:gd name="connsiteY509" fmla="*/ 70226 h 599162"/>
              <a:gd name="connsiteX510" fmla="*/ 178442 w 770887"/>
              <a:gd name="connsiteY510" fmla="*/ 65743 h 599162"/>
              <a:gd name="connsiteX511" fmla="*/ 182931 w 770887"/>
              <a:gd name="connsiteY511" fmla="*/ 61261 h 599162"/>
              <a:gd name="connsiteX512" fmla="*/ 187419 w 770887"/>
              <a:gd name="connsiteY512" fmla="*/ 53790 h 599162"/>
              <a:gd name="connsiteX513" fmla="*/ 187419 w 770887"/>
              <a:gd name="connsiteY513" fmla="*/ 41837 h 599162"/>
              <a:gd name="connsiteX514" fmla="*/ 191907 w 770887"/>
              <a:gd name="connsiteY514" fmla="*/ 41837 h 599162"/>
              <a:gd name="connsiteX515" fmla="*/ 196395 w 770887"/>
              <a:gd name="connsiteY515" fmla="*/ 37354 h 599162"/>
              <a:gd name="connsiteX516" fmla="*/ 205372 w 770887"/>
              <a:gd name="connsiteY516" fmla="*/ 29883 h 599162"/>
              <a:gd name="connsiteX517" fmla="*/ 221829 w 770887"/>
              <a:gd name="connsiteY517" fmla="*/ 26895 h 599162"/>
              <a:gd name="connsiteX518" fmla="*/ 227813 w 770887"/>
              <a:gd name="connsiteY518" fmla="*/ 19424 h 599162"/>
              <a:gd name="connsiteX519" fmla="*/ 233797 w 770887"/>
              <a:gd name="connsiteY519" fmla="*/ 16436 h 599162"/>
              <a:gd name="connsiteX520" fmla="*/ 238285 w 770887"/>
              <a:gd name="connsiteY520" fmla="*/ 11953 h 599162"/>
              <a:gd name="connsiteX521" fmla="*/ 262223 w 770887"/>
              <a:gd name="connsiteY521" fmla="*/ 13447 h 599162"/>
              <a:gd name="connsiteX522" fmla="*/ 265215 w 770887"/>
              <a:gd name="connsiteY522" fmla="*/ 5977 h 599162"/>
              <a:gd name="connsiteX523" fmla="*/ 277183 w 770887"/>
              <a:gd name="connsiteY523" fmla="*/ 0 h 59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</a:cxnLst>
            <a:rect l="l" t="t" r="r" b="b"/>
            <a:pathLst>
              <a:path w="770887" h="599162">
                <a:moveTo>
                  <a:pt x="302516" y="482511"/>
                </a:moveTo>
                <a:lnTo>
                  <a:pt x="307819" y="487813"/>
                </a:lnTo>
                <a:lnTo>
                  <a:pt x="318423" y="494883"/>
                </a:lnTo>
                <a:lnTo>
                  <a:pt x="311354" y="496651"/>
                </a:lnTo>
                <a:lnTo>
                  <a:pt x="307819" y="496651"/>
                </a:lnTo>
                <a:lnTo>
                  <a:pt x="300749" y="501953"/>
                </a:lnTo>
                <a:lnTo>
                  <a:pt x="300749" y="503720"/>
                </a:lnTo>
                <a:lnTo>
                  <a:pt x="300749" y="509023"/>
                </a:lnTo>
                <a:lnTo>
                  <a:pt x="304284" y="509023"/>
                </a:lnTo>
                <a:lnTo>
                  <a:pt x="311354" y="517860"/>
                </a:lnTo>
                <a:lnTo>
                  <a:pt x="311354" y="521395"/>
                </a:lnTo>
                <a:lnTo>
                  <a:pt x="306051" y="523162"/>
                </a:lnTo>
                <a:lnTo>
                  <a:pt x="302516" y="523162"/>
                </a:lnTo>
                <a:lnTo>
                  <a:pt x="298982" y="524930"/>
                </a:lnTo>
                <a:lnTo>
                  <a:pt x="297214" y="524930"/>
                </a:lnTo>
                <a:lnTo>
                  <a:pt x="291912" y="528465"/>
                </a:lnTo>
                <a:lnTo>
                  <a:pt x="291912" y="533767"/>
                </a:lnTo>
                <a:lnTo>
                  <a:pt x="291912" y="535534"/>
                </a:lnTo>
                <a:lnTo>
                  <a:pt x="288377" y="540837"/>
                </a:lnTo>
                <a:lnTo>
                  <a:pt x="283075" y="531999"/>
                </a:lnTo>
                <a:lnTo>
                  <a:pt x="283075" y="533767"/>
                </a:lnTo>
                <a:lnTo>
                  <a:pt x="281307" y="537302"/>
                </a:lnTo>
                <a:lnTo>
                  <a:pt x="276005" y="542604"/>
                </a:lnTo>
                <a:lnTo>
                  <a:pt x="272470" y="549674"/>
                </a:lnTo>
                <a:lnTo>
                  <a:pt x="272470" y="551441"/>
                </a:lnTo>
                <a:lnTo>
                  <a:pt x="272470" y="558511"/>
                </a:lnTo>
                <a:lnTo>
                  <a:pt x="256563" y="558511"/>
                </a:lnTo>
                <a:lnTo>
                  <a:pt x="268935" y="554976"/>
                </a:lnTo>
                <a:lnTo>
                  <a:pt x="270703" y="551441"/>
                </a:lnTo>
                <a:lnTo>
                  <a:pt x="272470" y="547906"/>
                </a:lnTo>
                <a:lnTo>
                  <a:pt x="270703" y="542604"/>
                </a:lnTo>
                <a:lnTo>
                  <a:pt x="267168" y="540837"/>
                </a:lnTo>
                <a:lnTo>
                  <a:pt x="265400" y="540837"/>
                </a:lnTo>
                <a:lnTo>
                  <a:pt x="261866" y="537302"/>
                </a:lnTo>
                <a:lnTo>
                  <a:pt x="261866" y="535534"/>
                </a:lnTo>
                <a:lnTo>
                  <a:pt x="260098" y="524930"/>
                </a:lnTo>
                <a:lnTo>
                  <a:pt x="263633" y="521395"/>
                </a:lnTo>
                <a:lnTo>
                  <a:pt x="265400" y="517860"/>
                </a:lnTo>
                <a:lnTo>
                  <a:pt x="270703" y="514325"/>
                </a:lnTo>
                <a:lnTo>
                  <a:pt x="272470" y="516093"/>
                </a:lnTo>
                <a:lnTo>
                  <a:pt x="277772" y="521395"/>
                </a:lnTo>
                <a:lnTo>
                  <a:pt x="281307" y="528465"/>
                </a:lnTo>
                <a:lnTo>
                  <a:pt x="281307" y="521395"/>
                </a:lnTo>
                <a:lnTo>
                  <a:pt x="279540" y="514325"/>
                </a:lnTo>
                <a:lnTo>
                  <a:pt x="276005" y="509023"/>
                </a:lnTo>
                <a:lnTo>
                  <a:pt x="281307" y="507255"/>
                </a:lnTo>
                <a:lnTo>
                  <a:pt x="288377" y="510790"/>
                </a:lnTo>
                <a:lnTo>
                  <a:pt x="291912" y="510790"/>
                </a:lnTo>
                <a:lnTo>
                  <a:pt x="291912" y="507255"/>
                </a:lnTo>
                <a:lnTo>
                  <a:pt x="291912" y="505488"/>
                </a:lnTo>
                <a:lnTo>
                  <a:pt x="291912" y="501953"/>
                </a:lnTo>
                <a:lnTo>
                  <a:pt x="291912" y="496651"/>
                </a:lnTo>
                <a:lnTo>
                  <a:pt x="290144" y="493116"/>
                </a:lnTo>
                <a:lnTo>
                  <a:pt x="297214" y="487813"/>
                </a:lnTo>
                <a:close/>
                <a:moveTo>
                  <a:pt x="55075" y="374697"/>
                </a:moveTo>
                <a:lnTo>
                  <a:pt x="58610" y="374697"/>
                </a:lnTo>
                <a:lnTo>
                  <a:pt x="63912" y="385302"/>
                </a:lnTo>
                <a:lnTo>
                  <a:pt x="63912" y="390604"/>
                </a:lnTo>
                <a:lnTo>
                  <a:pt x="60377" y="395906"/>
                </a:lnTo>
                <a:lnTo>
                  <a:pt x="56842" y="395906"/>
                </a:lnTo>
                <a:lnTo>
                  <a:pt x="51540" y="395906"/>
                </a:lnTo>
                <a:lnTo>
                  <a:pt x="44470" y="390604"/>
                </a:lnTo>
                <a:lnTo>
                  <a:pt x="35633" y="383534"/>
                </a:lnTo>
                <a:lnTo>
                  <a:pt x="44470" y="378232"/>
                </a:lnTo>
                <a:lnTo>
                  <a:pt x="49773" y="378232"/>
                </a:lnTo>
                <a:close/>
                <a:moveTo>
                  <a:pt x="4447" y="224465"/>
                </a:moveTo>
                <a:cubicBezTo>
                  <a:pt x="4447" y="224465"/>
                  <a:pt x="4447" y="224465"/>
                  <a:pt x="5929" y="230488"/>
                </a:cubicBezTo>
                <a:cubicBezTo>
                  <a:pt x="5929" y="230488"/>
                  <a:pt x="5929" y="230488"/>
                  <a:pt x="8894" y="233499"/>
                </a:cubicBezTo>
                <a:cubicBezTo>
                  <a:pt x="8894" y="233499"/>
                  <a:pt x="8894" y="233499"/>
                  <a:pt x="16306" y="235005"/>
                </a:cubicBezTo>
                <a:cubicBezTo>
                  <a:pt x="16306" y="235005"/>
                  <a:pt x="16306" y="235005"/>
                  <a:pt x="23717" y="235005"/>
                </a:cubicBezTo>
                <a:cubicBezTo>
                  <a:pt x="23717" y="235005"/>
                  <a:pt x="23717" y="235005"/>
                  <a:pt x="28164" y="238016"/>
                </a:cubicBezTo>
                <a:cubicBezTo>
                  <a:pt x="28164" y="238016"/>
                  <a:pt x="28164" y="238016"/>
                  <a:pt x="28164" y="242533"/>
                </a:cubicBezTo>
                <a:cubicBezTo>
                  <a:pt x="28164" y="242533"/>
                  <a:pt x="28164" y="242533"/>
                  <a:pt x="31129" y="245544"/>
                </a:cubicBezTo>
                <a:cubicBezTo>
                  <a:pt x="31129" y="245544"/>
                  <a:pt x="31129" y="245544"/>
                  <a:pt x="37058" y="251566"/>
                </a:cubicBezTo>
                <a:cubicBezTo>
                  <a:pt x="37058" y="251566"/>
                  <a:pt x="37058" y="251566"/>
                  <a:pt x="44470" y="262106"/>
                </a:cubicBezTo>
                <a:cubicBezTo>
                  <a:pt x="44470" y="262106"/>
                  <a:pt x="44470" y="262106"/>
                  <a:pt x="40023" y="262106"/>
                </a:cubicBezTo>
                <a:cubicBezTo>
                  <a:pt x="40023" y="262106"/>
                  <a:pt x="40023" y="262106"/>
                  <a:pt x="31129" y="262106"/>
                </a:cubicBezTo>
                <a:lnTo>
                  <a:pt x="29647" y="265117"/>
                </a:lnTo>
                <a:cubicBezTo>
                  <a:pt x="29647" y="265117"/>
                  <a:pt x="29647" y="265117"/>
                  <a:pt x="23717" y="259095"/>
                </a:cubicBezTo>
                <a:cubicBezTo>
                  <a:pt x="23717" y="259095"/>
                  <a:pt x="23717" y="259095"/>
                  <a:pt x="20753" y="250061"/>
                </a:cubicBezTo>
                <a:cubicBezTo>
                  <a:pt x="20753" y="250061"/>
                  <a:pt x="20753" y="250061"/>
                  <a:pt x="19270" y="247050"/>
                </a:cubicBezTo>
                <a:cubicBezTo>
                  <a:pt x="19270" y="247050"/>
                  <a:pt x="19270" y="247050"/>
                  <a:pt x="16306" y="244038"/>
                </a:cubicBezTo>
                <a:cubicBezTo>
                  <a:pt x="16306" y="244038"/>
                  <a:pt x="16306" y="244038"/>
                  <a:pt x="14823" y="244038"/>
                </a:cubicBezTo>
                <a:cubicBezTo>
                  <a:pt x="14823" y="244038"/>
                  <a:pt x="14823" y="244038"/>
                  <a:pt x="13341" y="244038"/>
                </a:cubicBezTo>
                <a:cubicBezTo>
                  <a:pt x="13341" y="244038"/>
                  <a:pt x="10376" y="244038"/>
                  <a:pt x="10376" y="244038"/>
                </a:cubicBezTo>
                <a:cubicBezTo>
                  <a:pt x="8894" y="242533"/>
                  <a:pt x="8894" y="244038"/>
                  <a:pt x="8894" y="244038"/>
                </a:cubicBezTo>
                <a:cubicBezTo>
                  <a:pt x="8894" y="244038"/>
                  <a:pt x="8894" y="244038"/>
                  <a:pt x="4447" y="244038"/>
                </a:cubicBezTo>
                <a:cubicBezTo>
                  <a:pt x="-1483" y="242533"/>
                  <a:pt x="2964" y="242533"/>
                  <a:pt x="2964" y="242533"/>
                </a:cubicBezTo>
                <a:cubicBezTo>
                  <a:pt x="1482" y="241027"/>
                  <a:pt x="1482" y="241027"/>
                  <a:pt x="1482" y="239521"/>
                </a:cubicBezTo>
                <a:cubicBezTo>
                  <a:pt x="1482" y="239521"/>
                  <a:pt x="0" y="236510"/>
                  <a:pt x="0" y="235005"/>
                </a:cubicBezTo>
                <a:cubicBezTo>
                  <a:pt x="0" y="235005"/>
                  <a:pt x="0" y="230488"/>
                  <a:pt x="0" y="230488"/>
                </a:cubicBezTo>
                <a:cubicBezTo>
                  <a:pt x="0" y="230488"/>
                  <a:pt x="0" y="230488"/>
                  <a:pt x="4447" y="224465"/>
                </a:cubicBezTo>
                <a:close/>
                <a:moveTo>
                  <a:pt x="277183" y="0"/>
                </a:moveTo>
                <a:cubicBezTo>
                  <a:pt x="277183" y="0"/>
                  <a:pt x="277183" y="0"/>
                  <a:pt x="283168" y="5977"/>
                </a:cubicBezTo>
                <a:cubicBezTo>
                  <a:pt x="283168" y="5977"/>
                  <a:pt x="283168" y="5977"/>
                  <a:pt x="286160" y="10459"/>
                </a:cubicBezTo>
                <a:cubicBezTo>
                  <a:pt x="286160" y="10459"/>
                  <a:pt x="286160" y="10459"/>
                  <a:pt x="283168" y="10459"/>
                </a:cubicBezTo>
                <a:cubicBezTo>
                  <a:pt x="283168" y="10459"/>
                  <a:pt x="283168" y="10459"/>
                  <a:pt x="283168" y="14942"/>
                </a:cubicBezTo>
                <a:cubicBezTo>
                  <a:pt x="283168" y="14942"/>
                  <a:pt x="283168" y="14942"/>
                  <a:pt x="287656" y="17930"/>
                </a:cubicBezTo>
                <a:cubicBezTo>
                  <a:pt x="287656" y="17930"/>
                  <a:pt x="287656" y="17930"/>
                  <a:pt x="293640" y="17930"/>
                </a:cubicBezTo>
                <a:cubicBezTo>
                  <a:pt x="293640" y="17930"/>
                  <a:pt x="293640" y="17930"/>
                  <a:pt x="293640" y="13447"/>
                </a:cubicBezTo>
                <a:cubicBezTo>
                  <a:pt x="293640" y="13447"/>
                  <a:pt x="293640" y="13447"/>
                  <a:pt x="296632" y="10459"/>
                </a:cubicBezTo>
                <a:cubicBezTo>
                  <a:pt x="296632" y="10459"/>
                  <a:pt x="296632" y="10459"/>
                  <a:pt x="299624" y="13447"/>
                </a:cubicBezTo>
                <a:cubicBezTo>
                  <a:pt x="299624" y="13447"/>
                  <a:pt x="299624" y="13447"/>
                  <a:pt x="304113" y="19424"/>
                </a:cubicBezTo>
                <a:cubicBezTo>
                  <a:pt x="304113" y="19424"/>
                  <a:pt x="304113" y="19424"/>
                  <a:pt x="313089" y="17930"/>
                </a:cubicBezTo>
                <a:cubicBezTo>
                  <a:pt x="313089" y="17930"/>
                  <a:pt x="313089" y="17930"/>
                  <a:pt x="325058" y="20918"/>
                </a:cubicBezTo>
                <a:cubicBezTo>
                  <a:pt x="325058" y="20918"/>
                  <a:pt x="325058" y="20918"/>
                  <a:pt x="325058" y="25401"/>
                </a:cubicBezTo>
                <a:cubicBezTo>
                  <a:pt x="325058" y="25401"/>
                  <a:pt x="325058" y="25401"/>
                  <a:pt x="328050" y="31377"/>
                </a:cubicBezTo>
                <a:cubicBezTo>
                  <a:pt x="328050" y="31377"/>
                  <a:pt x="328050" y="31377"/>
                  <a:pt x="335530" y="37354"/>
                </a:cubicBezTo>
                <a:cubicBezTo>
                  <a:pt x="335530" y="37354"/>
                  <a:pt x="335530" y="37354"/>
                  <a:pt x="351987" y="37354"/>
                </a:cubicBezTo>
                <a:cubicBezTo>
                  <a:pt x="351987" y="37354"/>
                  <a:pt x="351987" y="37354"/>
                  <a:pt x="356475" y="37354"/>
                </a:cubicBezTo>
                <a:cubicBezTo>
                  <a:pt x="356475" y="37354"/>
                  <a:pt x="356475" y="37354"/>
                  <a:pt x="360963" y="34366"/>
                </a:cubicBezTo>
                <a:cubicBezTo>
                  <a:pt x="360963" y="34366"/>
                  <a:pt x="360963" y="34366"/>
                  <a:pt x="366948" y="34366"/>
                </a:cubicBezTo>
                <a:cubicBezTo>
                  <a:pt x="366948" y="34366"/>
                  <a:pt x="366948" y="34366"/>
                  <a:pt x="374428" y="38848"/>
                </a:cubicBezTo>
                <a:cubicBezTo>
                  <a:pt x="374428" y="38848"/>
                  <a:pt x="374428" y="38848"/>
                  <a:pt x="375924" y="43331"/>
                </a:cubicBezTo>
                <a:cubicBezTo>
                  <a:pt x="375924" y="43331"/>
                  <a:pt x="375924" y="43331"/>
                  <a:pt x="375924" y="47813"/>
                </a:cubicBezTo>
                <a:cubicBezTo>
                  <a:pt x="375924" y="47813"/>
                  <a:pt x="375924" y="47813"/>
                  <a:pt x="375924" y="48560"/>
                </a:cubicBezTo>
                <a:lnTo>
                  <a:pt x="375924" y="50802"/>
                </a:lnTo>
                <a:cubicBezTo>
                  <a:pt x="375924" y="50802"/>
                  <a:pt x="375924" y="50802"/>
                  <a:pt x="383404" y="46319"/>
                </a:cubicBezTo>
                <a:cubicBezTo>
                  <a:pt x="383404" y="46319"/>
                  <a:pt x="383404" y="46319"/>
                  <a:pt x="392381" y="43331"/>
                </a:cubicBezTo>
                <a:cubicBezTo>
                  <a:pt x="392381" y="43331"/>
                  <a:pt x="392381" y="43331"/>
                  <a:pt x="398365" y="43331"/>
                </a:cubicBezTo>
                <a:cubicBezTo>
                  <a:pt x="398365" y="43331"/>
                  <a:pt x="398365" y="43331"/>
                  <a:pt x="410334" y="47813"/>
                </a:cubicBezTo>
                <a:cubicBezTo>
                  <a:pt x="410334" y="47813"/>
                  <a:pt x="410334" y="47813"/>
                  <a:pt x="420806" y="50802"/>
                </a:cubicBezTo>
                <a:cubicBezTo>
                  <a:pt x="420806" y="50802"/>
                  <a:pt x="420806" y="50802"/>
                  <a:pt x="432775" y="47813"/>
                </a:cubicBezTo>
                <a:cubicBezTo>
                  <a:pt x="432775" y="47813"/>
                  <a:pt x="432775" y="47813"/>
                  <a:pt x="438759" y="43331"/>
                </a:cubicBezTo>
                <a:cubicBezTo>
                  <a:pt x="438759" y="43331"/>
                  <a:pt x="438759" y="43331"/>
                  <a:pt x="444743" y="43331"/>
                </a:cubicBezTo>
                <a:cubicBezTo>
                  <a:pt x="444743" y="43331"/>
                  <a:pt x="444743" y="43331"/>
                  <a:pt x="447736" y="43331"/>
                </a:cubicBezTo>
                <a:cubicBezTo>
                  <a:pt x="447736" y="43331"/>
                  <a:pt x="447736" y="43331"/>
                  <a:pt x="455216" y="50802"/>
                </a:cubicBezTo>
                <a:cubicBezTo>
                  <a:pt x="455216" y="50802"/>
                  <a:pt x="455216" y="50802"/>
                  <a:pt x="462696" y="56778"/>
                </a:cubicBezTo>
                <a:cubicBezTo>
                  <a:pt x="462696" y="56778"/>
                  <a:pt x="462696" y="56778"/>
                  <a:pt x="476161" y="58272"/>
                </a:cubicBezTo>
                <a:lnTo>
                  <a:pt x="482145" y="110568"/>
                </a:lnTo>
                <a:cubicBezTo>
                  <a:pt x="482145" y="110568"/>
                  <a:pt x="482145" y="110568"/>
                  <a:pt x="500098" y="242056"/>
                </a:cubicBezTo>
                <a:cubicBezTo>
                  <a:pt x="500098" y="242056"/>
                  <a:pt x="500098" y="242056"/>
                  <a:pt x="521043" y="400438"/>
                </a:cubicBezTo>
                <a:cubicBezTo>
                  <a:pt x="521043" y="400438"/>
                  <a:pt x="521043" y="400438"/>
                  <a:pt x="525531" y="409403"/>
                </a:cubicBezTo>
                <a:cubicBezTo>
                  <a:pt x="525531" y="409403"/>
                  <a:pt x="525531" y="409403"/>
                  <a:pt x="540492" y="409403"/>
                </a:cubicBezTo>
                <a:cubicBezTo>
                  <a:pt x="540492" y="409403"/>
                  <a:pt x="540492" y="409403"/>
                  <a:pt x="543484" y="400438"/>
                </a:cubicBezTo>
                <a:cubicBezTo>
                  <a:pt x="543484" y="400438"/>
                  <a:pt x="543484" y="400438"/>
                  <a:pt x="555453" y="400438"/>
                </a:cubicBezTo>
                <a:cubicBezTo>
                  <a:pt x="555453" y="400438"/>
                  <a:pt x="555453" y="400438"/>
                  <a:pt x="555453" y="404920"/>
                </a:cubicBezTo>
                <a:cubicBezTo>
                  <a:pt x="555453" y="404920"/>
                  <a:pt x="555453" y="404920"/>
                  <a:pt x="559941" y="410897"/>
                </a:cubicBezTo>
                <a:cubicBezTo>
                  <a:pt x="559941" y="410897"/>
                  <a:pt x="559941" y="410897"/>
                  <a:pt x="579390" y="424344"/>
                </a:cubicBezTo>
                <a:cubicBezTo>
                  <a:pt x="579390" y="424344"/>
                  <a:pt x="579390" y="424344"/>
                  <a:pt x="595847" y="442274"/>
                </a:cubicBezTo>
                <a:cubicBezTo>
                  <a:pt x="595847" y="442274"/>
                  <a:pt x="595847" y="442274"/>
                  <a:pt x="604823" y="434803"/>
                </a:cubicBezTo>
                <a:cubicBezTo>
                  <a:pt x="604823" y="434803"/>
                  <a:pt x="604823" y="434803"/>
                  <a:pt x="610807" y="419862"/>
                </a:cubicBezTo>
                <a:cubicBezTo>
                  <a:pt x="610807" y="419862"/>
                  <a:pt x="610807" y="419862"/>
                  <a:pt x="618288" y="412391"/>
                </a:cubicBezTo>
                <a:cubicBezTo>
                  <a:pt x="618288" y="412391"/>
                  <a:pt x="618288" y="412391"/>
                  <a:pt x="625768" y="407908"/>
                </a:cubicBezTo>
                <a:cubicBezTo>
                  <a:pt x="625768" y="407908"/>
                  <a:pt x="625768" y="407908"/>
                  <a:pt x="639233" y="413885"/>
                </a:cubicBezTo>
                <a:cubicBezTo>
                  <a:pt x="639233" y="413885"/>
                  <a:pt x="639233" y="413885"/>
                  <a:pt x="655690" y="425838"/>
                </a:cubicBezTo>
                <a:cubicBezTo>
                  <a:pt x="655690" y="425838"/>
                  <a:pt x="655690" y="425838"/>
                  <a:pt x="672146" y="442274"/>
                </a:cubicBezTo>
                <a:cubicBezTo>
                  <a:pt x="672146" y="442274"/>
                  <a:pt x="672146" y="442274"/>
                  <a:pt x="684115" y="455722"/>
                </a:cubicBezTo>
                <a:cubicBezTo>
                  <a:pt x="684115" y="455722"/>
                  <a:pt x="684115" y="455722"/>
                  <a:pt x="708052" y="479629"/>
                </a:cubicBezTo>
                <a:cubicBezTo>
                  <a:pt x="708052" y="479629"/>
                  <a:pt x="708052" y="479629"/>
                  <a:pt x="723013" y="500547"/>
                </a:cubicBezTo>
                <a:cubicBezTo>
                  <a:pt x="723013" y="500547"/>
                  <a:pt x="723013" y="500547"/>
                  <a:pt x="731989" y="502041"/>
                </a:cubicBezTo>
                <a:cubicBezTo>
                  <a:pt x="731989" y="502041"/>
                  <a:pt x="731989" y="502041"/>
                  <a:pt x="742462" y="503535"/>
                </a:cubicBezTo>
                <a:cubicBezTo>
                  <a:pt x="742462" y="503535"/>
                  <a:pt x="742462" y="503535"/>
                  <a:pt x="760415" y="509512"/>
                </a:cubicBezTo>
                <a:cubicBezTo>
                  <a:pt x="760415" y="509512"/>
                  <a:pt x="760415" y="509512"/>
                  <a:pt x="767895" y="513994"/>
                </a:cubicBezTo>
                <a:cubicBezTo>
                  <a:pt x="767895" y="513994"/>
                  <a:pt x="767895" y="513994"/>
                  <a:pt x="767895" y="519971"/>
                </a:cubicBezTo>
                <a:cubicBezTo>
                  <a:pt x="767895" y="519971"/>
                  <a:pt x="767895" y="519971"/>
                  <a:pt x="770887" y="533419"/>
                </a:cubicBezTo>
                <a:cubicBezTo>
                  <a:pt x="770887" y="533419"/>
                  <a:pt x="770887" y="533419"/>
                  <a:pt x="770887" y="539395"/>
                </a:cubicBezTo>
                <a:cubicBezTo>
                  <a:pt x="770887" y="539395"/>
                  <a:pt x="770887" y="539395"/>
                  <a:pt x="770887" y="545372"/>
                </a:cubicBezTo>
                <a:cubicBezTo>
                  <a:pt x="770887" y="545372"/>
                  <a:pt x="770887" y="545372"/>
                  <a:pt x="770887" y="558820"/>
                </a:cubicBezTo>
                <a:cubicBezTo>
                  <a:pt x="770887" y="558820"/>
                  <a:pt x="770887" y="558820"/>
                  <a:pt x="764903" y="563302"/>
                </a:cubicBezTo>
                <a:cubicBezTo>
                  <a:pt x="764903" y="563302"/>
                  <a:pt x="764903" y="563302"/>
                  <a:pt x="760415" y="557325"/>
                </a:cubicBezTo>
                <a:cubicBezTo>
                  <a:pt x="760415" y="557325"/>
                  <a:pt x="760415" y="557325"/>
                  <a:pt x="755926" y="549855"/>
                </a:cubicBezTo>
                <a:cubicBezTo>
                  <a:pt x="755926" y="549855"/>
                  <a:pt x="755926" y="549855"/>
                  <a:pt x="751438" y="552843"/>
                </a:cubicBezTo>
                <a:cubicBezTo>
                  <a:pt x="751438" y="552843"/>
                  <a:pt x="751438" y="552843"/>
                  <a:pt x="755926" y="560314"/>
                </a:cubicBezTo>
                <a:cubicBezTo>
                  <a:pt x="755926" y="560314"/>
                  <a:pt x="755926" y="560314"/>
                  <a:pt x="752934" y="561808"/>
                </a:cubicBezTo>
                <a:cubicBezTo>
                  <a:pt x="752934" y="561808"/>
                  <a:pt x="752934" y="561808"/>
                  <a:pt x="748446" y="558820"/>
                </a:cubicBezTo>
                <a:cubicBezTo>
                  <a:pt x="748446" y="558820"/>
                  <a:pt x="748446" y="558820"/>
                  <a:pt x="739470" y="555831"/>
                </a:cubicBezTo>
                <a:cubicBezTo>
                  <a:pt x="739470" y="555831"/>
                  <a:pt x="739470" y="555831"/>
                  <a:pt x="739470" y="549855"/>
                </a:cubicBezTo>
                <a:cubicBezTo>
                  <a:pt x="739470" y="549855"/>
                  <a:pt x="739470" y="549855"/>
                  <a:pt x="736478" y="542384"/>
                </a:cubicBezTo>
                <a:cubicBezTo>
                  <a:pt x="736478" y="542384"/>
                  <a:pt x="736478" y="542384"/>
                  <a:pt x="731989" y="539395"/>
                </a:cubicBezTo>
                <a:cubicBezTo>
                  <a:pt x="731989" y="539395"/>
                  <a:pt x="731989" y="539395"/>
                  <a:pt x="728997" y="533419"/>
                </a:cubicBezTo>
                <a:cubicBezTo>
                  <a:pt x="728997" y="533419"/>
                  <a:pt x="728997" y="533419"/>
                  <a:pt x="717029" y="524454"/>
                </a:cubicBezTo>
                <a:cubicBezTo>
                  <a:pt x="717029" y="524454"/>
                  <a:pt x="717029" y="524454"/>
                  <a:pt x="706556" y="525948"/>
                </a:cubicBezTo>
                <a:cubicBezTo>
                  <a:pt x="706556" y="525948"/>
                  <a:pt x="706556" y="525948"/>
                  <a:pt x="709548" y="530430"/>
                </a:cubicBezTo>
                <a:cubicBezTo>
                  <a:pt x="709548" y="530430"/>
                  <a:pt x="709548" y="530430"/>
                  <a:pt x="712540" y="533419"/>
                </a:cubicBezTo>
                <a:cubicBezTo>
                  <a:pt x="712540" y="533419"/>
                  <a:pt x="712540" y="533419"/>
                  <a:pt x="723013" y="539395"/>
                </a:cubicBezTo>
                <a:cubicBezTo>
                  <a:pt x="723013" y="539395"/>
                  <a:pt x="723013" y="539395"/>
                  <a:pt x="728997" y="545372"/>
                </a:cubicBezTo>
                <a:cubicBezTo>
                  <a:pt x="728997" y="545372"/>
                  <a:pt x="728997" y="545372"/>
                  <a:pt x="728997" y="549855"/>
                </a:cubicBezTo>
                <a:cubicBezTo>
                  <a:pt x="728997" y="549855"/>
                  <a:pt x="728997" y="549855"/>
                  <a:pt x="733485" y="554337"/>
                </a:cubicBezTo>
                <a:cubicBezTo>
                  <a:pt x="733485" y="554337"/>
                  <a:pt x="733485" y="554337"/>
                  <a:pt x="736478" y="558820"/>
                </a:cubicBezTo>
                <a:cubicBezTo>
                  <a:pt x="736478" y="558820"/>
                  <a:pt x="736478" y="558820"/>
                  <a:pt x="739470" y="569279"/>
                </a:cubicBezTo>
                <a:cubicBezTo>
                  <a:pt x="739470" y="569279"/>
                  <a:pt x="739470" y="569279"/>
                  <a:pt x="739470" y="572267"/>
                </a:cubicBezTo>
                <a:cubicBezTo>
                  <a:pt x="739470" y="572267"/>
                  <a:pt x="739470" y="572267"/>
                  <a:pt x="734981" y="573761"/>
                </a:cubicBezTo>
                <a:cubicBezTo>
                  <a:pt x="734981" y="573761"/>
                  <a:pt x="734981" y="573761"/>
                  <a:pt x="731989" y="566290"/>
                </a:cubicBezTo>
                <a:cubicBezTo>
                  <a:pt x="731989" y="566290"/>
                  <a:pt x="731989" y="566290"/>
                  <a:pt x="731989" y="573761"/>
                </a:cubicBezTo>
                <a:cubicBezTo>
                  <a:pt x="731989" y="573761"/>
                  <a:pt x="731989" y="573761"/>
                  <a:pt x="728997" y="579738"/>
                </a:cubicBezTo>
                <a:cubicBezTo>
                  <a:pt x="728997" y="579738"/>
                  <a:pt x="728997" y="579738"/>
                  <a:pt x="724509" y="578244"/>
                </a:cubicBezTo>
                <a:cubicBezTo>
                  <a:pt x="724509" y="578244"/>
                  <a:pt x="724509" y="578244"/>
                  <a:pt x="717029" y="570773"/>
                </a:cubicBezTo>
                <a:cubicBezTo>
                  <a:pt x="717029" y="570773"/>
                  <a:pt x="717029" y="570773"/>
                  <a:pt x="709548" y="561808"/>
                </a:cubicBezTo>
                <a:cubicBezTo>
                  <a:pt x="709548" y="561808"/>
                  <a:pt x="709548" y="561808"/>
                  <a:pt x="703564" y="564796"/>
                </a:cubicBezTo>
                <a:cubicBezTo>
                  <a:pt x="703564" y="564796"/>
                  <a:pt x="703564" y="564796"/>
                  <a:pt x="699076" y="564796"/>
                </a:cubicBezTo>
                <a:cubicBezTo>
                  <a:pt x="699076" y="564796"/>
                  <a:pt x="699076" y="564796"/>
                  <a:pt x="702068" y="555831"/>
                </a:cubicBezTo>
                <a:cubicBezTo>
                  <a:pt x="702068" y="555831"/>
                  <a:pt x="702068" y="555831"/>
                  <a:pt x="709548" y="554337"/>
                </a:cubicBezTo>
                <a:cubicBezTo>
                  <a:pt x="709548" y="554337"/>
                  <a:pt x="709548" y="554337"/>
                  <a:pt x="706556" y="545372"/>
                </a:cubicBezTo>
                <a:cubicBezTo>
                  <a:pt x="706556" y="545372"/>
                  <a:pt x="706556" y="545372"/>
                  <a:pt x="697580" y="549855"/>
                </a:cubicBezTo>
                <a:cubicBezTo>
                  <a:pt x="697580" y="549855"/>
                  <a:pt x="697580" y="549855"/>
                  <a:pt x="700572" y="540890"/>
                </a:cubicBezTo>
                <a:cubicBezTo>
                  <a:pt x="700572" y="540890"/>
                  <a:pt x="700572" y="540890"/>
                  <a:pt x="696084" y="534913"/>
                </a:cubicBezTo>
                <a:cubicBezTo>
                  <a:pt x="696084" y="534913"/>
                  <a:pt x="696084" y="534913"/>
                  <a:pt x="694588" y="530430"/>
                </a:cubicBezTo>
                <a:cubicBezTo>
                  <a:pt x="694588" y="530430"/>
                  <a:pt x="694588" y="530430"/>
                  <a:pt x="694588" y="525948"/>
                </a:cubicBezTo>
                <a:cubicBezTo>
                  <a:pt x="694588" y="525948"/>
                  <a:pt x="694588" y="525948"/>
                  <a:pt x="700572" y="516983"/>
                </a:cubicBezTo>
                <a:cubicBezTo>
                  <a:pt x="700572" y="516983"/>
                  <a:pt x="700572" y="516983"/>
                  <a:pt x="693091" y="516983"/>
                </a:cubicBezTo>
                <a:cubicBezTo>
                  <a:pt x="693091" y="516983"/>
                  <a:pt x="693091" y="516983"/>
                  <a:pt x="690099" y="519971"/>
                </a:cubicBezTo>
                <a:cubicBezTo>
                  <a:pt x="690099" y="519971"/>
                  <a:pt x="690099" y="519971"/>
                  <a:pt x="690099" y="522959"/>
                </a:cubicBezTo>
                <a:cubicBezTo>
                  <a:pt x="690099" y="522959"/>
                  <a:pt x="690099" y="522959"/>
                  <a:pt x="690099" y="531925"/>
                </a:cubicBezTo>
                <a:cubicBezTo>
                  <a:pt x="690099" y="531925"/>
                  <a:pt x="690099" y="531925"/>
                  <a:pt x="685611" y="534913"/>
                </a:cubicBezTo>
                <a:cubicBezTo>
                  <a:pt x="685611" y="534913"/>
                  <a:pt x="685611" y="534913"/>
                  <a:pt x="682619" y="537901"/>
                </a:cubicBezTo>
                <a:cubicBezTo>
                  <a:pt x="682619" y="537901"/>
                  <a:pt x="682619" y="534913"/>
                  <a:pt x="682619" y="533419"/>
                </a:cubicBezTo>
                <a:cubicBezTo>
                  <a:pt x="682619" y="531925"/>
                  <a:pt x="681123" y="527442"/>
                  <a:pt x="681123" y="527442"/>
                </a:cubicBezTo>
                <a:cubicBezTo>
                  <a:pt x="681123" y="527442"/>
                  <a:pt x="679627" y="522959"/>
                  <a:pt x="679627" y="519971"/>
                </a:cubicBezTo>
                <a:cubicBezTo>
                  <a:pt x="679627" y="518477"/>
                  <a:pt x="678131" y="515489"/>
                  <a:pt x="678131" y="515489"/>
                </a:cubicBezTo>
                <a:cubicBezTo>
                  <a:pt x="678131" y="515489"/>
                  <a:pt x="676635" y="512500"/>
                  <a:pt x="676635" y="511006"/>
                </a:cubicBezTo>
                <a:cubicBezTo>
                  <a:pt x="676635" y="508018"/>
                  <a:pt x="676635" y="506524"/>
                  <a:pt x="676635" y="506524"/>
                </a:cubicBezTo>
                <a:cubicBezTo>
                  <a:pt x="676635" y="506524"/>
                  <a:pt x="678131" y="503535"/>
                  <a:pt x="681123" y="503535"/>
                </a:cubicBezTo>
                <a:cubicBezTo>
                  <a:pt x="682619" y="502041"/>
                  <a:pt x="684115" y="499053"/>
                  <a:pt x="684115" y="499053"/>
                </a:cubicBezTo>
                <a:cubicBezTo>
                  <a:pt x="684115" y="499053"/>
                  <a:pt x="684115" y="499053"/>
                  <a:pt x="690099" y="493076"/>
                </a:cubicBezTo>
                <a:cubicBezTo>
                  <a:pt x="690099" y="493076"/>
                  <a:pt x="690099" y="493076"/>
                  <a:pt x="684115" y="482617"/>
                </a:cubicBezTo>
                <a:cubicBezTo>
                  <a:pt x="684115" y="482617"/>
                  <a:pt x="684115" y="482617"/>
                  <a:pt x="681123" y="484111"/>
                </a:cubicBezTo>
                <a:cubicBezTo>
                  <a:pt x="681123" y="484111"/>
                  <a:pt x="681123" y="484111"/>
                  <a:pt x="678131" y="491582"/>
                </a:cubicBezTo>
                <a:cubicBezTo>
                  <a:pt x="678131" y="491582"/>
                  <a:pt x="678131" y="491582"/>
                  <a:pt x="672146" y="499053"/>
                </a:cubicBezTo>
                <a:cubicBezTo>
                  <a:pt x="672146" y="499053"/>
                  <a:pt x="672146" y="499053"/>
                  <a:pt x="667658" y="502041"/>
                </a:cubicBezTo>
                <a:cubicBezTo>
                  <a:pt x="667658" y="502041"/>
                  <a:pt x="667658" y="502041"/>
                  <a:pt x="666162" y="505029"/>
                </a:cubicBezTo>
                <a:cubicBezTo>
                  <a:pt x="666162" y="505029"/>
                  <a:pt x="666162" y="505029"/>
                  <a:pt x="669154" y="516983"/>
                </a:cubicBezTo>
                <a:cubicBezTo>
                  <a:pt x="669154" y="516983"/>
                  <a:pt x="669154" y="516983"/>
                  <a:pt x="675139" y="533419"/>
                </a:cubicBezTo>
                <a:cubicBezTo>
                  <a:pt x="675139" y="533419"/>
                  <a:pt x="675139" y="533419"/>
                  <a:pt x="669154" y="531925"/>
                </a:cubicBezTo>
                <a:cubicBezTo>
                  <a:pt x="669154" y="531925"/>
                  <a:pt x="669154" y="531925"/>
                  <a:pt x="660178" y="513994"/>
                </a:cubicBezTo>
                <a:cubicBezTo>
                  <a:pt x="660178" y="513994"/>
                  <a:pt x="660178" y="513994"/>
                  <a:pt x="649705" y="499053"/>
                </a:cubicBezTo>
                <a:cubicBezTo>
                  <a:pt x="649705" y="499053"/>
                  <a:pt x="649705" y="499053"/>
                  <a:pt x="646713" y="508018"/>
                </a:cubicBezTo>
                <a:cubicBezTo>
                  <a:pt x="646713" y="508018"/>
                  <a:pt x="646713" y="508018"/>
                  <a:pt x="643721" y="506524"/>
                </a:cubicBezTo>
                <a:cubicBezTo>
                  <a:pt x="643721" y="506524"/>
                  <a:pt x="643721" y="506524"/>
                  <a:pt x="639233" y="496064"/>
                </a:cubicBezTo>
                <a:cubicBezTo>
                  <a:pt x="639233" y="496064"/>
                  <a:pt x="639233" y="496064"/>
                  <a:pt x="633249" y="491582"/>
                </a:cubicBezTo>
                <a:cubicBezTo>
                  <a:pt x="633249" y="491582"/>
                  <a:pt x="633249" y="491582"/>
                  <a:pt x="618288" y="475146"/>
                </a:cubicBezTo>
                <a:cubicBezTo>
                  <a:pt x="618288" y="475146"/>
                  <a:pt x="618288" y="475146"/>
                  <a:pt x="618288" y="464687"/>
                </a:cubicBezTo>
                <a:cubicBezTo>
                  <a:pt x="618288" y="464687"/>
                  <a:pt x="618288" y="464687"/>
                  <a:pt x="615296" y="470664"/>
                </a:cubicBezTo>
                <a:cubicBezTo>
                  <a:pt x="615296" y="470664"/>
                  <a:pt x="615296" y="470664"/>
                  <a:pt x="607815" y="467675"/>
                </a:cubicBezTo>
                <a:cubicBezTo>
                  <a:pt x="607815" y="467675"/>
                  <a:pt x="607815" y="467675"/>
                  <a:pt x="591358" y="452734"/>
                </a:cubicBezTo>
                <a:cubicBezTo>
                  <a:pt x="591358" y="452734"/>
                  <a:pt x="591358" y="452734"/>
                  <a:pt x="580886" y="440780"/>
                </a:cubicBezTo>
                <a:cubicBezTo>
                  <a:pt x="580886" y="440780"/>
                  <a:pt x="580886" y="440780"/>
                  <a:pt x="574902" y="442274"/>
                </a:cubicBezTo>
                <a:cubicBezTo>
                  <a:pt x="574902" y="442274"/>
                  <a:pt x="574902" y="442274"/>
                  <a:pt x="561437" y="439286"/>
                </a:cubicBezTo>
                <a:cubicBezTo>
                  <a:pt x="561437" y="439286"/>
                  <a:pt x="561437" y="439286"/>
                  <a:pt x="552461" y="430321"/>
                </a:cubicBezTo>
                <a:cubicBezTo>
                  <a:pt x="552461" y="430321"/>
                  <a:pt x="552461" y="430321"/>
                  <a:pt x="552461" y="419862"/>
                </a:cubicBezTo>
                <a:cubicBezTo>
                  <a:pt x="552461" y="419862"/>
                  <a:pt x="552461" y="419862"/>
                  <a:pt x="547972" y="422850"/>
                </a:cubicBezTo>
                <a:cubicBezTo>
                  <a:pt x="547972" y="422850"/>
                  <a:pt x="547972" y="422850"/>
                  <a:pt x="530020" y="422850"/>
                </a:cubicBezTo>
                <a:cubicBezTo>
                  <a:pt x="530020" y="422850"/>
                  <a:pt x="530020" y="422850"/>
                  <a:pt x="521043" y="421356"/>
                </a:cubicBezTo>
                <a:cubicBezTo>
                  <a:pt x="521043" y="421356"/>
                  <a:pt x="521043" y="421356"/>
                  <a:pt x="510571" y="418368"/>
                </a:cubicBezTo>
                <a:cubicBezTo>
                  <a:pt x="510571" y="418368"/>
                  <a:pt x="510571" y="418368"/>
                  <a:pt x="491122" y="416873"/>
                </a:cubicBezTo>
                <a:cubicBezTo>
                  <a:pt x="491122" y="416873"/>
                  <a:pt x="491122" y="416873"/>
                  <a:pt x="471673" y="421356"/>
                </a:cubicBezTo>
                <a:cubicBezTo>
                  <a:pt x="471673" y="421356"/>
                  <a:pt x="471673" y="421356"/>
                  <a:pt x="458208" y="424344"/>
                </a:cubicBezTo>
                <a:cubicBezTo>
                  <a:pt x="458208" y="424344"/>
                  <a:pt x="458208" y="424344"/>
                  <a:pt x="461200" y="412391"/>
                </a:cubicBezTo>
                <a:cubicBezTo>
                  <a:pt x="461200" y="412391"/>
                  <a:pt x="461200" y="412391"/>
                  <a:pt x="456712" y="415379"/>
                </a:cubicBezTo>
                <a:cubicBezTo>
                  <a:pt x="456712" y="415379"/>
                  <a:pt x="456712" y="415379"/>
                  <a:pt x="449232" y="410897"/>
                </a:cubicBezTo>
                <a:cubicBezTo>
                  <a:pt x="449232" y="410897"/>
                  <a:pt x="449232" y="410897"/>
                  <a:pt x="443247" y="407908"/>
                </a:cubicBezTo>
                <a:cubicBezTo>
                  <a:pt x="443247" y="407908"/>
                  <a:pt x="443247" y="407908"/>
                  <a:pt x="437263" y="407908"/>
                </a:cubicBezTo>
                <a:cubicBezTo>
                  <a:pt x="437263" y="407908"/>
                  <a:pt x="437263" y="407908"/>
                  <a:pt x="432775" y="407908"/>
                </a:cubicBezTo>
                <a:cubicBezTo>
                  <a:pt x="432775" y="407908"/>
                  <a:pt x="432775" y="407908"/>
                  <a:pt x="425294" y="412391"/>
                </a:cubicBezTo>
                <a:cubicBezTo>
                  <a:pt x="425294" y="412391"/>
                  <a:pt x="425294" y="412391"/>
                  <a:pt x="419310" y="415379"/>
                </a:cubicBezTo>
                <a:cubicBezTo>
                  <a:pt x="419310" y="415379"/>
                  <a:pt x="419310" y="415379"/>
                  <a:pt x="413326" y="422850"/>
                </a:cubicBezTo>
                <a:cubicBezTo>
                  <a:pt x="413326" y="422850"/>
                  <a:pt x="413326" y="422850"/>
                  <a:pt x="410334" y="425838"/>
                </a:cubicBezTo>
                <a:cubicBezTo>
                  <a:pt x="410334" y="425838"/>
                  <a:pt x="410334" y="425838"/>
                  <a:pt x="402853" y="424344"/>
                </a:cubicBezTo>
                <a:cubicBezTo>
                  <a:pt x="402853" y="424344"/>
                  <a:pt x="402853" y="424344"/>
                  <a:pt x="410334" y="418368"/>
                </a:cubicBezTo>
                <a:cubicBezTo>
                  <a:pt x="410334" y="418368"/>
                  <a:pt x="410334" y="418368"/>
                  <a:pt x="419310" y="409403"/>
                </a:cubicBezTo>
                <a:cubicBezTo>
                  <a:pt x="419310" y="409403"/>
                  <a:pt x="419310" y="409403"/>
                  <a:pt x="425294" y="403426"/>
                </a:cubicBezTo>
                <a:cubicBezTo>
                  <a:pt x="425294" y="403426"/>
                  <a:pt x="425294" y="403426"/>
                  <a:pt x="429783" y="397449"/>
                </a:cubicBezTo>
                <a:cubicBezTo>
                  <a:pt x="429783" y="397449"/>
                  <a:pt x="429783" y="397449"/>
                  <a:pt x="426791" y="397449"/>
                </a:cubicBezTo>
                <a:cubicBezTo>
                  <a:pt x="426791" y="397449"/>
                  <a:pt x="426791" y="397449"/>
                  <a:pt x="420806" y="394461"/>
                </a:cubicBezTo>
                <a:cubicBezTo>
                  <a:pt x="420806" y="394461"/>
                  <a:pt x="420806" y="394461"/>
                  <a:pt x="420806" y="384002"/>
                </a:cubicBezTo>
                <a:cubicBezTo>
                  <a:pt x="420806" y="384002"/>
                  <a:pt x="420806" y="384002"/>
                  <a:pt x="414822" y="388484"/>
                </a:cubicBezTo>
                <a:cubicBezTo>
                  <a:pt x="414822" y="388484"/>
                  <a:pt x="414822" y="388484"/>
                  <a:pt x="413326" y="389978"/>
                </a:cubicBezTo>
                <a:cubicBezTo>
                  <a:pt x="413326" y="389978"/>
                  <a:pt x="413326" y="389978"/>
                  <a:pt x="402853" y="389978"/>
                </a:cubicBezTo>
                <a:cubicBezTo>
                  <a:pt x="402853" y="389978"/>
                  <a:pt x="402853" y="389978"/>
                  <a:pt x="393877" y="388484"/>
                </a:cubicBezTo>
                <a:cubicBezTo>
                  <a:pt x="393877" y="388484"/>
                  <a:pt x="393877" y="388484"/>
                  <a:pt x="389389" y="392967"/>
                </a:cubicBezTo>
                <a:cubicBezTo>
                  <a:pt x="389389" y="392967"/>
                  <a:pt x="389389" y="392967"/>
                  <a:pt x="386397" y="401932"/>
                </a:cubicBezTo>
                <a:cubicBezTo>
                  <a:pt x="386397" y="401932"/>
                  <a:pt x="386397" y="401932"/>
                  <a:pt x="392381" y="409403"/>
                </a:cubicBezTo>
                <a:cubicBezTo>
                  <a:pt x="392381" y="409403"/>
                  <a:pt x="392381" y="409403"/>
                  <a:pt x="389389" y="421356"/>
                </a:cubicBezTo>
                <a:cubicBezTo>
                  <a:pt x="389389" y="421356"/>
                  <a:pt x="389389" y="421356"/>
                  <a:pt x="381908" y="428827"/>
                </a:cubicBezTo>
                <a:cubicBezTo>
                  <a:pt x="381908" y="428827"/>
                  <a:pt x="381908" y="428827"/>
                  <a:pt x="374428" y="428827"/>
                </a:cubicBezTo>
                <a:cubicBezTo>
                  <a:pt x="374428" y="428827"/>
                  <a:pt x="374428" y="428827"/>
                  <a:pt x="365452" y="428827"/>
                </a:cubicBezTo>
                <a:cubicBezTo>
                  <a:pt x="365452" y="428827"/>
                  <a:pt x="365452" y="428827"/>
                  <a:pt x="362459" y="439286"/>
                </a:cubicBezTo>
                <a:cubicBezTo>
                  <a:pt x="362459" y="439286"/>
                  <a:pt x="362459" y="439286"/>
                  <a:pt x="350491" y="443769"/>
                </a:cubicBezTo>
                <a:cubicBezTo>
                  <a:pt x="350491" y="443769"/>
                  <a:pt x="350491" y="443769"/>
                  <a:pt x="348995" y="446757"/>
                </a:cubicBezTo>
                <a:cubicBezTo>
                  <a:pt x="348995" y="446757"/>
                  <a:pt x="348995" y="446757"/>
                  <a:pt x="338522" y="454228"/>
                </a:cubicBezTo>
                <a:cubicBezTo>
                  <a:pt x="338522" y="454228"/>
                  <a:pt x="338522" y="454228"/>
                  <a:pt x="328050" y="457216"/>
                </a:cubicBezTo>
                <a:cubicBezTo>
                  <a:pt x="328050" y="457216"/>
                  <a:pt x="328050" y="457216"/>
                  <a:pt x="322065" y="458710"/>
                </a:cubicBezTo>
                <a:cubicBezTo>
                  <a:pt x="322065" y="458710"/>
                  <a:pt x="322065" y="458710"/>
                  <a:pt x="319073" y="454228"/>
                </a:cubicBezTo>
                <a:cubicBezTo>
                  <a:pt x="319073" y="454228"/>
                  <a:pt x="319073" y="454228"/>
                  <a:pt x="317577" y="451239"/>
                </a:cubicBezTo>
                <a:cubicBezTo>
                  <a:pt x="317577" y="451239"/>
                  <a:pt x="317577" y="451239"/>
                  <a:pt x="325058" y="448251"/>
                </a:cubicBezTo>
                <a:cubicBezTo>
                  <a:pt x="325058" y="448251"/>
                  <a:pt x="325058" y="448251"/>
                  <a:pt x="331042" y="440780"/>
                </a:cubicBezTo>
                <a:cubicBezTo>
                  <a:pt x="331042" y="440780"/>
                  <a:pt x="331042" y="440780"/>
                  <a:pt x="323561" y="440780"/>
                </a:cubicBezTo>
                <a:cubicBezTo>
                  <a:pt x="323561" y="440780"/>
                  <a:pt x="323561" y="440780"/>
                  <a:pt x="320569" y="436298"/>
                </a:cubicBezTo>
                <a:cubicBezTo>
                  <a:pt x="320569" y="436298"/>
                  <a:pt x="320569" y="436298"/>
                  <a:pt x="328050" y="425838"/>
                </a:cubicBezTo>
                <a:cubicBezTo>
                  <a:pt x="328050" y="425838"/>
                  <a:pt x="328050" y="425838"/>
                  <a:pt x="331042" y="415379"/>
                </a:cubicBezTo>
                <a:cubicBezTo>
                  <a:pt x="331042" y="415379"/>
                  <a:pt x="331042" y="415379"/>
                  <a:pt x="335530" y="400438"/>
                </a:cubicBezTo>
                <a:cubicBezTo>
                  <a:pt x="335530" y="400438"/>
                  <a:pt x="335530" y="400438"/>
                  <a:pt x="343010" y="391473"/>
                </a:cubicBezTo>
                <a:cubicBezTo>
                  <a:pt x="343010" y="391473"/>
                  <a:pt x="343010" y="391473"/>
                  <a:pt x="369940" y="394461"/>
                </a:cubicBezTo>
                <a:cubicBezTo>
                  <a:pt x="369940" y="394461"/>
                  <a:pt x="369940" y="394461"/>
                  <a:pt x="365452" y="388484"/>
                </a:cubicBezTo>
                <a:cubicBezTo>
                  <a:pt x="365452" y="388484"/>
                  <a:pt x="365452" y="388484"/>
                  <a:pt x="357971" y="386990"/>
                </a:cubicBezTo>
                <a:cubicBezTo>
                  <a:pt x="357971" y="386990"/>
                  <a:pt x="357971" y="386990"/>
                  <a:pt x="344507" y="381013"/>
                </a:cubicBezTo>
                <a:cubicBezTo>
                  <a:pt x="344507" y="381013"/>
                  <a:pt x="344507" y="381013"/>
                  <a:pt x="334034" y="385496"/>
                </a:cubicBezTo>
                <a:cubicBezTo>
                  <a:pt x="334034" y="385496"/>
                  <a:pt x="334034" y="385496"/>
                  <a:pt x="325058" y="392967"/>
                </a:cubicBezTo>
                <a:cubicBezTo>
                  <a:pt x="325058" y="392967"/>
                  <a:pt x="325058" y="392967"/>
                  <a:pt x="316081" y="400438"/>
                </a:cubicBezTo>
                <a:cubicBezTo>
                  <a:pt x="316081" y="400438"/>
                  <a:pt x="316081" y="400438"/>
                  <a:pt x="311593" y="409403"/>
                </a:cubicBezTo>
                <a:cubicBezTo>
                  <a:pt x="311593" y="409403"/>
                  <a:pt x="311593" y="409403"/>
                  <a:pt x="310097" y="416873"/>
                </a:cubicBezTo>
                <a:cubicBezTo>
                  <a:pt x="310097" y="416873"/>
                  <a:pt x="310097" y="416873"/>
                  <a:pt x="304113" y="416873"/>
                </a:cubicBezTo>
                <a:cubicBezTo>
                  <a:pt x="304113" y="416873"/>
                  <a:pt x="304113" y="416873"/>
                  <a:pt x="304113" y="419862"/>
                </a:cubicBezTo>
                <a:cubicBezTo>
                  <a:pt x="304113" y="419862"/>
                  <a:pt x="304113" y="419862"/>
                  <a:pt x="307105" y="425838"/>
                </a:cubicBezTo>
                <a:cubicBezTo>
                  <a:pt x="307105" y="425838"/>
                  <a:pt x="307105" y="425838"/>
                  <a:pt x="305609" y="430321"/>
                </a:cubicBezTo>
                <a:cubicBezTo>
                  <a:pt x="305609" y="430321"/>
                  <a:pt x="305609" y="430321"/>
                  <a:pt x="301120" y="434803"/>
                </a:cubicBezTo>
                <a:cubicBezTo>
                  <a:pt x="301120" y="434803"/>
                  <a:pt x="301120" y="434803"/>
                  <a:pt x="290648" y="440780"/>
                </a:cubicBezTo>
                <a:cubicBezTo>
                  <a:pt x="290648" y="440780"/>
                  <a:pt x="290648" y="440780"/>
                  <a:pt x="284664" y="445263"/>
                </a:cubicBezTo>
                <a:cubicBezTo>
                  <a:pt x="284664" y="445263"/>
                  <a:pt x="284664" y="445263"/>
                  <a:pt x="277183" y="452734"/>
                </a:cubicBezTo>
                <a:cubicBezTo>
                  <a:pt x="277183" y="452734"/>
                  <a:pt x="277183" y="452734"/>
                  <a:pt x="275687" y="460204"/>
                </a:cubicBezTo>
                <a:cubicBezTo>
                  <a:pt x="275687" y="460204"/>
                  <a:pt x="275687" y="460204"/>
                  <a:pt x="286160" y="463193"/>
                </a:cubicBezTo>
                <a:cubicBezTo>
                  <a:pt x="286160" y="463193"/>
                  <a:pt x="286160" y="463193"/>
                  <a:pt x="287656" y="473652"/>
                </a:cubicBezTo>
                <a:cubicBezTo>
                  <a:pt x="287656" y="473652"/>
                  <a:pt x="287656" y="473652"/>
                  <a:pt x="283168" y="479629"/>
                </a:cubicBezTo>
                <a:cubicBezTo>
                  <a:pt x="283168" y="479629"/>
                  <a:pt x="283168" y="479629"/>
                  <a:pt x="275687" y="484111"/>
                </a:cubicBezTo>
                <a:cubicBezTo>
                  <a:pt x="275687" y="484111"/>
                  <a:pt x="275687" y="484111"/>
                  <a:pt x="266711" y="496064"/>
                </a:cubicBezTo>
                <a:cubicBezTo>
                  <a:pt x="266711" y="496064"/>
                  <a:pt x="266711" y="496064"/>
                  <a:pt x="253246" y="505029"/>
                </a:cubicBezTo>
                <a:cubicBezTo>
                  <a:pt x="253246" y="505029"/>
                  <a:pt x="253246" y="505029"/>
                  <a:pt x="226317" y="518477"/>
                </a:cubicBezTo>
                <a:cubicBezTo>
                  <a:pt x="226317" y="518477"/>
                  <a:pt x="226317" y="518477"/>
                  <a:pt x="224821" y="530430"/>
                </a:cubicBezTo>
                <a:cubicBezTo>
                  <a:pt x="224821" y="530430"/>
                  <a:pt x="224821" y="530430"/>
                  <a:pt x="214348" y="534913"/>
                </a:cubicBezTo>
                <a:cubicBezTo>
                  <a:pt x="214348" y="534913"/>
                  <a:pt x="214348" y="534913"/>
                  <a:pt x="203876" y="540890"/>
                </a:cubicBezTo>
                <a:cubicBezTo>
                  <a:pt x="203876" y="540890"/>
                  <a:pt x="203876" y="540890"/>
                  <a:pt x="190411" y="545372"/>
                </a:cubicBezTo>
                <a:cubicBezTo>
                  <a:pt x="190411" y="545372"/>
                  <a:pt x="190411" y="545372"/>
                  <a:pt x="185923" y="548360"/>
                </a:cubicBezTo>
                <a:cubicBezTo>
                  <a:pt x="185923" y="548360"/>
                  <a:pt x="185923" y="548360"/>
                  <a:pt x="179939" y="552843"/>
                </a:cubicBezTo>
                <a:cubicBezTo>
                  <a:pt x="179939" y="552843"/>
                  <a:pt x="179939" y="552843"/>
                  <a:pt x="175450" y="557325"/>
                </a:cubicBezTo>
                <a:cubicBezTo>
                  <a:pt x="175450" y="557325"/>
                  <a:pt x="175450" y="557325"/>
                  <a:pt x="172458" y="566290"/>
                </a:cubicBezTo>
                <a:cubicBezTo>
                  <a:pt x="172458" y="566290"/>
                  <a:pt x="172458" y="566290"/>
                  <a:pt x="164978" y="567785"/>
                </a:cubicBezTo>
                <a:cubicBezTo>
                  <a:pt x="164978" y="567785"/>
                  <a:pt x="164978" y="567785"/>
                  <a:pt x="154505" y="570773"/>
                </a:cubicBezTo>
                <a:cubicBezTo>
                  <a:pt x="154505" y="570773"/>
                  <a:pt x="154505" y="570773"/>
                  <a:pt x="147025" y="570773"/>
                </a:cubicBezTo>
                <a:cubicBezTo>
                  <a:pt x="147025" y="570773"/>
                  <a:pt x="147025" y="570773"/>
                  <a:pt x="139545" y="573761"/>
                </a:cubicBezTo>
                <a:cubicBezTo>
                  <a:pt x="139545" y="573761"/>
                  <a:pt x="139545" y="573761"/>
                  <a:pt x="129072" y="579738"/>
                </a:cubicBezTo>
                <a:cubicBezTo>
                  <a:pt x="129072" y="579738"/>
                  <a:pt x="129072" y="579738"/>
                  <a:pt x="132064" y="587209"/>
                </a:cubicBezTo>
                <a:cubicBezTo>
                  <a:pt x="132064" y="587209"/>
                  <a:pt x="132064" y="587209"/>
                  <a:pt x="129072" y="588703"/>
                </a:cubicBezTo>
                <a:cubicBezTo>
                  <a:pt x="129072" y="588703"/>
                  <a:pt x="129072" y="588703"/>
                  <a:pt x="121592" y="584220"/>
                </a:cubicBezTo>
                <a:cubicBezTo>
                  <a:pt x="121592" y="584220"/>
                  <a:pt x="121592" y="584220"/>
                  <a:pt x="114111" y="581232"/>
                </a:cubicBezTo>
                <a:cubicBezTo>
                  <a:pt x="114111" y="581232"/>
                  <a:pt x="114111" y="581232"/>
                  <a:pt x="108127" y="572267"/>
                </a:cubicBezTo>
                <a:cubicBezTo>
                  <a:pt x="108127" y="572267"/>
                  <a:pt x="108127" y="572267"/>
                  <a:pt x="106631" y="575255"/>
                </a:cubicBezTo>
                <a:cubicBezTo>
                  <a:pt x="106631" y="575255"/>
                  <a:pt x="106631" y="575255"/>
                  <a:pt x="106631" y="587209"/>
                </a:cubicBezTo>
                <a:cubicBezTo>
                  <a:pt x="106631" y="587209"/>
                  <a:pt x="106631" y="587209"/>
                  <a:pt x="97655" y="587209"/>
                </a:cubicBezTo>
                <a:cubicBezTo>
                  <a:pt x="97655" y="587209"/>
                  <a:pt x="97655" y="587209"/>
                  <a:pt x="97655" y="591691"/>
                </a:cubicBezTo>
                <a:cubicBezTo>
                  <a:pt x="97655" y="591691"/>
                  <a:pt x="97655" y="591691"/>
                  <a:pt x="88678" y="591691"/>
                </a:cubicBezTo>
                <a:cubicBezTo>
                  <a:pt x="88678" y="591691"/>
                  <a:pt x="88678" y="591691"/>
                  <a:pt x="88678" y="590197"/>
                </a:cubicBezTo>
                <a:cubicBezTo>
                  <a:pt x="88678" y="588703"/>
                  <a:pt x="84190" y="588703"/>
                  <a:pt x="84190" y="588703"/>
                </a:cubicBezTo>
                <a:cubicBezTo>
                  <a:pt x="84190" y="588703"/>
                  <a:pt x="84190" y="588703"/>
                  <a:pt x="78206" y="588703"/>
                </a:cubicBezTo>
                <a:cubicBezTo>
                  <a:pt x="78206" y="588703"/>
                  <a:pt x="78206" y="588703"/>
                  <a:pt x="70725" y="590197"/>
                </a:cubicBezTo>
                <a:cubicBezTo>
                  <a:pt x="70725" y="590197"/>
                  <a:pt x="70725" y="590197"/>
                  <a:pt x="61749" y="599162"/>
                </a:cubicBezTo>
                <a:cubicBezTo>
                  <a:pt x="61749" y="599162"/>
                  <a:pt x="61749" y="599162"/>
                  <a:pt x="45292" y="599162"/>
                </a:cubicBezTo>
                <a:cubicBezTo>
                  <a:pt x="45292" y="599162"/>
                  <a:pt x="45292" y="599162"/>
                  <a:pt x="30331" y="599162"/>
                </a:cubicBezTo>
                <a:cubicBezTo>
                  <a:pt x="30331" y="599162"/>
                  <a:pt x="30331" y="599162"/>
                  <a:pt x="30331" y="593185"/>
                </a:cubicBezTo>
                <a:cubicBezTo>
                  <a:pt x="30331" y="593185"/>
                  <a:pt x="30331" y="593185"/>
                  <a:pt x="40804" y="581232"/>
                </a:cubicBezTo>
                <a:cubicBezTo>
                  <a:pt x="40804" y="581232"/>
                  <a:pt x="40804" y="581232"/>
                  <a:pt x="58757" y="581232"/>
                </a:cubicBezTo>
                <a:cubicBezTo>
                  <a:pt x="58757" y="581232"/>
                  <a:pt x="58757" y="581232"/>
                  <a:pt x="66237" y="581232"/>
                </a:cubicBezTo>
                <a:cubicBezTo>
                  <a:pt x="66237" y="581232"/>
                  <a:pt x="66237" y="581232"/>
                  <a:pt x="73717" y="576750"/>
                </a:cubicBezTo>
                <a:cubicBezTo>
                  <a:pt x="73717" y="576750"/>
                  <a:pt x="73717" y="576750"/>
                  <a:pt x="84190" y="573761"/>
                </a:cubicBezTo>
                <a:cubicBezTo>
                  <a:pt x="84190" y="573761"/>
                  <a:pt x="84190" y="573761"/>
                  <a:pt x="88678" y="570773"/>
                </a:cubicBezTo>
                <a:cubicBezTo>
                  <a:pt x="88678" y="570773"/>
                  <a:pt x="88678" y="570773"/>
                  <a:pt x="93166" y="563302"/>
                </a:cubicBezTo>
                <a:cubicBezTo>
                  <a:pt x="93166" y="563302"/>
                  <a:pt x="93166" y="563302"/>
                  <a:pt x="102143" y="558820"/>
                </a:cubicBezTo>
                <a:cubicBezTo>
                  <a:pt x="102143" y="558820"/>
                  <a:pt x="102143" y="558820"/>
                  <a:pt x="115607" y="557325"/>
                </a:cubicBezTo>
                <a:cubicBezTo>
                  <a:pt x="115607" y="557325"/>
                  <a:pt x="115607" y="557325"/>
                  <a:pt x="123088" y="557325"/>
                </a:cubicBezTo>
                <a:cubicBezTo>
                  <a:pt x="123088" y="557325"/>
                  <a:pt x="123088" y="557325"/>
                  <a:pt x="129072" y="563302"/>
                </a:cubicBezTo>
                <a:cubicBezTo>
                  <a:pt x="129072" y="563302"/>
                  <a:pt x="129072" y="563302"/>
                  <a:pt x="135056" y="558820"/>
                </a:cubicBezTo>
                <a:cubicBezTo>
                  <a:pt x="135056" y="558820"/>
                  <a:pt x="135056" y="558820"/>
                  <a:pt x="141041" y="549855"/>
                </a:cubicBezTo>
                <a:cubicBezTo>
                  <a:pt x="141041" y="549855"/>
                  <a:pt x="141041" y="549855"/>
                  <a:pt x="148521" y="542384"/>
                </a:cubicBezTo>
                <a:cubicBezTo>
                  <a:pt x="148521" y="542384"/>
                  <a:pt x="148521" y="542384"/>
                  <a:pt x="156001" y="537901"/>
                </a:cubicBezTo>
                <a:cubicBezTo>
                  <a:pt x="156001" y="537901"/>
                  <a:pt x="156001" y="537901"/>
                  <a:pt x="170962" y="534913"/>
                </a:cubicBezTo>
                <a:cubicBezTo>
                  <a:pt x="170962" y="534913"/>
                  <a:pt x="170962" y="534913"/>
                  <a:pt x="176946" y="528936"/>
                </a:cubicBezTo>
                <a:cubicBezTo>
                  <a:pt x="176946" y="528936"/>
                  <a:pt x="176946" y="528936"/>
                  <a:pt x="184427" y="521465"/>
                </a:cubicBezTo>
                <a:cubicBezTo>
                  <a:pt x="184427" y="521465"/>
                  <a:pt x="184427" y="521465"/>
                  <a:pt x="193403" y="513994"/>
                </a:cubicBezTo>
                <a:cubicBezTo>
                  <a:pt x="193403" y="513994"/>
                  <a:pt x="193403" y="513994"/>
                  <a:pt x="200884" y="509512"/>
                </a:cubicBezTo>
                <a:cubicBezTo>
                  <a:pt x="200884" y="509512"/>
                  <a:pt x="200884" y="509512"/>
                  <a:pt x="203876" y="500547"/>
                </a:cubicBezTo>
                <a:cubicBezTo>
                  <a:pt x="203876" y="500547"/>
                  <a:pt x="203876" y="500547"/>
                  <a:pt x="205372" y="487099"/>
                </a:cubicBezTo>
                <a:cubicBezTo>
                  <a:pt x="205372" y="487099"/>
                  <a:pt x="205372" y="487099"/>
                  <a:pt x="208364" y="478134"/>
                </a:cubicBezTo>
                <a:cubicBezTo>
                  <a:pt x="208364" y="478134"/>
                  <a:pt x="208364" y="478134"/>
                  <a:pt x="209860" y="475146"/>
                </a:cubicBezTo>
                <a:cubicBezTo>
                  <a:pt x="209860" y="475146"/>
                  <a:pt x="209860" y="475146"/>
                  <a:pt x="217340" y="464687"/>
                </a:cubicBezTo>
                <a:cubicBezTo>
                  <a:pt x="217340" y="464687"/>
                  <a:pt x="217340" y="464687"/>
                  <a:pt x="212852" y="464687"/>
                </a:cubicBezTo>
                <a:cubicBezTo>
                  <a:pt x="212852" y="464687"/>
                  <a:pt x="212852" y="464687"/>
                  <a:pt x="205372" y="466181"/>
                </a:cubicBezTo>
                <a:cubicBezTo>
                  <a:pt x="205372" y="466181"/>
                  <a:pt x="205372" y="466181"/>
                  <a:pt x="200884" y="466181"/>
                </a:cubicBezTo>
                <a:cubicBezTo>
                  <a:pt x="200884" y="466181"/>
                  <a:pt x="200884" y="466181"/>
                  <a:pt x="193403" y="464687"/>
                </a:cubicBezTo>
                <a:cubicBezTo>
                  <a:pt x="193403" y="464687"/>
                  <a:pt x="193403" y="464687"/>
                  <a:pt x="190411" y="461699"/>
                </a:cubicBezTo>
                <a:cubicBezTo>
                  <a:pt x="190411" y="461699"/>
                  <a:pt x="190411" y="461699"/>
                  <a:pt x="197891" y="454228"/>
                </a:cubicBezTo>
                <a:cubicBezTo>
                  <a:pt x="197891" y="454228"/>
                  <a:pt x="197891" y="454228"/>
                  <a:pt x="190411" y="455722"/>
                </a:cubicBezTo>
                <a:cubicBezTo>
                  <a:pt x="190411" y="455722"/>
                  <a:pt x="190411" y="455722"/>
                  <a:pt x="185923" y="460204"/>
                </a:cubicBezTo>
                <a:cubicBezTo>
                  <a:pt x="185923" y="460204"/>
                  <a:pt x="185923" y="460204"/>
                  <a:pt x="182931" y="470664"/>
                </a:cubicBezTo>
                <a:cubicBezTo>
                  <a:pt x="182931" y="470664"/>
                  <a:pt x="182931" y="470664"/>
                  <a:pt x="178442" y="475146"/>
                </a:cubicBezTo>
                <a:cubicBezTo>
                  <a:pt x="178442" y="475146"/>
                  <a:pt x="178442" y="475146"/>
                  <a:pt x="176946" y="470664"/>
                </a:cubicBezTo>
                <a:cubicBezTo>
                  <a:pt x="176946" y="470664"/>
                  <a:pt x="176946" y="470664"/>
                  <a:pt x="172458" y="464687"/>
                </a:cubicBezTo>
                <a:cubicBezTo>
                  <a:pt x="172458" y="464687"/>
                  <a:pt x="172458" y="464687"/>
                  <a:pt x="164978" y="457216"/>
                </a:cubicBezTo>
                <a:cubicBezTo>
                  <a:pt x="164978" y="457216"/>
                  <a:pt x="164978" y="457216"/>
                  <a:pt x="153009" y="449745"/>
                </a:cubicBezTo>
                <a:cubicBezTo>
                  <a:pt x="153009" y="449745"/>
                  <a:pt x="153009" y="449745"/>
                  <a:pt x="150017" y="449745"/>
                </a:cubicBezTo>
                <a:cubicBezTo>
                  <a:pt x="150017" y="449745"/>
                  <a:pt x="150017" y="449745"/>
                  <a:pt x="139545" y="457216"/>
                </a:cubicBezTo>
                <a:cubicBezTo>
                  <a:pt x="139545" y="457216"/>
                  <a:pt x="139545" y="457216"/>
                  <a:pt x="133560" y="457216"/>
                </a:cubicBezTo>
                <a:cubicBezTo>
                  <a:pt x="133560" y="457216"/>
                  <a:pt x="133560" y="457216"/>
                  <a:pt x="124584" y="457216"/>
                </a:cubicBezTo>
                <a:cubicBezTo>
                  <a:pt x="124584" y="457216"/>
                  <a:pt x="124584" y="457216"/>
                  <a:pt x="126080" y="437792"/>
                </a:cubicBezTo>
                <a:cubicBezTo>
                  <a:pt x="126080" y="437792"/>
                  <a:pt x="126080" y="437792"/>
                  <a:pt x="127576" y="431815"/>
                </a:cubicBezTo>
                <a:cubicBezTo>
                  <a:pt x="127576" y="431815"/>
                  <a:pt x="127576" y="431815"/>
                  <a:pt x="132064" y="425838"/>
                </a:cubicBezTo>
                <a:cubicBezTo>
                  <a:pt x="132064" y="425838"/>
                  <a:pt x="132064" y="425838"/>
                  <a:pt x="132064" y="418368"/>
                </a:cubicBezTo>
                <a:cubicBezTo>
                  <a:pt x="132064" y="418368"/>
                  <a:pt x="132064" y="418368"/>
                  <a:pt x="130568" y="406414"/>
                </a:cubicBezTo>
                <a:cubicBezTo>
                  <a:pt x="130568" y="406414"/>
                  <a:pt x="130568" y="406414"/>
                  <a:pt x="127576" y="394461"/>
                </a:cubicBezTo>
                <a:cubicBezTo>
                  <a:pt x="127576" y="394461"/>
                  <a:pt x="127576" y="394461"/>
                  <a:pt x="124584" y="397449"/>
                </a:cubicBezTo>
                <a:cubicBezTo>
                  <a:pt x="124584" y="397449"/>
                  <a:pt x="124584" y="397449"/>
                  <a:pt x="118600" y="403426"/>
                </a:cubicBezTo>
                <a:cubicBezTo>
                  <a:pt x="118600" y="403426"/>
                  <a:pt x="118600" y="403426"/>
                  <a:pt x="114111" y="406414"/>
                </a:cubicBezTo>
                <a:cubicBezTo>
                  <a:pt x="114111" y="406414"/>
                  <a:pt x="114111" y="406414"/>
                  <a:pt x="109623" y="406414"/>
                </a:cubicBezTo>
                <a:cubicBezTo>
                  <a:pt x="109623" y="406414"/>
                  <a:pt x="109623" y="406414"/>
                  <a:pt x="105135" y="401932"/>
                </a:cubicBezTo>
                <a:cubicBezTo>
                  <a:pt x="105135" y="401932"/>
                  <a:pt x="105135" y="401932"/>
                  <a:pt x="102143" y="401932"/>
                </a:cubicBezTo>
                <a:cubicBezTo>
                  <a:pt x="102143" y="401932"/>
                  <a:pt x="102143" y="401932"/>
                  <a:pt x="96158" y="398943"/>
                </a:cubicBezTo>
                <a:cubicBezTo>
                  <a:pt x="96158" y="398943"/>
                  <a:pt x="96158" y="398943"/>
                  <a:pt x="91670" y="394461"/>
                </a:cubicBezTo>
                <a:cubicBezTo>
                  <a:pt x="91670" y="394461"/>
                  <a:pt x="91670" y="394461"/>
                  <a:pt x="87182" y="391473"/>
                </a:cubicBezTo>
                <a:cubicBezTo>
                  <a:pt x="87182" y="391473"/>
                  <a:pt x="87182" y="391473"/>
                  <a:pt x="82694" y="386990"/>
                </a:cubicBezTo>
                <a:cubicBezTo>
                  <a:pt x="82694" y="386990"/>
                  <a:pt x="82694" y="386990"/>
                  <a:pt x="81198" y="382508"/>
                </a:cubicBezTo>
                <a:cubicBezTo>
                  <a:pt x="81198" y="382508"/>
                  <a:pt x="81198" y="382508"/>
                  <a:pt x="79702" y="372048"/>
                </a:cubicBezTo>
                <a:cubicBezTo>
                  <a:pt x="79702" y="372048"/>
                  <a:pt x="79702" y="372048"/>
                  <a:pt x="85686" y="367566"/>
                </a:cubicBezTo>
                <a:cubicBezTo>
                  <a:pt x="85686" y="367566"/>
                  <a:pt x="85686" y="367566"/>
                  <a:pt x="91670" y="367566"/>
                </a:cubicBezTo>
                <a:cubicBezTo>
                  <a:pt x="91670" y="367566"/>
                  <a:pt x="91670" y="367566"/>
                  <a:pt x="99151" y="367566"/>
                </a:cubicBezTo>
                <a:cubicBezTo>
                  <a:pt x="99151" y="367566"/>
                  <a:pt x="99151" y="367566"/>
                  <a:pt x="106631" y="372048"/>
                </a:cubicBezTo>
                <a:cubicBezTo>
                  <a:pt x="106631" y="372048"/>
                  <a:pt x="106631" y="372048"/>
                  <a:pt x="109623" y="364578"/>
                </a:cubicBezTo>
                <a:cubicBezTo>
                  <a:pt x="109623" y="364578"/>
                  <a:pt x="109623" y="364578"/>
                  <a:pt x="105135" y="360095"/>
                </a:cubicBezTo>
                <a:cubicBezTo>
                  <a:pt x="105135" y="360095"/>
                  <a:pt x="105135" y="360095"/>
                  <a:pt x="103639" y="360095"/>
                </a:cubicBezTo>
                <a:cubicBezTo>
                  <a:pt x="103639" y="360095"/>
                  <a:pt x="103639" y="360095"/>
                  <a:pt x="96158" y="360095"/>
                </a:cubicBezTo>
                <a:cubicBezTo>
                  <a:pt x="96158" y="360095"/>
                  <a:pt x="96158" y="360095"/>
                  <a:pt x="91670" y="360095"/>
                </a:cubicBezTo>
                <a:cubicBezTo>
                  <a:pt x="91670" y="360095"/>
                  <a:pt x="91670" y="360095"/>
                  <a:pt x="82694" y="354118"/>
                </a:cubicBezTo>
                <a:cubicBezTo>
                  <a:pt x="82694" y="354118"/>
                  <a:pt x="82694" y="354118"/>
                  <a:pt x="79702" y="348142"/>
                </a:cubicBezTo>
                <a:cubicBezTo>
                  <a:pt x="79702" y="348142"/>
                  <a:pt x="79702" y="348142"/>
                  <a:pt x="76710" y="340671"/>
                </a:cubicBezTo>
                <a:cubicBezTo>
                  <a:pt x="76710" y="340671"/>
                  <a:pt x="76710" y="340671"/>
                  <a:pt x="73717" y="333200"/>
                </a:cubicBezTo>
                <a:cubicBezTo>
                  <a:pt x="73717" y="333200"/>
                  <a:pt x="73717" y="333200"/>
                  <a:pt x="73717" y="330212"/>
                </a:cubicBezTo>
                <a:cubicBezTo>
                  <a:pt x="73717" y="330212"/>
                  <a:pt x="73717" y="330212"/>
                  <a:pt x="76710" y="327223"/>
                </a:cubicBezTo>
                <a:cubicBezTo>
                  <a:pt x="76710" y="327223"/>
                  <a:pt x="76710" y="327223"/>
                  <a:pt x="81198" y="319752"/>
                </a:cubicBezTo>
                <a:cubicBezTo>
                  <a:pt x="81198" y="319752"/>
                  <a:pt x="81198" y="319752"/>
                  <a:pt x="88678" y="310787"/>
                </a:cubicBezTo>
                <a:cubicBezTo>
                  <a:pt x="88678" y="310787"/>
                  <a:pt x="88678" y="310787"/>
                  <a:pt x="97655" y="304811"/>
                </a:cubicBezTo>
                <a:cubicBezTo>
                  <a:pt x="97655" y="304811"/>
                  <a:pt x="97655" y="304811"/>
                  <a:pt x="103639" y="297340"/>
                </a:cubicBezTo>
                <a:cubicBezTo>
                  <a:pt x="103639" y="297340"/>
                  <a:pt x="103639" y="297340"/>
                  <a:pt x="105135" y="289869"/>
                </a:cubicBezTo>
                <a:cubicBezTo>
                  <a:pt x="105135" y="289869"/>
                  <a:pt x="105135" y="289869"/>
                  <a:pt x="112615" y="282398"/>
                </a:cubicBezTo>
                <a:cubicBezTo>
                  <a:pt x="112615" y="282398"/>
                  <a:pt x="112615" y="282398"/>
                  <a:pt x="118600" y="280904"/>
                </a:cubicBezTo>
                <a:cubicBezTo>
                  <a:pt x="118600" y="280904"/>
                  <a:pt x="118600" y="280904"/>
                  <a:pt x="123088" y="283892"/>
                </a:cubicBezTo>
                <a:cubicBezTo>
                  <a:pt x="123088" y="283892"/>
                  <a:pt x="123088" y="283892"/>
                  <a:pt x="127576" y="289869"/>
                </a:cubicBezTo>
                <a:cubicBezTo>
                  <a:pt x="127576" y="289869"/>
                  <a:pt x="127576" y="289869"/>
                  <a:pt x="130568" y="289869"/>
                </a:cubicBezTo>
                <a:cubicBezTo>
                  <a:pt x="130568" y="289869"/>
                  <a:pt x="130568" y="289869"/>
                  <a:pt x="136552" y="289869"/>
                </a:cubicBezTo>
                <a:cubicBezTo>
                  <a:pt x="136552" y="289869"/>
                  <a:pt x="136552" y="289869"/>
                  <a:pt x="139545" y="289869"/>
                </a:cubicBezTo>
                <a:cubicBezTo>
                  <a:pt x="139545" y="289869"/>
                  <a:pt x="139545" y="289869"/>
                  <a:pt x="144033" y="283892"/>
                </a:cubicBezTo>
                <a:cubicBezTo>
                  <a:pt x="144033" y="283892"/>
                  <a:pt x="144033" y="283892"/>
                  <a:pt x="148521" y="283892"/>
                </a:cubicBezTo>
                <a:cubicBezTo>
                  <a:pt x="148521" y="283892"/>
                  <a:pt x="148521" y="283892"/>
                  <a:pt x="150017" y="280904"/>
                </a:cubicBezTo>
                <a:cubicBezTo>
                  <a:pt x="150017" y="280904"/>
                  <a:pt x="150017" y="280904"/>
                  <a:pt x="153009" y="276422"/>
                </a:cubicBezTo>
                <a:cubicBezTo>
                  <a:pt x="153009" y="276422"/>
                  <a:pt x="153009" y="276422"/>
                  <a:pt x="154505" y="280904"/>
                </a:cubicBezTo>
                <a:cubicBezTo>
                  <a:pt x="154505" y="280904"/>
                  <a:pt x="154505" y="280904"/>
                  <a:pt x="158994" y="280904"/>
                </a:cubicBezTo>
                <a:cubicBezTo>
                  <a:pt x="158994" y="280904"/>
                  <a:pt x="158994" y="280904"/>
                  <a:pt x="161986" y="280904"/>
                </a:cubicBezTo>
                <a:cubicBezTo>
                  <a:pt x="161986" y="280904"/>
                  <a:pt x="161986" y="280904"/>
                  <a:pt x="167970" y="280904"/>
                </a:cubicBezTo>
                <a:cubicBezTo>
                  <a:pt x="167970" y="280904"/>
                  <a:pt x="167970" y="280904"/>
                  <a:pt x="172458" y="276422"/>
                </a:cubicBezTo>
                <a:cubicBezTo>
                  <a:pt x="172458" y="276422"/>
                  <a:pt x="172458" y="276422"/>
                  <a:pt x="176946" y="276422"/>
                </a:cubicBezTo>
                <a:cubicBezTo>
                  <a:pt x="176946" y="276422"/>
                  <a:pt x="176946" y="276422"/>
                  <a:pt x="178442" y="265962"/>
                </a:cubicBezTo>
                <a:cubicBezTo>
                  <a:pt x="178442" y="265962"/>
                  <a:pt x="178442" y="265962"/>
                  <a:pt x="175450" y="258491"/>
                </a:cubicBezTo>
                <a:cubicBezTo>
                  <a:pt x="175450" y="258491"/>
                  <a:pt x="175450" y="258491"/>
                  <a:pt x="172458" y="246538"/>
                </a:cubicBezTo>
                <a:cubicBezTo>
                  <a:pt x="172458" y="246538"/>
                  <a:pt x="172458" y="246538"/>
                  <a:pt x="178442" y="246538"/>
                </a:cubicBezTo>
                <a:cubicBezTo>
                  <a:pt x="178442" y="246538"/>
                  <a:pt x="178442" y="246538"/>
                  <a:pt x="184427" y="240561"/>
                </a:cubicBezTo>
                <a:cubicBezTo>
                  <a:pt x="184427" y="240561"/>
                  <a:pt x="184427" y="240561"/>
                  <a:pt x="182931" y="231596"/>
                </a:cubicBezTo>
                <a:cubicBezTo>
                  <a:pt x="182931" y="231596"/>
                  <a:pt x="182931" y="231596"/>
                  <a:pt x="173954" y="230102"/>
                </a:cubicBezTo>
                <a:cubicBezTo>
                  <a:pt x="173954" y="230102"/>
                  <a:pt x="173954" y="230102"/>
                  <a:pt x="169466" y="230102"/>
                </a:cubicBezTo>
                <a:cubicBezTo>
                  <a:pt x="169466" y="230102"/>
                  <a:pt x="169466" y="230102"/>
                  <a:pt x="164978" y="231596"/>
                </a:cubicBezTo>
                <a:cubicBezTo>
                  <a:pt x="164978" y="231596"/>
                  <a:pt x="164978" y="231596"/>
                  <a:pt x="160490" y="234585"/>
                </a:cubicBezTo>
                <a:cubicBezTo>
                  <a:pt x="160490" y="234585"/>
                  <a:pt x="160490" y="234585"/>
                  <a:pt x="157497" y="240561"/>
                </a:cubicBezTo>
                <a:cubicBezTo>
                  <a:pt x="157497" y="240561"/>
                  <a:pt x="157497" y="240561"/>
                  <a:pt x="153009" y="240561"/>
                </a:cubicBezTo>
                <a:cubicBezTo>
                  <a:pt x="153009" y="240561"/>
                  <a:pt x="153009" y="240561"/>
                  <a:pt x="148521" y="231596"/>
                </a:cubicBezTo>
                <a:cubicBezTo>
                  <a:pt x="148521" y="231596"/>
                  <a:pt x="148521" y="231596"/>
                  <a:pt x="136552" y="231596"/>
                </a:cubicBezTo>
                <a:cubicBezTo>
                  <a:pt x="136552" y="231596"/>
                  <a:pt x="136552" y="231596"/>
                  <a:pt x="123088" y="231596"/>
                </a:cubicBezTo>
                <a:cubicBezTo>
                  <a:pt x="123088" y="231596"/>
                  <a:pt x="123088" y="231596"/>
                  <a:pt x="112615" y="228608"/>
                </a:cubicBezTo>
                <a:cubicBezTo>
                  <a:pt x="112615" y="228608"/>
                  <a:pt x="112615" y="228608"/>
                  <a:pt x="102143" y="224125"/>
                </a:cubicBezTo>
                <a:cubicBezTo>
                  <a:pt x="102143" y="224125"/>
                  <a:pt x="102143" y="224125"/>
                  <a:pt x="96158" y="216654"/>
                </a:cubicBezTo>
                <a:cubicBezTo>
                  <a:pt x="96158" y="216654"/>
                  <a:pt x="96158" y="216654"/>
                  <a:pt x="94662" y="201713"/>
                </a:cubicBezTo>
                <a:cubicBezTo>
                  <a:pt x="94662" y="201713"/>
                  <a:pt x="94662" y="201713"/>
                  <a:pt x="102143" y="198724"/>
                </a:cubicBezTo>
                <a:cubicBezTo>
                  <a:pt x="102143" y="198724"/>
                  <a:pt x="102143" y="198724"/>
                  <a:pt x="106631" y="195736"/>
                </a:cubicBezTo>
                <a:cubicBezTo>
                  <a:pt x="106631" y="195736"/>
                  <a:pt x="106631" y="195736"/>
                  <a:pt x="96158" y="191254"/>
                </a:cubicBezTo>
                <a:cubicBezTo>
                  <a:pt x="96158" y="191254"/>
                  <a:pt x="96158" y="191254"/>
                  <a:pt x="90174" y="186771"/>
                </a:cubicBezTo>
                <a:cubicBezTo>
                  <a:pt x="90174" y="186771"/>
                  <a:pt x="90174" y="186771"/>
                  <a:pt x="82694" y="180794"/>
                </a:cubicBezTo>
                <a:cubicBezTo>
                  <a:pt x="82694" y="180794"/>
                  <a:pt x="82694" y="180794"/>
                  <a:pt x="81198" y="177806"/>
                </a:cubicBezTo>
                <a:cubicBezTo>
                  <a:pt x="81198" y="177806"/>
                  <a:pt x="81198" y="177806"/>
                  <a:pt x="87182" y="173324"/>
                </a:cubicBezTo>
                <a:cubicBezTo>
                  <a:pt x="87182" y="173324"/>
                  <a:pt x="87182" y="173324"/>
                  <a:pt x="91670" y="173324"/>
                </a:cubicBezTo>
                <a:cubicBezTo>
                  <a:pt x="91670" y="173324"/>
                  <a:pt x="91670" y="173324"/>
                  <a:pt x="100647" y="171829"/>
                </a:cubicBezTo>
                <a:cubicBezTo>
                  <a:pt x="100647" y="171829"/>
                  <a:pt x="100647" y="171829"/>
                  <a:pt x="112615" y="164359"/>
                </a:cubicBezTo>
                <a:cubicBezTo>
                  <a:pt x="112615" y="164359"/>
                  <a:pt x="112615" y="164359"/>
                  <a:pt x="114111" y="167347"/>
                </a:cubicBezTo>
                <a:cubicBezTo>
                  <a:pt x="114111" y="167347"/>
                  <a:pt x="114111" y="167347"/>
                  <a:pt x="121592" y="164359"/>
                </a:cubicBezTo>
                <a:cubicBezTo>
                  <a:pt x="121592" y="164359"/>
                  <a:pt x="121592" y="164359"/>
                  <a:pt x="121592" y="162864"/>
                </a:cubicBezTo>
                <a:cubicBezTo>
                  <a:pt x="121592" y="162864"/>
                  <a:pt x="121592" y="162864"/>
                  <a:pt x="126080" y="161370"/>
                </a:cubicBezTo>
                <a:cubicBezTo>
                  <a:pt x="126080" y="161370"/>
                  <a:pt x="126080" y="161370"/>
                  <a:pt x="135056" y="159876"/>
                </a:cubicBezTo>
                <a:cubicBezTo>
                  <a:pt x="135056" y="159876"/>
                  <a:pt x="135056" y="159876"/>
                  <a:pt x="145529" y="159876"/>
                </a:cubicBezTo>
                <a:cubicBezTo>
                  <a:pt x="145529" y="159876"/>
                  <a:pt x="145529" y="159876"/>
                  <a:pt x="150017" y="162864"/>
                </a:cubicBezTo>
                <a:cubicBezTo>
                  <a:pt x="150017" y="162864"/>
                  <a:pt x="150017" y="162864"/>
                  <a:pt x="147025" y="170335"/>
                </a:cubicBezTo>
                <a:cubicBezTo>
                  <a:pt x="147025" y="170335"/>
                  <a:pt x="147025" y="170335"/>
                  <a:pt x="147025" y="173324"/>
                </a:cubicBezTo>
                <a:cubicBezTo>
                  <a:pt x="147025" y="173324"/>
                  <a:pt x="147025" y="173324"/>
                  <a:pt x="151513" y="176312"/>
                </a:cubicBezTo>
                <a:cubicBezTo>
                  <a:pt x="151513" y="176312"/>
                  <a:pt x="151513" y="176312"/>
                  <a:pt x="156001" y="180794"/>
                </a:cubicBezTo>
                <a:cubicBezTo>
                  <a:pt x="156001" y="180794"/>
                  <a:pt x="156001" y="180794"/>
                  <a:pt x="164978" y="180794"/>
                </a:cubicBezTo>
                <a:cubicBezTo>
                  <a:pt x="164978" y="180794"/>
                  <a:pt x="164978" y="180794"/>
                  <a:pt x="176946" y="183783"/>
                </a:cubicBezTo>
                <a:cubicBezTo>
                  <a:pt x="176946" y="183783"/>
                  <a:pt x="176946" y="183783"/>
                  <a:pt x="185923" y="179300"/>
                </a:cubicBezTo>
                <a:cubicBezTo>
                  <a:pt x="185923" y="179300"/>
                  <a:pt x="185923" y="179300"/>
                  <a:pt x="191907" y="173324"/>
                </a:cubicBezTo>
                <a:cubicBezTo>
                  <a:pt x="191907" y="173324"/>
                  <a:pt x="191907" y="173324"/>
                  <a:pt x="199387" y="168841"/>
                </a:cubicBezTo>
                <a:cubicBezTo>
                  <a:pt x="199387" y="168841"/>
                  <a:pt x="193403" y="165853"/>
                  <a:pt x="191907" y="165853"/>
                </a:cubicBezTo>
                <a:cubicBezTo>
                  <a:pt x="188915" y="165853"/>
                  <a:pt x="185923" y="162864"/>
                  <a:pt x="185923" y="162864"/>
                </a:cubicBezTo>
                <a:cubicBezTo>
                  <a:pt x="185923" y="162864"/>
                  <a:pt x="185923" y="162864"/>
                  <a:pt x="181435" y="159876"/>
                </a:cubicBezTo>
                <a:cubicBezTo>
                  <a:pt x="181435" y="159876"/>
                  <a:pt x="181435" y="159876"/>
                  <a:pt x="181435" y="153899"/>
                </a:cubicBezTo>
                <a:cubicBezTo>
                  <a:pt x="181435" y="153899"/>
                  <a:pt x="181435" y="153899"/>
                  <a:pt x="179939" y="146428"/>
                </a:cubicBezTo>
                <a:cubicBezTo>
                  <a:pt x="179939" y="146428"/>
                  <a:pt x="179939" y="146428"/>
                  <a:pt x="157497" y="140452"/>
                </a:cubicBezTo>
                <a:cubicBezTo>
                  <a:pt x="157497" y="140452"/>
                  <a:pt x="157497" y="140452"/>
                  <a:pt x="157497" y="118039"/>
                </a:cubicBezTo>
                <a:cubicBezTo>
                  <a:pt x="157497" y="118039"/>
                  <a:pt x="157497" y="118039"/>
                  <a:pt x="147025" y="107580"/>
                </a:cubicBezTo>
                <a:cubicBezTo>
                  <a:pt x="147025" y="107580"/>
                  <a:pt x="147025" y="107580"/>
                  <a:pt x="126080" y="85168"/>
                </a:cubicBezTo>
                <a:cubicBezTo>
                  <a:pt x="126080" y="85168"/>
                  <a:pt x="126080" y="85168"/>
                  <a:pt x="129072" y="85168"/>
                </a:cubicBezTo>
                <a:cubicBezTo>
                  <a:pt x="129072" y="85168"/>
                  <a:pt x="129072" y="85168"/>
                  <a:pt x="129072" y="80685"/>
                </a:cubicBezTo>
                <a:cubicBezTo>
                  <a:pt x="129072" y="80685"/>
                  <a:pt x="129072" y="80685"/>
                  <a:pt x="136552" y="80685"/>
                </a:cubicBezTo>
                <a:cubicBezTo>
                  <a:pt x="136552" y="80685"/>
                  <a:pt x="136552" y="80685"/>
                  <a:pt x="136552" y="74708"/>
                </a:cubicBezTo>
                <a:cubicBezTo>
                  <a:pt x="136552" y="74708"/>
                  <a:pt x="136552" y="74708"/>
                  <a:pt x="138048" y="67238"/>
                </a:cubicBezTo>
                <a:cubicBezTo>
                  <a:pt x="138048" y="67238"/>
                  <a:pt x="138048" y="67238"/>
                  <a:pt x="142537" y="67238"/>
                </a:cubicBezTo>
                <a:cubicBezTo>
                  <a:pt x="142537" y="67238"/>
                  <a:pt x="142537" y="67238"/>
                  <a:pt x="147025" y="70226"/>
                </a:cubicBezTo>
                <a:cubicBezTo>
                  <a:pt x="147025" y="70226"/>
                  <a:pt x="147025" y="70226"/>
                  <a:pt x="154505" y="70226"/>
                </a:cubicBezTo>
                <a:cubicBezTo>
                  <a:pt x="154505" y="70226"/>
                  <a:pt x="154505" y="70226"/>
                  <a:pt x="157497" y="70226"/>
                </a:cubicBezTo>
                <a:cubicBezTo>
                  <a:pt x="157497" y="70226"/>
                  <a:pt x="157497" y="70226"/>
                  <a:pt x="164978" y="70226"/>
                </a:cubicBezTo>
                <a:cubicBezTo>
                  <a:pt x="164978" y="70226"/>
                  <a:pt x="164978" y="70226"/>
                  <a:pt x="178442" y="65743"/>
                </a:cubicBezTo>
                <a:cubicBezTo>
                  <a:pt x="178442" y="65743"/>
                  <a:pt x="178442" y="65743"/>
                  <a:pt x="182931" y="61261"/>
                </a:cubicBezTo>
                <a:cubicBezTo>
                  <a:pt x="182931" y="61261"/>
                  <a:pt x="182931" y="61261"/>
                  <a:pt x="187419" y="53790"/>
                </a:cubicBezTo>
                <a:cubicBezTo>
                  <a:pt x="187419" y="53790"/>
                  <a:pt x="187419" y="53790"/>
                  <a:pt x="187419" y="41837"/>
                </a:cubicBezTo>
                <a:cubicBezTo>
                  <a:pt x="187419" y="41837"/>
                  <a:pt x="187419" y="41837"/>
                  <a:pt x="191907" y="41837"/>
                </a:cubicBezTo>
                <a:cubicBezTo>
                  <a:pt x="191907" y="41837"/>
                  <a:pt x="191907" y="41837"/>
                  <a:pt x="196395" y="37354"/>
                </a:cubicBezTo>
                <a:cubicBezTo>
                  <a:pt x="196395" y="37354"/>
                  <a:pt x="196395" y="37354"/>
                  <a:pt x="205372" y="29883"/>
                </a:cubicBezTo>
                <a:cubicBezTo>
                  <a:pt x="205372" y="29883"/>
                  <a:pt x="205372" y="29883"/>
                  <a:pt x="221829" y="26895"/>
                </a:cubicBezTo>
                <a:cubicBezTo>
                  <a:pt x="221829" y="26895"/>
                  <a:pt x="221829" y="26895"/>
                  <a:pt x="227813" y="19424"/>
                </a:cubicBezTo>
                <a:cubicBezTo>
                  <a:pt x="227813" y="19424"/>
                  <a:pt x="227813" y="19424"/>
                  <a:pt x="233797" y="16436"/>
                </a:cubicBezTo>
                <a:cubicBezTo>
                  <a:pt x="233797" y="16436"/>
                  <a:pt x="233797" y="16436"/>
                  <a:pt x="238285" y="11953"/>
                </a:cubicBezTo>
                <a:cubicBezTo>
                  <a:pt x="238285" y="11953"/>
                  <a:pt x="238285" y="11953"/>
                  <a:pt x="262223" y="13447"/>
                </a:cubicBezTo>
                <a:cubicBezTo>
                  <a:pt x="262223" y="13447"/>
                  <a:pt x="262223" y="13447"/>
                  <a:pt x="265215" y="5977"/>
                </a:cubicBezTo>
                <a:cubicBezTo>
                  <a:pt x="265215" y="5977"/>
                  <a:pt x="265215" y="5977"/>
                  <a:pt x="277183" y="0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94" name="Freeform 68721">
            <a:extLst>
              <a:ext uri="{FF2B5EF4-FFF2-40B4-BE49-F238E27FC236}">
                <a16:creationId xmlns:a16="http://schemas.microsoft.com/office/drawing/2014/main" id="{0A101CA6-AE25-6E5A-75EB-14DA9A40F2C3}"/>
              </a:ext>
            </a:extLst>
          </p:cNvPr>
          <p:cNvSpPr>
            <a:spLocks/>
          </p:cNvSpPr>
          <p:nvPr/>
        </p:nvSpPr>
        <p:spPr bwMode="auto">
          <a:xfrm>
            <a:off x="6793422" y="4622123"/>
            <a:ext cx="856469" cy="544292"/>
          </a:xfrm>
          <a:custGeom>
            <a:avLst/>
            <a:gdLst>
              <a:gd name="connsiteX0" fmla="*/ 373837 w 470138"/>
              <a:gd name="connsiteY0" fmla="*/ 178512 h 298698"/>
              <a:gd name="connsiteX1" fmla="*/ 376847 w 470138"/>
              <a:gd name="connsiteY1" fmla="*/ 178512 h 298698"/>
              <a:gd name="connsiteX2" fmla="*/ 382865 w 470138"/>
              <a:gd name="connsiteY2" fmla="*/ 178512 h 298698"/>
              <a:gd name="connsiteX3" fmla="*/ 391894 w 470138"/>
              <a:gd name="connsiteY3" fmla="*/ 184447 h 298698"/>
              <a:gd name="connsiteX4" fmla="*/ 399417 w 470138"/>
              <a:gd name="connsiteY4" fmla="*/ 191866 h 298698"/>
              <a:gd name="connsiteX5" fmla="*/ 405436 w 470138"/>
              <a:gd name="connsiteY5" fmla="*/ 193350 h 298698"/>
              <a:gd name="connsiteX6" fmla="*/ 409950 w 470138"/>
              <a:gd name="connsiteY6" fmla="*/ 193350 h 298698"/>
              <a:gd name="connsiteX7" fmla="*/ 417474 w 470138"/>
              <a:gd name="connsiteY7" fmla="*/ 193350 h 298698"/>
              <a:gd name="connsiteX8" fmla="*/ 432521 w 470138"/>
              <a:gd name="connsiteY8" fmla="*/ 199285 h 298698"/>
              <a:gd name="connsiteX9" fmla="*/ 441549 w 470138"/>
              <a:gd name="connsiteY9" fmla="*/ 206704 h 298698"/>
              <a:gd name="connsiteX10" fmla="*/ 441549 w 470138"/>
              <a:gd name="connsiteY10" fmla="*/ 212639 h 298698"/>
              <a:gd name="connsiteX11" fmla="*/ 444558 w 470138"/>
              <a:gd name="connsiteY11" fmla="*/ 225993 h 298698"/>
              <a:gd name="connsiteX12" fmla="*/ 449072 w 470138"/>
              <a:gd name="connsiteY12" fmla="*/ 225993 h 298698"/>
              <a:gd name="connsiteX13" fmla="*/ 452082 w 470138"/>
              <a:gd name="connsiteY13" fmla="*/ 225993 h 298698"/>
              <a:gd name="connsiteX14" fmla="*/ 452082 w 470138"/>
              <a:gd name="connsiteY14" fmla="*/ 234896 h 298698"/>
              <a:gd name="connsiteX15" fmla="*/ 456596 w 470138"/>
              <a:gd name="connsiteY15" fmla="*/ 234896 h 298698"/>
              <a:gd name="connsiteX16" fmla="*/ 462615 w 470138"/>
              <a:gd name="connsiteY16" fmla="*/ 240831 h 298698"/>
              <a:gd name="connsiteX17" fmla="*/ 470138 w 470138"/>
              <a:gd name="connsiteY17" fmla="*/ 240831 h 298698"/>
              <a:gd name="connsiteX18" fmla="*/ 462615 w 470138"/>
              <a:gd name="connsiteY18" fmla="*/ 251217 h 298698"/>
              <a:gd name="connsiteX19" fmla="*/ 456596 w 470138"/>
              <a:gd name="connsiteY19" fmla="*/ 254185 h 298698"/>
              <a:gd name="connsiteX20" fmla="*/ 449072 w 470138"/>
              <a:gd name="connsiteY20" fmla="*/ 267539 h 298698"/>
              <a:gd name="connsiteX21" fmla="*/ 440044 w 470138"/>
              <a:gd name="connsiteY21" fmla="*/ 270506 h 298698"/>
              <a:gd name="connsiteX22" fmla="*/ 421988 w 470138"/>
              <a:gd name="connsiteY22" fmla="*/ 270506 h 298698"/>
              <a:gd name="connsiteX23" fmla="*/ 418978 w 470138"/>
              <a:gd name="connsiteY23" fmla="*/ 274958 h 298698"/>
              <a:gd name="connsiteX24" fmla="*/ 406941 w 470138"/>
              <a:gd name="connsiteY24" fmla="*/ 274958 h 298698"/>
              <a:gd name="connsiteX25" fmla="*/ 403931 w 470138"/>
              <a:gd name="connsiteY25" fmla="*/ 285344 h 298698"/>
              <a:gd name="connsiteX26" fmla="*/ 402427 w 470138"/>
              <a:gd name="connsiteY26" fmla="*/ 292763 h 298698"/>
              <a:gd name="connsiteX27" fmla="*/ 399417 w 470138"/>
              <a:gd name="connsiteY27" fmla="*/ 295731 h 298698"/>
              <a:gd name="connsiteX28" fmla="*/ 396408 w 470138"/>
              <a:gd name="connsiteY28" fmla="*/ 298698 h 298698"/>
              <a:gd name="connsiteX29" fmla="*/ 391894 w 470138"/>
              <a:gd name="connsiteY29" fmla="*/ 298698 h 298698"/>
              <a:gd name="connsiteX30" fmla="*/ 387380 w 470138"/>
              <a:gd name="connsiteY30" fmla="*/ 291279 h 298698"/>
              <a:gd name="connsiteX31" fmla="*/ 376847 w 470138"/>
              <a:gd name="connsiteY31" fmla="*/ 286828 h 298698"/>
              <a:gd name="connsiteX32" fmla="*/ 370828 w 470138"/>
              <a:gd name="connsiteY32" fmla="*/ 280893 h 298698"/>
              <a:gd name="connsiteX33" fmla="*/ 370828 w 470138"/>
              <a:gd name="connsiteY33" fmla="*/ 277925 h 298698"/>
              <a:gd name="connsiteX34" fmla="*/ 370828 w 470138"/>
              <a:gd name="connsiteY34" fmla="*/ 273474 h 298698"/>
              <a:gd name="connsiteX35" fmla="*/ 370828 w 470138"/>
              <a:gd name="connsiteY35" fmla="*/ 267539 h 298698"/>
              <a:gd name="connsiteX36" fmla="*/ 370828 w 470138"/>
              <a:gd name="connsiteY36" fmla="*/ 264571 h 298698"/>
              <a:gd name="connsiteX37" fmla="*/ 370828 w 470138"/>
              <a:gd name="connsiteY37" fmla="*/ 252701 h 298698"/>
              <a:gd name="connsiteX38" fmla="*/ 370828 w 470138"/>
              <a:gd name="connsiteY38" fmla="*/ 249733 h 298698"/>
              <a:gd name="connsiteX39" fmla="*/ 370828 w 470138"/>
              <a:gd name="connsiteY39" fmla="*/ 242315 h 298698"/>
              <a:gd name="connsiteX40" fmla="*/ 363304 w 470138"/>
              <a:gd name="connsiteY40" fmla="*/ 231928 h 298698"/>
              <a:gd name="connsiteX41" fmla="*/ 358790 w 470138"/>
              <a:gd name="connsiteY41" fmla="*/ 227477 h 298698"/>
              <a:gd name="connsiteX42" fmla="*/ 358790 w 470138"/>
              <a:gd name="connsiteY42" fmla="*/ 223025 h 298698"/>
              <a:gd name="connsiteX43" fmla="*/ 358790 w 470138"/>
              <a:gd name="connsiteY43" fmla="*/ 220058 h 298698"/>
              <a:gd name="connsiteX44" fmla="*/ 363304 w 470138"/>
              <a:gd name="connsiteY44" fmla="*/ 214123 h 298698"/>
              <a:gd name="connsiteX45" fmla="*/ 370828 w 470138"/>
              <a:gd name="connsiteY45" fmla="*/ 212639 h 298698"/>
              <a:gd name="connsiteX46" fmla="*/ 376847 w 470138"/>
              <a:gd name="connsiteY46" fmla="*/ 206704 h 298698"/>
              <a:gd name="connsiteX47" fmla="*/ 376847 w 470138"/>
              <a:gd name="connsiteY47" fmla="*/ 199285 h 298698"/>
              <a:gd name="connsiteX48" fmla="*/ 373837 w 470138"/>
              <a:gd name="connsiteY48" fmla="*/ 185931 h 298698"/>
              <a:gd name="connsiteX49" fmla="*/ 373837 w 470138"/>
              <a:gd name="connsiteY49" fmla="*/ 182963 h 298698"/>
              <a:gd name="connsiteX50" fmla="*/ 373837 w 470138"/>
              <a:gd name="connsiteY50" fmla="*/ 178512 h 298698"/>
              <a:gd name="connsiteX51" fmla="*/ 275720 w 470138"/>
              <a:gd name="connsiteY51" fmla="*/ 116651 h 298698"/>
              <a:gd name="connsiteX52" fmla="*/ 281022 w 470138"/>
              <a:gd name="connsiteY52" fmla="*/ 116651 h 298698"/>
              <a:gd name="connsiteX53" fmla="*/ 284556 w 470138"/>
              <a:gd name="connsiteY53" fmla="*/ 116651 h 298698"/>
              <a:gd name="connsiteX54" fmla="*/ 288091 w 470138"/>
              <a:gd name="connsiteY54" fmla="*/ 120186 h 298698"/>
              <a:gd name="connsiteX55" fmla="*/ 291626 w 470138"/>
              <a:gd name="connsiteY55" fmla="*/ 125488 h 298698"/>
              <a:gd name="connsiteX56" fmla="*/ 291626 w 470138"/>
              <a:gd name="connsiteY56" fmla="*/ 130790 h 298698"/>
              <a:gd name="connsiteX57" fmla="*/ 284556 w 470138"/>
              <a:gd name="connsiteY57" fmla="*/ 134325 h 298698"/>
              <a:gd name="connsiteX58" fmla="*/ 281022 w 470138"/>
              <a:gd name="connsiteY58" fmla="*/ 130790 h 298698"/>
              <a:gd name="connsiteX59" fmla="*/ 281022 w 470138"/>
              <a:gd name="connsiteY59" fmla="*/ 125488 h 298698"/>
              <a:gd name="connsiteX60" fmla="*/ 275720 w 470138"/>
              <a:gd name="connsiteY60" fmla="*/ 121953 h 298698"/>
              <a:gd name="connsiteX61" fmla="*/ 275720 w 470138"/>
              <a:gd name="connsiteY61" fmla="*/ 120186 h 298698"/>
              <a:gd name="connsiteX62" fmla="*/ 309302 w 470138"/>
              <a:gd name="connsiteY62" fmla="*/ 107814 h 298698"/>
              <a:gd name="connsiteX63" fmla="*/ 314604 w 470138"/>
              <a:gd name="connsiteY63" fmla="*/ 107814 h 298698"/>
              <a:gd name="connsiteX64" fmla="*/ 319906 w 470138"/>
              <a:gd name="connsiteY64" fmla="*/ 113116 h 298698"/>
              <a:gd name="connsiteX65" fmla="*/ 323441 w 470138"/>
              <a:gd name="connsiteY65" fmla="*/ 116651 h 298698"/>
              <a:gd name="connsiteX66" fmla="*/ 330511 w 470138"/>
              <a:gd name="connsiteY66" fmla="*/ 120186 h 298698"/>
              <a:gd name="connsiteX67" fmla="*/ 330511 w 470138"/>
              <a:gd name="connsiteY67" fmla="*/ 116651 h 298698"/>
              <a:gd name="connsiteX68" fmla="*/ 339348 w 470138"/>
              <a:gd name="connsiteY68" fmla="*/ 116651 h 298698"/>
              <a:gd name="connsiteX69" fmla="*/ 344650 w 470138"/>
              <a:gd name="connsiteY69" fmla="*/ 116651 h 298698"/>
              <a:gd name="connsiteX70" fmla="*/ 351720 w 470138"/>
              <a:gd name="connsiteY70" fmla="*/ 121954 h 298698"/>
              <a:gd name="connsiteX71" fmla="*/ 364092 w 470138"/>
              <a:gd name="connsiteY71" fmla="*/ 130791 h 298698"/>
              <a:gd name="connsiteX72" fmla="*/ 364092 w 470138"/>
              <a:gd name="connsiteY72" fmla="*/ 139628 h 298698"/>
              <a:gd name="connsiteX73" fmla="*/ 358789 w 470138"/>
              <a:gd name="connsiteY73" fmla="*/ 144930 h 298698"/>
              <a:gd name="connsiteX74" fmla="*/ 353487 w 470138"/>
              <a:gd name="connsiteY74" fmla="*/ 144930 h 298698"/>
              <a:gd name="connsiteX75" fmla="*/ 348185 w 470138"/>
              <a:gd name="connsiteY75" fmla="*/ 144930 h 298698"/>
              <a:gd name="connsiteX76" fmla="*/ 348185 w 470138"/>
              <a:gd name="connsiteY76" fmla="*/ 146698 h 298698"/>
              <a:gd name="connsiteX77" fmla="*/ 335813 w 470138"/>
              <a:gd name="connsiteY77" fmla="*/ 146698 h 298698"/>
              <a:gd name="connsiteX78" fmla="*/ 330511 w 470138"/>
              <a:gd name="connsiteY78" fmla="*/ 146698 h 298698"/>
              <a:gd name="connsiteX79" fmla="*/ 328743 w 470138"/>
              <a:gd name="connsiteY79" fmla="*/ 146698 h 298698"/>
              <a:gd name="connsiteX80" fmla="*/ 325209 w 470138"/>
              <a:gd name="connsiteY80" fmla="*/ 141396 h 298698"/>
              <a:gd name="connsiteX81" fmla="*/ 323441 w 470138"/>
              <a:gd name="connsiteY81" fmla="*/ 134326 h 298698"/>
              <a:gd name="connsiteX82" fmla="*/ 325209 w 470138"/>
              <a:gd name="connsiteY82" fmla="*/ 127256 h 298698"/>
              <a:gd name="connsiteX83" fmla="*/ 316371 w 470138"/>
              <a:gd name="connsiteY83" fmla="*/ 127256 h 298698"/>
              <a:gd name="connsiteX84" fmla="*/ 309302 w 470138"/>
              <a:gd name="connsiteY84" fmla="*/ 125488 h 298698"/>
              <a:gd name="connsiteX85" fmla="*/ 309302 w 470138"/>
              <a:gd name="connsiteY85" fmla="*/ 120186 h 298698"/>
              <a:gd name="connsiteX86" fmla="*/ 309302 w 470138"/>
              <a:gd name="connsiteY86" fmla="*/ 116651 h 298698"/>
              <a:gd name="connsiteX87" fmla="*/ 309302 w 470138"/>
              <a:gd name="connsiteY87" fmla="*/ 111349 h 298698"/>
              <a:gd name="connsiteX88" fmla="*/ 258045 w 470138"/>
              <a:gd name="connsiteY88" fmla="*/ 93675 h 298698"/>
              <a:gd name="connsiteX89" fmla="*/ 261580 w 470138"/>
              <a:gd name="connsiteY89" fmla="*/ 93675 h 298698"/>
              <a:gd name="connsiteX90" fmla="*/ 272184 w 470138"/>
              <a:gd name="connsiteY90" fmla="*/ 93675 h 298698"/>
              <a:gd name="connsiteX91" fmla="*/ 281021 w 470138"/>
              <a:gd name="connsiteY91" fmla="*/ 93675 h 298698"/>
              <a:gd name="connsiteX92" fmla="*/ 282788 w 470138"/>
              <a:gd name="connsiteY92" fmla="*/ 100745 h 298698"/>
              <a:gd name="connsiteX93" fmla="*/ 302230 w 470138"/>
              <a:gd name="connsiteY93" fmla="*/ 100745 h 298698"/>
              <a:gd name="connsiteX94" fmla="*/ 293393 w 470138"/>
              <a:gd name="connsiteY94" fmla="*/ 106047 h 298698"/>
              <a:gd name="connsiteX95" fmla="*/ 291625 w 470138"/>
              <a:gd name="connsiteY95" fmla="*/ 107815 h 298698"/>
              <a:gd name="connsiteX96" fmla="*/ 291625 w 470138"/>
              <a:gd name="connsiteY96" fmla="*/ 104280 h 298698"/>
              <a:gd name="connsiteX97" fmla="*/ 286323 w 470138"/>
              <a:gd name="connsiteY97" fmla="*/ 104280 h 298698"/>
              <a:gd name="connsiteX98" fmla="*/ 282788 w 470138"/>
              <a:gd name="connsiteY98" fmla="*/ 104280 h 298698"/>
              <a:gd name="connsiteX99" fmla="*/ 277486 w 470138"/>
              <a:gd name="connsiteY99" fmla="*/ 104280 h 298698"/>
              <a:gd name="connsiteX100" fmla="*/ 273951 w 470138"/>
              <a:gd name="connsiteY100" fmla="*/ 104280 h 298698"/>
              <a:gd name="connsiteX101" fmla="*/ 270417 w 470138"/>
              <a:gd name="connsiteY101" fmla="*/ 104280 h 298698"/>
              <a:gd name="connsiteX102" fmla="*/ 265114 w 470138"/>
              <a:gd name="connsiteY102" fmla="*/ 104280 h 298698"/>
              <a:gd name="connsiteX103" fmla="*/ 258045 w 470138"/>
              <a:gd name="connsiteY103" fmla="*/ 102512 h 298698"/>
              <a:gd name="connsiteX104" fmla="*/ 258045 w 470138"/>
              <a:gd name="connsiteY104" fmla="*/ 100745 h 298698"/>
              <a:gd name="connsiteX105" fmla="*/ 258045 w 470138"/>
              <a:gd name="connsiteY105" fmla="*/ 97210 h 298698"/>
              <a:gd name="connsiteX106" fmla="*/ 187348 w 470138"/>
              <a:gd name="connsiteY106" fmla="*/ 51256 h 298698"/>
              <a:gd name="connsiteX107" fmla="*/ 194417 w 470138"/>
              <a:gd name="connsiteY107" fmla="*/ 51256 h 298698"/>
              <a:gd name="connsiteX108" fmla="*/ 197952 w 470138"/>
              <a:gd name="connsiteY108" fmla="*/ 51256 h 298698"/>
              <a:gd name="connsiteX109" fmla="*/ 201487 w 470138"/>
              <a:gd name="connsiteY109" fmla="*/ 53023 h 298698"/>
              <a:gd name="connsiteX110" fmla="*/ 203254 w 470138"/>
              <a:gd name="connsiteY110" fmla="*/ 56558 h 298698"/>
              <a:gd name="connsiteX111" fmla="*/ 208557 w 470138"/>
              <a:gd name="connsiteY111" fmla="*/ 65395 h 298698"/>
              <a:gd name="connsiteX112" fmla="*/ 213859 w 470138"/>
              <a:gd name="connsiteY112" fmla="*/ 65395 h 298698"/>
              <a:gd name="connsiteX113" fmla="*/ 217394 w 470138"/>
              <a:gd name="connsiteY113" fmla="*/ 74233 h 298698"/>
              <a:gd name="connsiteX114" fmla="*/ 217394 w 470138"/>
              <a:gd name="connsiteY114" fmla="*/ 81303 h 298698"/>
              <a:gd name="connsiteX115" fmla="*/ 217394 w 470138"/>
              <a:gd name="connsiteY115" fmla="*/ 86605 h 298698"/>
              <a:gd name="connsiteX116" fmla="*/ 212092 w 470138"/>
              <a:gd name="connsiteY116" fmla="*/ 86605 h 298698"/>
              <a:gd name="connsiteX117" fmla="*/ 206789 w 470138"/>
              <a:gd name="connsiteY117" fmla="*/ 81303 h 298698"/>
              <a:gd name="connsiteX118" fmla="*/ 203254 w 470138"/>
              <a:gd name="connsiteY118" fmla="*/ 77768 h 298698"/>
              <a:gd name="connsiteX119" fmla="*/ 194417 w 470138"/>
              <a:gd name="connsiteY119" fmla="*/ 81303 h 298698"/>
              <a:gd name="connsiteX120" fmla="*/ 187348 w 470138"/>
              <a:gd name="connsiteY120" fmla="*/ 83070 h 298698"/>
              <a:gd name="connsiteX121" fmla="*/ 182046 w 470138"/>
              <a:gd name="connsiteY121" fmla="*/ 79535 h 298698"/>
              <a:gd name="connsiteX122" fmla="*/ 178511 w 470138"/>
              <a:gd name="connsiteY122" fmla="*/ 74233 h 298698"/>
              <a:gd name="connsiteX123" fmla="*/ 169674 w 470138"/>
              <a:gd name="connsiteY123" fmla="*/ 68930 h 298698"/>
              <a:gd name="connsiteX124" fmla="*/ 169674 w 470138"/>
              <a:gd name="connsiteY124" fmla="*/ 63628 h 298698"/>
              <a:gd name="connsiteX125" fmla="*/ 169674 w 470138"/>
              <a:gd name="connsiteY125" fmla="*/ 56558 h 298698"/>
              <a:gd name="connsiteX126" fmla="*/ 174976 w 470138"/>
              <a:gd name="connsiteY126" fmla="*/ 56558 h 298698"/>
              <a:gd name="connsiteX127" fmla="*/ 180278 w 470138"/>
              <a:gd name="connsiteY127" fmla="*/ 56558 h 298698"/>
              <a:gd name="connsiteX128" fmla="*/ 180278 w 470138"/>
              <a:gd name="connsiteY128" fmla="*/ 53023 h 298698"/>
              <a:gd name="connsiteX129" fmla="*/ 12372 w 470138"/>
              <a:gd name="connsiteY129" fmla="*/ 15908 h 298698"/>
              <a:gd name="connsiteX130" fmla="*/ 12372 w 470138"/>
              <a:gd name="connsiteY130" fmla="*/ 21210 h 298698"/>
              <a:gd name="connsiteX131" fmla="*/ 12372 w 470138"/>
              <a:gd name="connsiteY131" fmla="*/ 24745 h 298698"/>
              <a:gd name="connsiteX132" fmla="*/ 8837 w 470138"/>
              <a:gd name="connsiteY132" fmla="*/ 28280 h 298698"/>
              <a:gd name="connsiteX133" fmla="*/ 7069 w 470138"/>
              <a:gd name="connsiteY133" fmla="*/ 31815 h 298698"/>
              <a:gd name="connsiteX134" fmla="*/ 7069 w 470138"/>
              <a:gd name="connsiteY134" fmla="*/ 38885 h 298698"/>
              <a:gd name="connsiteX135" fmla="*/ 0 w 470138"/>
              <a:gd name="connsiteY135" fmla="*/ 35350 h 298698"/>
              <a:gd name="connsiteX136" fmla="*/ 0 w 470138"/>
              <a:gd name="connsiteY136" fmla="*/ 31815 h 298698"/>
              <a:gd name="connsiteX137" fmla="*/ 0 w 470138"/>
              <a:gd name="connsiteY137" fmla="*/ 28280 h 298698"/>
              <a:gd name="connsiteX138" fmla="*/ 7069 w 470138"/>
              <a:gd name="connsiteY138" fmla="*/ 21210 h 298698"/>
              <a:gd name="connsiteX139" fmla="*/ 58325 w 470138"/>
              <a:gd name="connsiteY139" fmla="*/ 0 h 298698"/>
              <a:gd name="connsiteX140" fmla="*/ 63627 w 470138"/>
              <a:gd name="connsiteY140" fmla="*/ 0 h 298698"/>
              <a:gd name="connsiteX141" fmla="*/ 77767 w 470138"/>
              <a:gd name="connsiteY141" fmla="*/ 0 h 298698"/>
              <a:gd name="connsiteX142" fmla="*/ 83069 w 470138"/>
              <a:gd name="connsiteY142" fmla="*/ 0 h 298698"/>
              <a:gd name="connsiteX143" fmla="*/ 88372 w 470138"/>
              <a:gd name="connsiteY143" fmla="*/ 8837 h 298698"/>
              <a:gd name="connsiteX144" fmla="*/ 88372 w 470138"/>
              <a:gd name="connsiteY144" fmla="*/ 10604 h 298698"/>
              <a:gd name="connsiteX145" fmla="*/ 88372 w 470138"/>
              <a:gd name="connsiteY145" fmla="*/ 15907 h 298698"/>
              <a:gd name="connsiteX146" fmla="*/ 86604 w 470138"/>
              <a:gd name="connsiteY146" fmla="*/ 21209 h 298698"/>
              <a:gd name="connsiteX147" fmla="*/ 86604 w 470138"/>
              <a:gd name="connsiteY147" fmla="*/ 22977 h 298698"/>
              <a:gd name="connsiteX148" fmla="*/ 81302 w 470138"/>
              <a:gd name="connsiteY148" fmla="*/ 28279 h 298698"/>
              <a:gd name="connsiteX149" fmla="*/ 77767 w 470138"/>
              <a:gd name="connsiteY149" fmla="*/ 28279 h 298698"/>
              <a:gd name="connsiteX150" fmla="*/ 72465 w 470138"/>
              <a:gd name="connsiteY150" fmla="*/ 28279 h 298698"/>
              <a:gd name="connsiteX151" fmla="*/ 68930 w 470138"/>
              <a:gd name="connsiteY151" fmla="*/ 28279 h 298698"/>
              <a:gd name="connsiteX152" fmla="*/ 60092 w 470138"/>
              <a:gd name="connsiteY152" fmla="*/ 22977 h 298698"/>
              <a:gd name="connsiteX153" fmla="*/ 58325 w 470138"/>
              <a:gd name="connsiteY153" fmla="*/ 22977 h 298698"/>
              <a:gd name="connsiteX154" fmla="*/ 49488 w 470138"/>
              <a:gd name="connsiteY154" fmla="*/ 15907 h 298698"/>
              <a:gd name="connsiteX155" fmla="*/ 49488 w 470138"/>
              <a:gd name="connsiteY155" fmla="*/ 7070 h 298698"/>
              <a:gd name="connsiteX156" fmla="*/ 49488 w 470138"/>
              <a:gd name="connsiteY156" fmla="*/ 3535 h 29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470138" h="298698">
                <a:moveTo>
                  <a:pt x="373837" y="178512"/>
                </a:moveTo>
                <a:cubicBezTo>
                  <a:pt x="376847" y="178512"/>
                  <a:pt x="376847" y="178512"/>
                  <a:pt x="376847" y="178512"/>
                </a:cubicBezTo>
                <a:cubicBezTo>
                  <a:pt x="382865" y="178512"/>
                  <a:pt x="382865" y="178512"/>
                  <a:pt x="382865" y="178512"/>
                </a:cubicBezTo>
                <a:cubicBezTo>
                  <a:pt x="391894" y="184447"/>
                  <a:pt x="391894" y="184447"/>
                  <a:pt x="391894" y="184447"/>
                </a:cubicBezTo>
                <a:cubicBezTo>
                  <a:pt x="399417" y="191866"/>
                  <a:pt x="399417" y="191866"/>
                  <a:pt x="399417" y="191866"/>
                </a:cubicBezTo>
                <a:cubicBezTo>
                  <a:pt x="399417" y="191866"/>
                  <a:pt x="403931" y="193350"/>
                  <a:pt x="405436" y="193350"/>
                </a:cubicBezTo>
                <a:cubicBezTo>
                  <a:pt x="406941" y="193350"/>
                  <a:pt x="408445" y="193350"/>
                  <a:pt x="409950" y="193350"/>
                </a:cubicBezTo>
                <a:cubicBezTo>
                  <a:pt x="411455" y="193350"/>
                  <a:pt x="417474" y="193350"/>
                  <a:pt x="417474" y="193350"/>
                </a:cubicBezTo>
                <a:cubicBezTo>
                  <a:pt x="432521" y="199285"/>
                  <a:pt x="432521" y="199285"/>
                  <a:pt x="432521" y="199285"/>
                </a:cubicBezTo>
                <a:cubicBezTo>
                  <a:pt x="441549" y="206704"/>
                  <a:pt x="441549" y="206704"/>
                  <a:pt x="441549" y="206704"/>
                </a:cubicBezTo>
                <a:cubicBezTo>
                  <a:pt x="441549" y="212639"/>
                  <a:pt x="441549" y="212639"/>
                  <a:pt x="441549" y="212639"/>
                </a:cubicBezTo>
                <a:cubicBezTo>
                  <a:pt x="444558" y="225993"/>
                  <a:pt x="444558" y="225993"/>
                  <a:pt x="444558" y="225993"/>
                </a:cubicBezTo>
                <a:cubicBezTo>
                  <a:pt x="449072" y="225993"/>
                  <a:pt x="449072" y="225993"/>
                  <a:pt x="449072" y="225993"/>
                </a:cubicBezTo>
                <a:cubicBezTo>
                  <a:pt x="452082" y="225993"/>
                  <a:pt x="452082" y="225993"/>
                  <a:pt x="452082" y="225993"/>
                </a:cubicBezTo>
                <a:cubicBezTo>
                  <a:pt x="452082" y="234896"/>
                  <a:pt x="452082" y="234896"/>
                  <a:pt x="452082" y="234896"/>
                </a:cubicBezTo>
                <a:cubicBezTo>
                  <a:pt x="456596" y="234896"/>
                  <a:pt x="456596" y="234896"/>
                  <a:pt x="456596" y="234896"/>
                </a:cubicBezTo>
                <a:cubicBezTo>
                  <a:pt x="462615" y="240831"/>
                  <a:pt x="462615" y="240831"/>
                  <a:pt x="462615" y="240831"/>
                </a:cubicBezTo>
                <a:cubicBezTo>
                  <a:pt x="470138" y="240831"/>
                  <a:pt x="470138" y="240831"/>
                  <a:pt x="470138" y="240831"/>
                </a:cubicBezTo>
                <a:cubicBezTo>
                  <a:pt x="462615" y="251217"/>
                  <a:pt x="462615" y="251217"/>
                  <a:pt x="462615" y="251217"/>
                </a:cubicBezTo>
                <a:cubicBezTo>
                  <a:pt x="456596" y="254185"/>
                  <a:pt x="456596" y="254185"/>
                  <a:pt x="456596" y="254185"/>
                </a:cubicBezTo>
                <a:cubicBezTo>
                  <a:pt x="449072" y="267539"/>
                  <a:pt x="449072" y="267539"/>
                  <a:pt x="449072" y="267539"/>
                </a:cubicBezTo>
                <a:cubicBezTo>
                  <a:pt x="440044" y="270506"/>
                  <a:pt x="440044" y="270506"/>
                  <a:pt x="440044" y="270506"/>
                </a:cubicBezTo>
                <a:cubicBezTo>
                  <a:pt x="421988" y="270506"/>
                  <a:pt x="421988" y="270506"/>
                  <a:pt x="421988" y="270506"/>
                </a:cubicBezTo>
                <a:cubicBezTo>
                  <a:pt x="418978" y="274958"/>
                  <a:pt x="418978" y="274958"/>
                  <a:pt x="418978" y="274958"/>
                </a:cubicBezTo>
                <a:cubicBezTo>
                  <a:pt x="406941" y="274958"/>
                  <a:pt x="406941" y="274958"/>
                  <a:pt x="406941" y="274958"/>
                </a:cubicBezTo>
                <a:cubicBezTo>
                  <a:pt x="403931" y="285344"/>
                  <a:pt x="403931" y="285344"/>
                  <a:pt x="403931" y="285344"/>
                </a:cubicBezTo>
                <a:cubicBezTo>
                  <a:pt x="402427" y="292763"/>
                  <a:pt x="402427" y="292763"/>
                  <a:pt x="402427" y="292763"/>
                </a:cubicBezTo>
                <a:cubicBezTo>
                  <a:pt x="399417" y="295731"/>
                  <a:pt x="399417" y="295731"/>
                  <a:pt x="399417" y="295731"/>
                </a:cubicBezTo>
                <a:cubicBezTo>
                  <a:pt x="396408" y="298698"/>
                  <a:pt x="396408" y="298698"/>
                  <a:pt x="396408" y="298698"/>
                </a:cubicBezTo>
                <a:cubicBezTo>
                  <a:pt x="391894" y="298698"/>
                  <a:pt x="391894" y="298698"/>
                  <a:pt x="391894" y="298698"/>
                </a:cubicBezTo>
                <a:cubicBezTo>
                  <a:pt x="387380" y="291279"/>
                  <a:pt x="387380" y="291279"/>
                  <a:pt x="387380" y="291279"/>
                </a:cubicBezTo>
                <a:cubicBezTo>
                  <a:pt x="376847" y="286828"/>
                  <a:pt x="376847" y="286828"/>
                  <a:pt x="376847" y="286828"/>
                </a:cubicBezTo>
                <a:cubicBezTo>
                  <a:pt x="370828" y="280893"/>
                  <a:pt x="370828" y="280893"/>
                  <a:pt x="370828" y="280893"/>
                </a:cubicBezTo>
                <a:cubicBezTo>
                  <a:pt x="370828" y="277925"/>
                  <a:pt x="370828" y="277925"/>
                  <a:pt x="370828" y="277925"/>
                </a:cubicBezTo>
                <a:cubicBezTo>
                  <a:pt x="370828" y="273474"/>
                  <a:pt x="370828" y="273474"/>
                  <a:pt x="370828" y="273474"/>
                </a:cubicBezTo>
                <a:cubicBezTo>
                  <a:pt x="370828" y="267539"/>
                  <a:pt x="370828" y="267539"/>
                  <a:pt x="370828" y="267539"/>
                </a:cubicBezTo>
                <a:cubicBezTo>
                  <a:pt x="370828" y="264571"/>
                  <a:pt x="370828" y="264571"/>
                  <a:pt x="370828" y="264571"/>
                </a:cubicBezTo>
                <a:cubicBezTo>
                  <a:pt x="370828" y="252701"/>
                  <a:pt x="370828" y="252701"/>
                  <a:pt x="370828" y="252701"/>
                </a:cubicBezTo>
                <a:cubicBezTo>
                  <a:pt x="370828" y="249733"/>
                  <a:pt x="370828" y="249733"/>
                  <a:pt x="370828" y="249733"/>
                </a:cubicBezTo>
                <a:cubicBezTo>
                  <a:pt x="370828" y="242315"/>
                  <a:pt x="370828" y="242315"/>
                  <a:pt x="370828" y="242315"/>
                </a:cubicBezTo>
                <a:cubicBezTo>
                  <a:pt x="363304" y="231928"/>
                  <a:pt x="363304" y="231928"/>
                  <a:pt x="363304" y="231928"/>
                </a:cubicBezTo>
                <a:cubicBezTo>
                  <a:pt x="358790" y="227477"/>
                  <a:pt x="358790" y="227477"/>
                  <a:pt x="358790" y="227477"/>
                </a:cubicBezTo>
                <a:cubicBezTo>
                  <a:pt x="358790" y="223025"/>
                  <a:pt x="358790" y="223025"/>
                  <a:pt x="358790" y="223025"/>
                </a:cubicBezTo>
                <a:cubicBezTo>
                  <a:pt x="358790" y="220058"/>
                  <a:pt x="358790" y="220058"/>
                  <a:pt x="358790" y="220058"/>
                </a:cubicBezTo>
                <a:cubicBezTo>
                  <a:pt x="363304" y="214123"/>
                  <a:pt x="363304" y="214123"/>
                  <a:pt x="363304" y="214123"/>
                </a:cubicBezTo>
                <a:cubicBezTo>
                  <a:pt x="370828" y="212639"/>
                  <a:pt x="370828" y="212639"/>
                  <a:pt x="370828" y="212639"/>
                </a:cubicBezTo>
                <a:cubicBezTo>
                  <a:pt x="376847" y="206704"/>
                  <a:pt x="376847" y="206704"/>
                  <a:pt x="376847" y="206704"/>
                </a:cubicBezTo>
                <a:lnTo>
                  <a:pt x="376847" y="199285"/>
                </a:lnTo>
                <a:cubicBezTo>
                  <a:pt x="373837" y="185931"/>
                  <a:pt x="373837" y="185931"/>
                  <a:pt x="373837" y="185931"/>
                </a:cubicBezTo>
                <a:cubicBezTo>
                  <a:pt x="373837" y="182963"/>
                  <a:pt x="373837" y="182963"/>
                  <a:pt x="373837" y="182963"/>
                </a:cubicBezTo>
                <a:cubicBezTo>
                  <a:pt x="373837" y="178512"/>
                  <a:pt x="373837" y="178512"/>
                  <a:pt x="373837" y="178512"/>
                </a:cubicBezTo>
                <a:close/>
                <a:moveTo>
                  <a:pt x="275720" y="116651"/>
                </a:moveTo>
                <a:lnTo>
                  <a:pt x="281022" y="116651"/>
                </a:lnTo>
                <a:lnTo>
                  <a:pt x="284556" y="116651"/>
                </a:lnTo>
                <a:lnTo>
                  <a:pt x="288091" y="120186"/>
                </a:lnTo>
                <a:lnTo>
                  <a:pt x="291626" y="125488"/>
                </a:lnTo>
                <a:lnTo>
                  <a:pt x="291626" y="130790"/>
                </a:lnTo>
                <a:lnTo>
                  <a:pt x="284556" y="134325"/>
                </a:lnTo>
                <a:lnTo>
                  <a:pt x="281022" y="130790"/>
                </a:lnTo>
                <a:lnTo>
                  <a:pt x="281022" y="125488"/>
                </a:lnTo>
                <a:lnTo>
                  <a:pt x="275720" y="121953"/>
                </a:lnTo>
                <a:lnTo>
                  <a:pt x="275720" y="120186"/>
                </a:lnTo>
                <a:close/>
                <a:moveTo>
                  <a:pt x="309302" y="107814"/>
                </a:moveTo>
                <a:lnTo>
                  <a:pt x="314604" y="107814"/>
                </a:lnTo>
                <a:lnTo>
                  <a:pt x="319906" y="113116"/>
                </a:lnTo>
                <a:lnTo>
                  <a:pt x="323441" y="116651"/>
                </a:lnTo>
                <a:lnTo>
                  <a:pt x="330511" y="120186"/>
                </a:lnTo>
                <a:lnTo>
                  <a:pt x="330511" y="116651"/>
                </a:lnTo>
                <a:lnTo>
                  <a:pt x="339348" y="116651"/>
                </a:lnTo>
                <a:lnTo>
                  <a:pt x="344650" y="116651"/>
                </a:lnTo>
                <a:lnTo>
                  <a:pt x="351720" y="121954"/>
                </a:lnTo>
                <a:lnTo>
                  <a:pt x="364092" y="130791"/>
                </a:lnTo>
                <a:lnTo>
                  <a:pt x="364092" y="139628"/>
                </a:lnTo>
                <a:lnTo>
                  <a:pt x="358789" y="144930"/>
                </a:lnTo>
                <a:lnTo>
                  <a:pt x="353487" y="144930"/>
                </a:lnTo>
                <a:lnTo>
                  <a:pt x="348185" y="144930"/>
                </a:lnTo>
                <a:lnTo>
                  <a:pt x="348185" y="146698"/>
                </a:lnTo>
                <a:lnTo>
                  <a:pt x="335813" y="146698"/>
                </a:lnTo>
                <a:lnTo>
                  <a:pt x="330511" y="146698"/>
                </a:lnTo>
                <a:lnTo>
                  <a:pt x="328743" y="146698"/>
                </a:lnTo>
                <a:lnTo>
                  <a:pt x="325209" y="141396"/>
                </a:lnTo>
                <a:lnTo>
                  <a:pt x="323441" y="134326"/>
                </a:lnTo>
                <a:lnTo>
                  <a:pt x="325209" y="127256"/>
                </a:lnTo>
                <a:lnTo>
                  <a:pt x="316371" y="127256"/>
                </a:lnTo>
                <a:lnTo>
                  <a:pt x="309302" y="125488"/>
                </a:lnTo>
                <a:lnTo>
                  <a:pt x="309302" y="120186"/>
                </a:lnTo>
                <a:lnTo>
                  <a:pt x="309302" y="116651"/>
                </a:lnTo>
                <a:lnTo>
                  <a:pt x="309302" y="111349"/>
                </a:lnTo>
                <a:close/>
                <a:moveTo>
                  <a:pt x="258045" y="93675"/>
                </a:moveTo>
                <a:lnTo>
                  <a:pt x="261580" y="93675"/>
                </a:lnTo>
                <a:lnTo>
                  <a:pt x="272184" y="93675"/>
                </a:lnTo>
                <a:lnTo>
                  <a:pt x="281021" y="93675"/>
                </a:lnTo>
                <a:lnTo>
                  <a:pt x="282788" y="100745"/>
                </a:lnTo>
                <a:lnTo>
                  <a:pt x="302230" y="100745"/>
                </a:lnTo>
                <a:lnTo>
                  <a:pt x="293393" y="106047"/>
                </a:lnTo>
                <a:lnTo>
                  <a:pt x="291625" y="107815"/>
                </a:lnTo>
                <a:lnTo>
                  <a:pt x="291625" y="104280"/>
                </a:lnTo>
                <a:lnTo>
                  <a:pt x="286323" y="104280"/>
                </a:lnTo>
                <a:lnTo>
                  <a:pt x="282788" y="104280"/>
                </a:lnTo>
                <a:lnTo>
                  <a:pt x="277486" y="104280"/>
                </a:lnTo>
                <a:lnTo>
                  <a:pt x="273951" y="104280"/>
                </a:lnTo>
                <a:lnTo>
                  <a:pt x="270417" y="104280"/>
                </a:lnTo>
                <a:lnTo>
                  <a:pt x="265114" y="104280"/>
                </a:lnTo>
                <a:lnTo>
                  <a:pt x="258045" y="102512"/>
                </a:lnTo>
                <a:lnTo>
                  <a:pt x="258045" y="100745"/>
                </a:lnTo>
                <a:lnTo>
                  <a:pt x="258045" y="97210"/>
                </a:lnTo>
                <a:close/>
                <a:moveTo>
                  <a:pt x="187348" y="51256"/>
                </a:moveTo>
                <a:lnTo>
                  <a:pt x="194417" y="51256"/>
                </a:lnTo>
                <a:lnTo>
                  <a:pt x="197952" y="51256"/>
                </a:lnTo>
                <a:lnTo>
                  <a:pt x="201487" y="53023"/>
                </a:lnTo>
                <a:lnTo>
                  <a:pt x="203254" y="56558"/>
                </a:lnTo>
                <a:lnTo>
                  <a:pt x="208557" y="65395"/>
                </a:lnTo>
                <a:lnTo>
                  <a:pt x="213859" y="65395"/>
                </a:lnTo>
                <a:lnTo>
                  <a:pt x="217394" y="74233"/>
                </a:lnTo>
                <a:lnTo>
                  <a:pt x="217394" y="81303"/>
                </a:lnTo>
                <a:lnTo>
                  <a:pt x="217394" y="86605"/>
                </a:lnTo>
                <a:lnTo>
                  <a:pt x="212092" y="86605"/>
                </a:lnTo>
                <a:lnTo>
                  <a:pt x="206789" y="81303"/>
                </a:lnTo>
                <a:lnTo>
                  <a:pt x="203254" y="77768"/>
                </a:lnTo>
                <a:lnTo>
                  <a:pt x="194417" y="81303"/>
                </a:lnTo>
                <a:lnTo>
                  <a:pt x="187348" y="83070"/>
                </a:lnTo>
                <a:lnTo>
                  <a:pt x="182046" y="79535"/>
                </a:lnTo>
                <a:lnTo>
                  <a:pt x="178511" y="74233"/>
                </a:lnTo>
                <a:lnTo>
                  <a:pt x="169674" y="68930"/>
                </a:lnTo>
                <a:lnTo>
                  <a:pt x="169674" y="63628"/>
                </a:lnTo>
                <a:lnTo>
                  <a:pt x="169674" y="56558"/>
                </a:lnTo>
                <a:lnTo>
                  <a:pt x="174976" y="56558"/>
                </a:lnTo>
                <a:lnTo>
                  <a:pt x="180278" y="56558"/>
                </a:lnTo>
                <a:lnTo>
                  <a:pt x="180278" y="53023"/>
                </a:lnTo>
                <a:close/>
                <a:moveTo>
                  <a:pt x="12372" y="15908"/>
                </a:moveTo>
                <a:lnTo>
                  <a:pt x="12372" y="21210"/>
                </a:lnTo>
                <a:lnTo>
                  <a:pt x="12372" y="24745"/>
                </a:lnTo>
                <a:lnTo>
                  <a:pt x="8837" y="28280"/>
                </a:lnTo>
                <a:lnTo>
                  <a:pt x="7069" y="31815"/>
                </a:lnTo>
                <a:lnTo>
                  <a:pt x="7069" y="38885"/>
                </a:lnTo>
                <a:lnTo>
                  <a:pt x="0" y="35350"/>
                </a:lnTo>
                <a:lnTo>
                  <a:pt x="0" y="31815"/>
                </a:lnTo>
                <a:lnTo>
                  <a:pt x="0" y="28280"/>
                </a:lnTo>
                <a:lnTo>
                  <a:pt x="7069" y="21210"/>
                </a:lnTo>
                <a:close/>
                <a:moveTo>
                  <a:pt x="58325" y="0"/>
                </a:moveTo>
                <a:lnTo>
                  <a:pt x="63627" y="0"/>
                </a:lnTo>
                <a:lnTo>
                  <a:pt x="77767" y="0"/>
                </a:lnTo>
                <a:lnTo>
                  <a:pt x="83069" y="0"/>
                </a:lnTo>
                <a:lnTo>
                  <a:pt x="88372" y="8837"/>
                </a:lnTo>
                <a:lnTo>
                  <a:pt x="88372" y="10604"/>
                </a:lnTo>
                <a:lnTo>
                  <a:pt x="88372" y="15907"/>
                </a:lnTo>
                <a:lnTo>
                  <a:pt x="86604" y="21209"/>
                </a:lnTo>
                <a:lnTo>
                  <a:pt x="86604" y="22977"/>
                </a:lnTo>
                <a:lnTo>
                  <a:pt x="81302" y="28279"/>
                </a:lnTo>
                <a:lnTo>
                  <a:pt x="77767" y="28279"/>
                </a:lnTo>
                <a:lnTo>
                  <a:pt x="72465" y="28279"/>
                </a:lnTo>
                <a:lnTo>
                  <a:pt x="68930" y="28279"/>
                </a:lnTo>
                <a:lnTo>
                  <a:pt x="60092" y="22977"/>
                </a:lnTo>
                <a:lnTo>
                  <a:pt x="58325" y="22977"/>
                </a:lnTo>
                <a:lnTo>
                  <a:pt x="49488" y="15907"/>
                </a:lnTo>
                <a:lnTo>
                  <a:pt x="49488" y="7070"/>
                </a:lnTo>
                <a:lnTo>
                  <a:pt x="49488" y="3535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17C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3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-4.44444E-6 L -0.01224 0.02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1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D7871-BF91-B47D-8C79-D814A702A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46152A-B78F-6ACB-AAC2-7BEDCF1078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0326E-34C8-9742-80DF-381DF5318F1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21D00-DAD5-519F-D19C-FC95E813321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82625" y="365125"/>
            <a:ext cx="10515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Karla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8F2"/>
                </a:solidFill>
                <a:latin typeface="Karla" pitchFamily="2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At a County Level: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7C12BA-6BDA-B9D8-E478-79DFCB3AA1BC}"/>
              </a:ext>
            </a:extLst>
          </p:cNvPr>
          <p:cNvSpPr txBox="1"/>
          <p:nvPr/>
        </p:nvSpPr>
        <p:spPr>
          <a:xfrm>
            <a:off x="3057994" y="3580588"/>
            <a:ext cx="6115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"/>
              </a:rPr>
              <a:t> </a:t>
            </a:r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C57ECE1-8487-9D65-B4CE-A08F25A9B297}"/>
              </a:ext>
            </a:extLst>
          </p:cNvPr>
          <p:cNvGrpSpPr/>
          <p:nvPr/>
        </p:nvGrpSpPr>
        <p:grpSpPr>
          <a:xfrm>
            <a:off x="388193" y="3668452"/>
            <a:ext cx="4602532" cy="717747"/>
            <a:chOff x="561601" y="3325642"/>
            <a:chExt cx="4602532" cy="71774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C1A8A27-117C-9EA3-5E00-FD368B942D4D}"/>
                </a:ext>
              </a:extLst>
            </p:cNvPr>
            <p:cNvGrpSpPr/>
            <p:nvPr/>
          </p:nvGrpSpPr>
          <p:grpSpPr>
            <a:xfrm>
              <a:off x="1985316" y="3325642"/>
              <a:ext cx="3178817" cy="682306"/>
              <a:chOff x="3301974" y="2047471"/>
              <a:chExt cx="1928773" cy="413994"/>
            </a:xfrm>
            <a:solidFill>
              <a:schemeClr val="accent6"/>
            </a:solidFill>
          </p:grpSpPr>
          <p:sp>
            <p:nvSpPr>
              <p:cNvPr id="43" name="Shape 207">
                <a:extLst>
                  <a:ext uri="{FF2B5EF4-FFF2-40B4-BE49-F238E27FC236}">
                    <a16:creationId xmlns:a16="http://schemas.microsoft.com/office/drawing/2014/main" id="{39D82929-47AE-853C-70E8-8738E1AEEDE5}"/>
                  </a:ext>
                </a:extLst>
              </p:cNvPr>
              <p:cNvSpPr/>
              <p:nvPr/>
            </p:nvSpPr>
            <p:spPr>
              <a:xfrm flipH="1">
                <a:off x="3301974" y="2052599"/>
                <a:ext cx="237797" cy="408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6" extrusionOk="0">
                    <a:moveTo>
                      <a:pt x="10876" y="0"/>
                    </a:moveTo>
                    <a:cubicBezTo>
                      <a:pt x="8577" y="0"/>
                      <a:pt x="6702" y="1088"/>
                      <a:pt x="6694" y="2429"/>
                    </a:cubicBezTo>
                    <a:cubicBezTo>
                      <a:pt x="6691" y="3793"/>
                      <a:pt x="8549" y="4893"/>
                      <a:pt x="10865" y="4894"/>
                    </a:cubicBezTo>
                    <a:cubicBezTo>
                      <a:pt x="13220" y="4895"/>
                      <a:pt x="15102" y="3805"/>
                      <a:pt x="15099" y="2441"/>
                    </a:cubicBezTo>
                    <a:cubicBezTo>
                      <a:pt x="15090" y="1090"/>
                      <a:pt x="13202" y="0"/>
                      <a:pt x="10876" y="0"/>
                    </a:cubicBezTo>
                    <a:close/>
                    <a:moveTo>
                      <a:pt x="8639" y="5077"/>
                    </a:moveTo>
                    <a:cubicBezTo>
                      <a:pt x="8504" y="5077"/>
                      <a:pt x="8365" y="5089"/>
                      <a:pt x="8231" y="5102"/>
                    </a:cubicBezTo>
                    <a:cubicBezTo>
                      <a:pt x="7347" y="5188"/>
                      <a:pt x="6641" y="5479"/>
                      <a:pt x="5983" y="5810"/>
                    </a:cubicBezTo>
                    <a:cubicBezTo>
                      <a:pt x="2527" y="7554"/>
                      <a:pt x="670" y="9793"/>
                      <a:pt x="15" y="12401"/>
                    </a:cubicBezTo>
                    <a:cubicBezTo>
                      <a:pt x="-89" y="12805"/>
                      <a:pt x="385" y="13210"/>
                      <a:pt x="1049" y="13340"/>
                    </a:cubicBezTo>
                    <a:cubicBezTo>
                      <a:pt x="2067" y="13539"/>
                      <a:pt x="2957" y="13169"/>
                      <a:pt x="3140" y="12468"/>
                    </a:cubicBezTo>
                    <a:cubicBezTo>
                      <a:pt x="3365" y="11599"/>
                      <a:pt x="3763" y="10755"/>
                      <a:pt x="4426" y="9966"/>
                    </a:cubicBezTo>
                    <a:cubicBezTo>
                      <a:pt x="4853" y="9458"/>
                      <a:pt x="5372" y="8977"/>
                      <a:pt x="5848" y="8483"/>
                    </a:cubicBezTo>
                    <a:cubicBezTo>
                      <a:pt x="5889" y="8493"/>
                      <a:pt x="5929" y="8502"/>
                      <a:pt x="5973" y="8513"/>
                    </a:cubicBezTo>
                    <a:cubicBezTo>
                      <a:pt x="5976" y="8542"/>
                      <a:pt x="5983" y="8570"/>
                      <a:pt x="5983" y="8599"/>
                    </a:cubicBezTo>
                    <a:cubicBezTo>
                      <a:pt x="5984" y="9441"/>
                      <a:pt x="5985" y="10283"/>
                      <a:pt x="5983" y="11125"/>
                    </a:cubicBezTo>
                    <a:cubicBezTo>
                      <a:pt x="5979" y="14143"/>
                      <a:pt x="5973" y="17158"/>
                      <a:pt x="5973" y="20175"/>
                    </a:cubicBezTo>
                    <a:cubicBezTo>
                      <a:pt x="5973" y="20922"/>
                      <a:pt x="6869" y="21476"/>
                      <a:pt x="8053" y="21463"/>
                    </a:cubicBezTo>
                    <a:cubicBezTo>
                      <a:pt x="9380" y="21450"/>
                      <a:pt x="10144" y="20805"/>
                      <a:pt x="10133" y="20169"/>
                    </a:cubicBezTo>
                    <a:cubicBezTo>
                      <a:pt x="10094" y="18145"/>
                      <a:pt x="10113" y="16122"/>
                      <a:pt x="10113" y="14097"/>
                    </a:cubicBezTo>
                    <a:cubicBezTo>
                      <a:pt x="10113" y="14008"/>
                      <a:pt x="10113" y="13916"/>
                      <a:pt x="10113" y="13829"/>
                    </a:cubicBezTo>
                    <a:cubicBezTo>
                      <a:pt x="10604" y="13829"/>
                      <a:pt x="11032" y="13829"/>
                      <a:pt x="11503" y="13829"/>
                    </a:cubicBezTo>
                    <a:cubicBezTo>
                      <a:pt x="11503" y="14349"/>
                      <a:pt x="11503" y="14856"/>
                      <a:pt x="11503" y="15367"/>
                    </a:cubicBezTo>
                    <a:cubicBezTo>
                      <a:pt x="11503" y="16965"/>
                      <a:pt x="11500" y="18564"/>
                      <a:pt x="11503" y="20163"/>
                    </a:cubicBezTo>
                    <a:cubicBezTo>
                      <a:pt x="11506" y="21017"/>
                      <a:pt x="12668" y="21600"/>
                      <a:pt x="14022" y="21439"/>
                    </a:cubicBezTo>
                    <a:cubicBezTo>
                      <a:pt x="15032" y="21318"/>
                      <a:pt x="15663" y="20832"/>
                      <a:pt x="15663" y="20182"/>
                    </a:cubicBezTo>
                    <a:cubicBezTo>
                      <a:pt x="15665" y="16462"/>
                      <a:pt x="15663" y="12745"/>
                      <a:pt x="15663" y="9026"/>
                    </a:cubicBezTo>
                    <a:cubicBezTo>
                      <a:pt x="15663" y="8927"/>
                      <a:pt x="15663" y="8831"/>
                      <a:pt x="15663" y="8672"/>
                    </a:cubicBezTo>
                    <a:cubicBezTo>
                      <a:pt x="15784" y="8745"/>
                      <a:pt x="15817" y="8756"/>
                      <a:pt x="15841" y="8776"/>
                    </a:cubicBezTo>
                    <a:cubicBezTo>
                      <a:pt x="15903" y="8827"/>
                      <a:pt x="15960" y="8882"/>
                      <a:pt x="16019" y="8934"/>
                    </a:cubicBezTo>
                    <a:cubicBezTo>
                      <a:pt x="17222" y="10032"/>
                      <a:pt x="17946" y="11234"/>
                      <a:pt x="18287" y="12517"/>
                    </a:cubicBezTo>
                    <a:cubicBezTo>
                      <a:pt x="18442" y="13101"/>
                      <a:pt x="19159" y="13456"/>
                      <a:pt x="20054" y="13383"/>
                    </a:cubicBezTo>
                    <a:cubicBezTo>
                      <a:pt x="20963" y="13309"/>
                      <a:pt x="21511" y="12858"/>
                      <a:pt x="21360" y="12279"/>
                    </a:cubicBezTo>
                    <a:cubicBezTo>
                      <a:pt x="20931" y="10613"/>
                      <a:pt x="19944" y="9067"/>
                      <a:pt x="18308" y="7671"/>
                    </a:cubicBezTo>
                    <a:cubicBezTo>
                      <a:pt x="17294" y="6804"/>
                      <a:pt x="16024" y="6079"/>
                      <a:pt x="14649" y="5413"/>
                    </a:cubicBezTo>
                    <a:cubicBezTo>
                      <a:pt x="14177" y="5184"/>
                      <a:pt x="13621" y="5078"/>
                      <a:pt x="13008" y="5077"/>
                    </a:cubicBezTo>
                    <a:cubicBezTo>
                      <a:pt x="11551" y="5075"/>
                      <a:pt x="10094" y="5075"/>
                      <a:pt x="8639" y="50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Shape 207">
                <a:extLst>
                  <a:ext uri="{FF2B5EF4-FFF2-40B4-BE49-F238E27FC236}">
                    <a16:creationId xmlns:a16="http://schemas.microsoft.com/office/drawing/2014/main" id="{14CFB445-95F9-74E8-6FE1-2EB8E638D639}"/>
                  </a:ext>
                </a:extLst>
              </p:cNvPr>
              <p:cNvSpPr/>
              <p:nvPr/>
            </p:nvSpPr>
            <p:spPr>
              <a:xfrm flipH="1">
                <a:off x="3781968" y="2052599"/>
                <a:ext cx="237797" cy="408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6" extrusionOk="0">
                    <a:moveTo>
                      <a:pt x="10876" y="0"/>
                    </a:moveTo>
                    <a:cubicBezTo>
                      <a:pt x="8577" y="0"/>
                      <a:pt x="6702" y="1088"/>
                      <a:pt x="6694" y="2429"/>
                    </a:cubicBezTo>
                    <a:cubicBezTo>
                      <a:pt x="6691" y="3793"/>
                      <a:pt x="8549" y="4893"/>
                      <a:pt x="10865" y="4894"/>
                    </a:cubicBezTo>
                    <a:cubicBezTo>
                      <a:pt x="13220" y="4895"/>
                      <a:pt x="15102" y="3805"/>
                      <a:pt x="15099" y="2441"/>
                    </a:cubicBezTo>
                    <a:cubicBezTo>
                      <a:pt x="15090" y="1090"/>
                      <a:pt x="13202" y="0"/>
                      <a:pt x="10876" y="0"/>
                    </a:cubicBezTo>
                    <a:close/>
                    <a:moveTo>
                      <a:pt x="8639" y="5077"/>
                    </a:moveTo>
                    <a:cubicBezTo>
                      <a:pt x="8504" y="5077"/>
                      <a:pt x="8365" y="5089"/>
                      <a:pt x="8231" y="5102"/>
                    </a:cubicBezTo>
                    <a:cubicBezTo>
                      <a:pt x="7347" y="5188"/>
                      <a:pt x="6641" y="5479"/>
                      <a:pt x="5983" y="5810"/>
                    </a:cubicBezTo>
                    <a:cubicBezTo>
                      <a:pt x="2527" y="7554"/>
                      <a:pt x="670" y="9793"/>
                      <a:pt x="15" y="12401"/>
                    </a:cubicBezTo>
                    <a:cubicBezTo>
                      <a:pt x="-89" y="12805"/>
                      <a:pt x="385" y="13210"/>
                      <a:pt x="1049" y="13340"/>
                    </a:cubicBezTo>
                    <a:cubicBezTo>
                      <a:pt x="2067" y="13539"/>
                      <a:pt x="2957" y="13169"/>
                      <a:pt x="3140" y="12468"/>
                    </a:cubicBezTo>
                    <a:cubicBezTo>
                      <a:pt x="3365" y="11599"/>
                      <a:pt x="3763" y="10755"/>
                      <a:pt x="4426" y="9966"/>
                    </a:cubicBezTo>
                    <a:cubicBezTo>
                      <a:pt x="4853" y="9458"/>
                      <a:pt x="5372" y="8977"/>
                      <a:pt x="5848" y="8483"/>
                    </a:cubicBezTo>
                    <a:cubicBezTo>
                      <a:pt x="5889" y="8493"/>
                      <a:pt x="5929" y="8502"/>
                      <a:pt x="5973" y="8513"/>
                    </a:cubicBezTo>
                    <a:cubicBezTo>
                      <a:pt x="5976" y="8542"/>
                      <a:pt x="5983" y="8570"/>
                      <a:pt x="5983" y="8599"/>
                    </a:cubicBezTo>
                    <a:cubicBezTo>
                      <a:pt x="5984" y="9441"/>
                      <a:pt x="5985" y="10283"/>
                      <a:pt x="5983" y="11125"/>
                    </a:cubicBezTo>
                    <a:cubicBezTo>
                      <a:pt x="5979" y="14143"/>
                      <a:pt x="5973" y="17158"/>
                      <a:pt x="5973" y="20175"/>
                    </a:cubicBezTo>
                    <a:cubicBezTo>
                      <a:pt x="5973" y="20922"/>
                      <a:pt x="6869" y="21476"/>
                      <a:pt x="8053" y="21463"/>
                    </a:cubicBezTo>
                    <a:cubicBezTo>
                      <a:pt x="9380" y="21450"/>
                      <a:pt x="10144" y="20805"/>
                      <a:pt x="10133" y="20169"/>
                    </a:cubicBezTo>
                    <a:cubicBezTo>
                      <a:pt x="10094" y="18145"/>
                      <a:pt x="10113" y="16122"/>
                      <a:pt x="10113" y="14097"/>
                    </a:cubicBezTo>
                    <a:cubicBezTo>
                      <a:pt x="10113" y="14008"/>
                      <a:pt x="10113" y="13916"/>
                      <a:pt x="10113" y="13829"/>
                    </a:cubicBezTo>
                    <a:cubicBezTo>
                      <a:pt x="10604" y="13829"/>
                      <a:pt x="11032" y="13829"/>
                      <a:pt x="11503" y="13829"/>
                    </a:cubicBezTo>
                    <a:cubicBezTo>
                      <a:pt x="11503" y="14349"/>
                      <a:pt x="11503" y="14856"/>
                      <a:pt x="11503" y="15367"/>
                    </a:cubicBezTo>
                    <a:cubicBezTo>
                      <a:pt x="11503" y="16965"/>
                      <a:pt x="11500" y="18564"/>
                      <a:pt x="11503" y="20163"/>
                    </a:cubicBezTo>
                    <a:cubicBezTo>
                      <a:pt x="11506" y="21017"/>
                      <a:pt x="12668" y="21600"/>
                      <a:pt x="14022" y="21439"/>
                    </a:cubicBezTo>
                    <a:cubicBezTo>
                      <a:pt x="15032" y="21318"/>
                      <a:pt x="15663" y="20832"/>
                      <a:pt x="15663" y="20182"/>
                    </a:cubicBezTo>
                    <a:cubicBezTo>
                      <a:pt x="15665" y="16462"/>
                      <a:pt x="15663" y="12745"/>
                      <a:pt x="15663" y="9026"/>
                    </a:cubicBezTo>
                    <a:cubicBezTo>
                      <a:pt x="15663" y="8927"/>
                      <a:pt x="15663" y="8831"/>
                      <a:pt x="15663" y="8672"/>
                    </a:cubicBezTo>
                    <a:cubicBezTo>
                      <a:pt x="15784" y="8745"/>
                      <a:pt x="15817" y="8756"/>
                      <a:pt x="15841" y="8776"/>
                    </a:cubicBezTo>
                    <a:cubicBezTo>
                      <a:pt x="15903" y="8827"/>
                      <a:pt x="15960" y="8882"/>
                      <a:pt x="16019" y="8934"/>
                    </a:cubicBezTo>
                    <a:cubicBezTo>
                      <a:pt x="17222" y="10032"/>
                      <a:pt x="17946" y="11234"/>
                      <a:pt x="18287" y="12517"/>
                    </a:cubicBezTo>
                    <a:cubicBezTo>
                      <a:pt x="18442" y="13101"/>
                      <a:pt x="19159" y="13456"/>
                      <a:pt x="20054" y="13383"/>
                    </a:cubicBezTo>
                    <a:cubicBezTo>
                      <a:pt x="20963" y="13309"/>
                      <a:pt x="21511" y="12858"/>
                      <a:pt x="21360" y="12279"/>
                    </a:cubicBezTo>
                    <a:cubicBezTo>
                      <a:pt x="20931" y="10613"/>
                      <a:pt x="19944" y="9067"/>
                      <a:pt x="18308" y="7671"/>
                    </a:cubicBezTo>
                    <a:cubicBezTo>
                      <a:pt x="17294" y="6804"/>
                      <a:pt x="16024" y="6079"/>
                      <a:pt x="14649" y="5413"/>
                    </a:cubicBezTo>
                    <a:cubicBezTo>
                      <a:pt x="14177" y="5184"/>
                      <a:pt x="13621" y="5078"/>
                      <a:pt x="13008" y="5077"/>
                    </a:cubicBezTo>
                    <a:cubicBezTo>
                      <a:pt x="11551" y="5075"/>
                      <a:pt x="10094" y="5075"/>
                      <a:pt x="8639" y="50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Shape 207">
                <a:extLst>
                  <a:ext uri="{FF2B5EF4-FFF2-40B4-BE49-F238E27FC236}">
                    <a16:creationId xmlns:a16="http://schemas.microsoft.com/office/drawing/2014/main" id="{6A98CCCD-5BB5-3E78-FBEC-07EC4A2974A1}"/>
                  </a:ext>
                </a:extLst>
              </p:cNvPr>
              <p:cNvSpPr/>
              <p:nvPr/>
            </p:nvSpPr>
            <p:spPr>
              <a:xfrm flipH="1">
                <a:off x="4266360" y="2052599"/>
                <a:ext cx="237797" cy="408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6" extrusionOk="0">
                    <a:moveTo>
                      <a:pt x="10876" y="0"/>
                    </a:moveTo>
                    <a:cubicBezTo>
                      <a:pt x="8577" y="0"/>
                      <a:pt x="6702" y="1088"/>
                      <a:pt x="6694" y="2429"/>
                    </a:cubicBezTo>
                    <a:cubicBezTo>
                      <a:pt x="6691" y="3793"/>
                      <a:pt x="8549" y="4893"/>
                      <a:pt x="10865" y="4894"/>
                    </a:cubicBezTo>
                    <a:cubicBezTo>
                      <a:pt x="13220" y="4895"/>
                      <a:pt x="15102" y="3805"/>
                      <a:pt x="15099" y="2441"/>
                    </a:cubicBezTo>
                    <a:cubicBezTo>
                      <a:pt x="15090" y="1090"/>
                      <a:pt x="13202" y="0"/>
                      <a:pt x="10876" y="0"/>
                    </a:cubicBezTo>
                    <a:close/>
                    <a:moveTo>
                      <a:pt x="8639" y="5077"/>
                    </a:moveTo>
                    <a:cubicBezTo>
                      <a:pt x="8504" y="5077"/>
                      <a:pt x="8365" y="5089"/>
                      <a:pt x="8231" y="5102"/>
                    </a:cubicBezTo>
                    <a:cubicBezTo>
                      <a:pt x="7347" y="5188"/>
                      <a:pt x="6641" y="5479"/>
                      <a:pt x="5983" y="5810"/>
                    </a:cubicBezTo>
                    <a:cubicBezTo>
                      <a:pt x="2527" y="7554"/>
                      <a:pt x="670" y="9793"/>
                      <a:pt x="15" y="12401"/>
                    </a:cubicBezTo>
                    <a:cubicBezTo>
                      <a:pt x="-89" y="12805"/>
                      <a:pt x="385" y="13210"/>
                      <a:pt x="1049" y="13340"/>
                    </a:cubicBezTo>
                    <a:cubicBezTo>
                      <a:pt x="2067" y="13539"/>
                      <a:pt x="2957" y="13169"/>
                      <a:pt x="3140" y="12468"/>
                    </a:cubicBezTo>
                    <a:cubicBezTo>
                      <a:pt x="3365" y="11599"/>
                      <a:pt x="3763" y="10755"/>
                      <a:pt x="4426" y="9966"/>
                    </a:cubicBezTo>
                    <a:cubicBezTo>
                      <a:pt x="4853" y="9458"/>
                      <a:pt x="5372" y="8977"/>
                      <a:pt x="5848" y="8483"/>
                    </a:cubicBezTo>
                    <a:cubicBezTo>
                      <a:pt x="5889" y="8493"/>
                      <a:pt x="5929" y="8502"/>
                      <a:pt x="5973" y="8513"/>
                    </a:cubicBezTo>
                    <a:cubicBezTo>
                      <a:pt x="5976" y="8542"/>
                      <a:pt x="5983" y="8570"/>
                      <a:pt x="5983" y="8599"/>
                    </a:cubicBezTo>
                    <a:cubicBezTo>
                      <a:pt x="5984" y="9441"/>
                      <a:pt x="5985" y="10283"/>
                      <a:pt x="5983" y="11125"/>
                    </a:cubicBezTo>
                    <a:cubicBezTo>
                      <a:pt x="5979" y="14143"/>
                      <a:pt x="5973" y="17158"/>
                      <a:pt x="5973" y="20175"/>
                    </a:cubicBezTo>
                    <a:cubicBezTo>
                      <a:pt x="5973" y="20922"/>
                      <a:pt x="6869" y="21476"/>
                      <a:pt x="8053" y="21463"/>
                    </a:cubicBezTo>
                    <a:cubicBezTo>
                      <a:pt x="9380" y="21450"/>
                      <a:pt x="10144" y="20805"/>
                      <a:pt x="10133" y="20169"/>
                    </a:cubicBezTo>
                    <a:cubicBezTo>
                      <a:pt x="10094" y="18145"/>
                      <a:pt x="10113" y="16122"/>
                      <a:pt x="10113" y="14097"/>
                    </a:cubicBezTo>
                    <a:cubicBezTo>
                      <a:pt x="10113" y="14008"/>
                      <a:pt x="10113" y="13916"/>
                      <a:pt x="10113" y="13829"/>
                    </a:cubicBezTo>
                    <a:cubicBezTo>
                      <a:pt x="10604" y="13829"/>
                      <a:pt x="11032" y="13829"/>
                      <a:pt x="11503" y="13829"/>
                    </a:cubicBezTo>
                    <a:cubicBezTo>
                      <a:pt x="11503" y="14349"/>
                      <a:pt x="11503" y="14856"/>
                      <a:pt x="11503" y="15367"/>
                    </a:cubicBezTo>
                    <a:cubicBezTo>
                      <a:pt x="11503" y="16965"/>
                      <a:pt x="11500" y="18564"/>
                      <a:pt x="11503" y="20163"/>
                    </a:cubicBezTo>
                    <a:cubicBezTo>
                      <a:pt x="11506" y="21017"/>
                      <a:pt x="12668" y="21600"/>
                      <a:pt x="14022" y="21439"/>
                    </a:cubicBezTo>
                    <a:cubicBezTo>
                      <a:pt x="15032" y="21318"/>
                      <a:pt x="15663" y="20832"/>
                      <a:pt x="15663" y="20182"/>
                    </a:cubicBezTo>
                    <a:cubicBezTo>
                      <a:pt x="15665" y="16462"/>
                      <a:pt x="15663" y="12745"/>
                      <a:pt x="15663" y="9026"/>
                    </a:cubicBezTo>
                    <a:cubicBezTo>
                      <a:pt x="15663" y="8927"/>
                      <a:pt x="15663" y="8831"/>
                      <a:pt x="15663" y="8672"/>
                    </a:cubicBezTo>
                    <a:cubicBezTo>
                      <a:pt x="15784" y="8745"/>
                      <a:pt x="15817" y="8756"/>
                      <a:pt x="15841" y="8776"/>
                    </a:cubicBezTo>
                    <a:cubicBezTo>
                      <a:pt x="15903" y="8827"/>
                      <a:pt x="15960" y="8882"/>
                      <a:pt x="16019" y="8934"/>
                    </a:cubicBezTo>
                    <a:cubicBezTo>
                      <a:pt x="17222" y="10032"/>
                      <a:pt x="17946" y="11234"/>
                      <a:pt x="18287" y="12517"/>
                    </a:cubicBezTo>
                    <a:cubicBezTo>
                      <a:pt x="18442" y="13101"/>
                      <a:pt x="19159" y="13456"/>
                      <a:pt x="20054" y="13383"/>
                    </a:cubicBezTo>
                    <a:cubicBezTo>
                      <a:pt x="20963" y="13309"/>
                      <a:pt x="21511" y="12858"/>
                      <a:pt x="21360" y="12279"/>
                    </a:cubicBezTo>
                    <a:cubicBezTo>
                      <a:pt x="20931" y="10613"/>
                      <a:pt x="19944" y="9067"/>
                      <a:pt x="18308" y="7671"/>
                    </a:cubicBezTo>
                    <a:cubicBezTo>
                      <a:pt x="17294" y="6804"/>
                      <a:pt x="16024" y="6079"/>
                      <a:pt x="14649" y="5413"/>
                    </a:cubicBezTo>
                    <a:cubicBezTo>
                      <a:pt x="14177" y="5184"/>
                      <a:pt x="13621" y="5078"/>
                      <a:pt x="13008" y="5077"/>
                    </a:cubicBezTo>
                    <a:cubicBezTo>
                      <a:pt x="11551" y="5075"/>
                      <a:pt x="10094" y="5075"/>
                      <a:pt x="8639" y="50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Shape 207">
                <a:extLst>
                  <a:ext uri="{FF2B5EF4-FFF2-40B4-BE49-F238E27FC236}">
                    <a16:creationId xmlns:a16="http://schemas.microsoft.com/office/drawing/2014/main" id="{57AD619D-58D6-4007-BC2E-905E9E110FB8}"/>
                  </a:ext>
                </a:extLst>
              </p:cNvPr>
              <p:cNvSpPr/>
              <p:nvPr/>
            </p:nvSpPr>
            <p:spPr>
              <a:xfrm flipH="1">
                <a:off x="4746353" y="2052599"/>
                <a:ext cx="237797" cy="408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6" extrusionOk="0">
                    <a:moveTo>
                      <a:pt x="10876" y="0"/>
                    </a:moveTo>
                    <a:cubicBezTo>
                      <a:pt x="8577" y="0"/>
                      <a:pt x="6702" y="1088"/>
                      <a:pt x="6694" y="2429"/>
                    </a:cubicBezTo>
                    <a:cubicBezTo>
                      <a:pt x="6691" y="3793"/>
                      <a:pt x="8549" y="4893"/>
                      <a:pt x="10865" y="4894"/>
                    </a:cubicBezTo>
                    <a:cubicBezTo>
                      <a:pt x="13220" y="4895"/>
                      <a:pt x="15102" y="3805"/>
                      <a:pt x="15099" y="2441"/>
                    </a:cubicBezTo>
                    <a:cubicBezTo>
                      <a:pt x="15090" y="1090"/>
                      <a:pt x="13202" y="0"/>
                      <a:pt x="10876" y="0"/>
                    </a:cubicBezTo>
                    <a:close/>
                    <a:moveTo>
                      <a:pt x="8639" y="5077"/>
                    </a:moveTo>
                    <a:cubicBezTo>
                      <a:pt x="8504" y="5077"/>
                      <a:pt x="8365" y="5089"/>
                      <a:pt x="8231" y="5102"/>
                    </a:cubicBezTo>
                    <a:cubicBezTo>
                      <a:pt x="7347" y="5188"/>
                      <a:pt x="6641" y="5479"/>
                      <a:pt x="5983" y="5810"/>
                    </a:cubicBezTo>
                    <a:cubicBezTo>
                      <a:pt x="2527" y="7554"/>
                      <a:pt x="670" y="9793"/>
                      <a:pt x="15" y="12401"/>
                    </a:cubicBezTo>
                    <a:cubicBezTo>
                      <a:pt x="-89" y="12805"/>
                      <a:pt x="385" y="13210"/>
                      <a:pt x="1049" y="13340"/>
                    </a:cubicBezTo>
                    <a:cubicBezTo>
                      <a:pt x="2067" y="13539"/>
                      <a:pt x="2957" y="13169"/>
                      <a:pt x="3140" y="12468"/>
                    </a:cubicBezTo>
                    <a:cubicBezTo>
                      <a:pt x="3365" y="11599"/>
                      <a:pt x="3763" y="10755"/>
                      <a:pt x="4426" y="9966"/>
                    </a:cubicBezTo>
                    <a:cubicBezTo>
                      <a:pt x="4853" y="9458"/>
                      <a:pt x="5372" y="8977"/>
                      <a:pt x="5848" y="8483"/>
                    </a:cubicBezTo>
                    <a:cubicBezTo>
                      <a:pt x="5889" y="8493"/>
                      <a:pt x="5929" y="8502"/>
                      <a:pt x="5973" y="8513"/>
                    </a:cubicBezTo>
                    <a:cubicBezTo>
                      <a:pt x="5976" y="8542"/>
                      <a:pt x="5983" y="8570"/>
                      <a:pt x="5983" y="8599"/>
                    </a:cubicBezTo>
                    <a:cubicBezTo>
                      <a:pt x="5984" y="9441"/>
                      <a:pt x="5985" y="10283"/>
                      <a:pt x="5983" y="11125"/>
                    </a:cubicBezTo>
                    <a:cubicBezTo>
                      <a:pt x="5979" y="14143"/>
                      <a:pt x="5973" y="17158"/>
                      <a:pt x="5973" y="20175"/>
                    </a:cubicBezTo>
                    <a:cubicBezTo>
                      <a:pt x="5973" y="20922"/>
                      <a:pt x="6869" y="21476"/>
                      <a:pt x="8053" y="21463"/>
                    </a:cubicBezTo>
                    <a:cubicBezTo>
                      <a:pt x="9380" y="21450"/>
                      <a:pt x="10144" y="20805"/>
                      <a:pt x="10133" y="20169"/>
                    </a:cubicBezTo>
                    <a:cubicBezTo>
                      <a:pt x="10094" y="18145"/>
                      <a:pt x="10113" y="16122"/>
                      <a:pt x="10113" y="14097"/>
                    </a:cubicBezTo>
                    <a:cubicBezTo>
                      <a:pt x="10113" y="14008"/>
                      <a:pt x="10113" y="13916"/>
                      <a:pt x="10113" y="13829"/>
                    </a:cubicBezTo>
                    <a:cubicBezTo>
                      <a:pt x="10604" y="13829"/>
                      <a:pt x="11032" y="13829"/>
                      <a:pt x="11503" y="13829"/>
                    </a:cubicBezTo>
                    <a:cubicBezTo>
                      <a:pt x="11503" y="14349"/>
                      <a:pt x="11503" y="14856"/>
                      <a:pt x="11503" y="15367"/>
                    </a:cubicBezTo>
                    <a:cubicBezTo>
                      <a:pt x="11503" y="16965"/>
                      <a:pt x="11500" y="18564"/>
                      <a:pt x="11503" y="20163"/>
                    </a:cubicBezTo>
                    <a:cubicBezTo>
                      <a:pt x="11506" y="21017"/>
                      <a:pt x="12668" y="21600"/>
                      <a:pt x="14022" y="21439"/>
                    </a:cubicBezTo>
                    <a:cubicBezTo>
                      <a:pt x="15032" y="21318"/>
                      <a:pt x="15663" y="20832"/>
                      <a:pt x="15663" y="20182"/>
                    </a:cubicBezTo>
                    <a:cubicBezTo>
                      <a:pt x="15665" y="16462"/>
                      <a:pt x="15663" y="12745"/>
                      <a:pt x="15663" y="9026"/>
                    </a:cubicBezTo>
                    <a:cubicBezTo>
                      <a:pt x="15663" y="8927"/>
                      <a:pt x="15663" y="8831"/>
                      <a:pt x="15663" y="8672"/>
                    </a:cubicBezTo>
                    <a:cubicBezTo>
                      <a:pt x="15784" y="8745"/>
                      <a:pt x="15817" y="8756"/>
                      <a:pt x="15841" y="8776"/>
                    </a:cubicBezTo>
                    <a:cubicBezTo>
                      <a:pt x="15903" y="8827"/>
                      <a:pt x="15960" y="8882"/>
                      <a:pt x="16019" y="8934"/>
                    </a:cubicBezTo>
                    <a:cubicBezTo>
                      <a:pt x="17222" y="10032"/>
                      <a:pt x="17946" y="11234"/>
                      <a:pt x="18287" y="12517"/>
                    </a:cubicBezTo>
                    <a:cubicBezTo>
                      <a:pt x="18442" y="13101"/>
                      <a:pt x="19159" y="13456"/>
                      <a:pt x="20054" y="13383"/>
                    </a:cubicBezTo>
                    <a:cubicBezTo>
                      <a:pt x="20963" y="13309"/>
                      <a:pt x="21511" y="12858"/>
                      <a:pt x="21360" y="12279"/>
                    </a:cubicBezTo>
                    <a:cubicBezTo>
                      <a:pt x="20931" y="10613"/>
                      <a:pt x="19944" y="9067"/>
                      <a:pt x="18308" y="7671"/>
                    </a:cubicBezTo>
                    <a:cubicBezTo>
                      <a:pt x="17294" y="6804"/>
                      <a:pt x="16024" y="6079"/>
                      <a:pt x="14649" y="5413"/>
                    </a:cubicBezTo>
                    <a:cubicBezTo>
                      <a:pt x="14177" y="5184"/>
                      <a:pt x="13621" y="5078"/>
                      <a:pt x="13008" y="5077"/>
                    </a:cubicBezTo>
                    <a:cubicBezTo>
                      <a:pt x="11551" y="5075"/>
                      <a:pt x="10094" y="5075"/>
                      <a:pt x="8639" y="50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Shape 208">
                <a:extLst>
                  <a:ext uri="{FF2B5EF4-FFF2-40B4-BE49-F238E27FC236}">
                    <a16:creationId xmlns:a16="http://schemas.microsoft.com/office/drawing/2014/main" id="{D35F37FD-62E8-DA63-1AED-1103C06322CD}"/>
                  </a:ext>
                </a:extLst>
              </p:cNvPr>
              <p:cNvSpPr/>
              <p:nvPr/>
            </p:nvSpPr>
            <p:spPr>
              <a:xfrm flipH="1">
                <a:off x="3544614" y="2047471"/>
                <a:ext cx="241753" cy="41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5" extrusionOk="0">
                    <a:moveTo>
                      <a:pt x="10769" y="0"/>
                    </a:moveTo>
                    <a:cubicBezTo>
                      <a:pt x="8471" y="0"/>
                      <a:pt x="6593" y="1094"/>
                      <a:pt x="6584" y="2441"/>
                    </a:cubicBezTo>
                    <a:cubicBezTo>
                      <a:pt x="6581" y="3810"/>
                      <a:pt x="8432" y="4911"/>
                      <a:pt x="10749" y="4912"/>
                    </a:cubicBezTo>
                    <a:cubicBezTo>
                      <a:pt x="13103" y="4913"/>
                      <a:pt x="14991" y="3821"/>
                      <a:pt x="14985" y="2453"/>
                    </a:cubicBezTo>
                    <a:cubicBezTo>
                      <a:pt x="14977" y="1096"/>
                      <a:pt x="13095" y="0"/>
                      <a:pt x="10769" y="0"/>
                    </a:cubicBezTo>
                    <a:close/>
                    <a:moveTo>
                      <a:pt x="8631" y="5014"/>
                    </a:moveTo>
                    <a:cubicBezTo>
                      <a:pt x="8497" y="5014"/>
                      <a:pt x="8363" y="5026"/>
                      <a:pt x="8230" y="5038"/>
                    </a:cubicBezTo>
                    <a:cubicBezTo>
                      <a:pt x="7343" y="5125"/>
                      <a:pt x="6644" y="5416"/>
                      <a:pt x="5988" y="5750"/>
                    </a:cubicBezTo>
                    <a:cubicBezTo>
                      <a:pt x="2532" y="7500"/>
                      <a:pt x="670" y="9749"/>
                      <a:pt x="14" y="12367"/>
                    </a:cubicBezTo>
                    <a:cubicBezTo>
                      <a:pt x="-90" y="12773"/>
                      <a:pt x="387" y="13177"/>
                      <a:pt x="1052" y="13307"/>
                    </a:cubicBezTo>
                    <a:cubicBezTo>
                      <a:pt x="2069" y="13507"/>
                      <a:pt x="2957" y="13130"/>
                      <a:pt x="3140" y="12427"/>
                    </a:cubicBezTo>
                    <a:cubicBezTo>
                      <a:pt x="3364" y="11555"/>
                      <a:pt x="3762" y="10712"/>
                      <a:pt x="4425" y="9920"/>
                    </a:cubicBezTo>
                    <a:cubicBezTo>
                      <a:pt x="4853" y="9410"/>
                      <a:pt x="5368" y="8928"/>
                      <a:pt x="5844" y="8432"/>
                    </a:cubicBezTo>
                    <a:cubicBezTo>
                      <a:pt x="5886" y="8442"/>
                      <a:pt x="5923" y="8451"/>
                      <a:pt x="5967" y="8462"/>
                    </a:cubicBezTo>
                    <a:cubicBezTo>
                      <a:pt x="5972" y="8491"/>
                      <a:pt x="5988" y="8518"/>
                      <a:pt x="5988" y="8546"/>
                    </a:cubicBezTo>
                    <a:cubicBezTo>
                      <a:pt x="5988" y="9383"/>
                      <a:pt x="5989" y="10222"/>
                      <a:pt x="5988" y="11059"/>
                    </a:cubicBezTo>
                    <a:lnTo>
                      <a:pt x="3767" y="15121"/>
                    </a:lnTo>
                    <a:lnTo>
                      <a:pt x="5978" y="15121"/>
                    </a:lnTo>
                    <a:cubicBezTo>
                      <a:pt x="5975" y="16804"/>
                      <a:pt x="5967" y="18490"/>
                      <a:pt x="5967" y="20172"/>
                    </a:cubicBezTo>
                    <a:cubicBezTo>
                      <a:pt x="5967" y="20921"/>
                      <a:pt x="6871" y="21475"/>
                      <a:pt x="8055" y="21462"/>
                    </a:cubicBezTo>
                    <a:cubicBezTo>
                      <a:pt x="9382" y="21449"/>
                      <a:pt x="10144" y="20804"/>
                      <a:pt x="10132" y="20166"/>
                    </a:cubicBezTo>
                    <a:cubicBezTo>
                      <a:pt x="10099" y="18487"/>
                      <a:pt x="10107" y="16802"/>
                      <a:pt x="10111" y="15121"/>
                    </a:cubicBezTo>
                    <a:lnTo>
                      <a:pt x="11499" y="15121"/>
                    </a:lnTo>
                    <a:cubicBezTo>
                      <a:pt x="11499" y="15195"/>
                      <a:pt x="11499" y="15271"/>
                      <a:pt x="11499" y="15344"/>
                    </a:cubicBezTo>
                    <a:cubicBezTo>
                      <a:pt x="11499" y="16949"/>
                      <a:pt x="11495" y="18555"/>
                      <a:pt x="11499" y="20160"/>
                    </a:cubicBezTo>
                    <a:cubicBezTo>
                      <a:pt x="11504" y="21017"/>
                      <a:pt x="12665" y="21600"/>
                      <a:pt x="14018" y="21438"/>
                    </a:cubicBezTo>
                    <a:cubicBezTo>
                      <a:pt x="15028" y="21316"/>
                      <a:pt x="15653" y="20831"/>
                      <a:pt x="15653" y="20178"/>
                    </a:cubicBezTo>
                    <a:cubicBezTo>
                      <a:pt x="15655" y="18493"/>
                      <a:pt x="15664" y="16806"/>
                      <a:pt x="15664" y="15121"/>
                    </a:cubicBezTo>
                    <a:lnTo>
                      <a:pt x="18399" y="15121"/>
                    </a:lnTo>
                    <a:lnTo>
                      <a:pt x="15664" y="11059"/>
                    </a:lnTo>
                    <a:cubicBezTo>
                      <a:pt x="15662" y="10366"/>
                      <a:pt x="15664" y="9673"/>
                      <a:pt x="15664" y="8980"/>
                    </a:cubicBezTo>
                    <a:cubicBezTo>
                      <a:pt x="15664" y="8880"/>
                      <a:pt x="15664" y="8784"/>
                      <a:pt x="15664" y="8624"/>
                    </a:cubicBezTo>
                    <a:cubicBezTo>
                      <a:pt x="15784" y="8697"/>
                      <a:pt x="15816" y="8707"/>
                      <a:pt x="15838" y="8727"/>
                    </a:cubicBezTo>
                    <a:cubicBezTo>
                      <a:pt x="15901" y="8778"/>
                      <a:pt x="15953" y="8831"/>
                      <a:pt x="16013" y="8884"/>
                    </a:cubicBezTo>
                    <a:cubicBezTo>
                      <a:pt x="17216" y="9985"/>
                      <a:pt x="17944" y="11194"/>
                      <a:pt x="18286" y="12482"/>
                    </a:cubicBezTo>
                    <a:cubicBezTo>
                      <a:pt x="18442" y="13068"/>
                      <a:pt x="19150" y="13423"/>
                      <a:pt x="20044" y="13350"/>
                    </a:cubicBezTo>
                    <a:cubicBezTo>
                      <a:pt x="20953" y="13275"/>
                      <a:pt x="21510" y="12823"/>
                      <a:pt x="21360" y="12241"/>
                    </a:cubicBezTo>
                    <a:cubicBezTo>
                      <a:pt x="20930" y="10568"/>
                      <a:pt x="19942" y="9020"/>
                      <a:pt x="18306" y="7618"/>
                    </a:cubicBezTo>
                    <a:cubicBezTo>
                      <a:pt x="17294" y="6747"/>
                      <a:pt x="16020" y="6021"/>
                      <a:pt x="14646" y="5352"/>
                    </a:cubicBezTo>
                    <a:cubicBezTo>
                      <a:pt x="14174" y="5122"/>
                      <a:pt x="13614" y="5016"/>
                      <a:pt x="13001" y="5014"/>
                    </a:cubicBezTo>
                    <a:cubicBezTo>
                      <a:pt x="11543" y="5013"/>
                      <a:pt x="10085" y="5012"/>
                      <a:pt x="8631" y="50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Shape 208">
                <a:extLst>
                  <a:ext uri="{FF2B5EF4-FFF2-40B4-BE49-F238E27FC236}">
                    <a16:creationId xmlns:a16="http://schemas.microsoft.com/office/drawing/2014/main" id="{42E962B9-3A59-219D-DB2B-5E61ED3975FC}"/>
                  </a:ext>
                </a:extLst>
              </p:cNvPr>
              <p:cNvSpPr/>
              <p:nvPr/>
            </p:nvSpPr>
            <p:spPr>
              <a:xfrm flipH="1">
                <a:off x="4024608" y="2047471"/>
                <a:ext cx="241753" cy="41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5" extrusionOk="0">
                    <a:moveTo>
                      <a:pt x="10769" y="0"/>
                    </a:moveTo>
                    <a:cubicBezTo>
                      <a:pt x="8471" y="0"/>
                      <a:pt x="6593" y="1094"/>
                      <a:pt x="6584" y="2441"/>
                    </a:cubicBezTo>
                    <a:cubicBezTo>
                      <a:pt x="6581" y="3810"/>
                      <a:pt x="8432" y="4911"/>
                      <a:pt x="10749" y="4912"/>
                    </a:cubicBezTo>
                    <a:cubicBezTo>
                      <a:pt x="13103" y="4913"/>
                      <a:pt x="14991" y="3821"/>
                      <a:pt x="14985" y="2453"/>
                    </a:cubicBezTo>
                    <a:cubicBezTo>
                      <a:pt x="14977" y="1096"/>
                      <a:pt x="13095" y="0"/>
                      <a:pt x="10769" y="0"/>
                    </a:cubicBezTo>
                    <a:close/>
                    <a:moveTo>
                      <a:pt x="8631" y="5014"/>
                    </a:moveTo>
                    <a:cubicBezTo>
                      <a:pt x="8497" y="5014"/>
                      <a:pt x="8363" y="5026"/>
                      <a:pt x="8230" y="5038"/>
                    </a:cubicBezTo>
                    <a:cubicBezTo>
                      <a:pt x="7343" y="5125"/>
                      <a:pt x="6644" y="5416"/>
                      <a:pt x="5988" y="5750"/>
                    </a:cubicBezTo>
                    <a:cubicBezTo>
                      <a:pt x="2532" y="7500"/>
                      <a:pt x="670" y="9749"/>
                      <a:pt x="14" y="12367"/>
                    </a:cubicBezTo>
                    <a:cubicBezTo>
                      <a:pt x="-90" y="12773"/>
                      <a:pt x="387" y="13177"/>
                      <a:pt x="1052" y="13307"/>
                    </a:cubicBezTo>
                    <a:cubicBezTo>
                      <a:pt x="2069" y="13507"/>
                      <a:pt x="2957" y="13130"/>
                      <a:pt x="3140" y="12427"/>
                    </a:cubicBezTo>
                    <a:cubicBezTo>
                      <a:pt x="3364" y="11555"/>
                      <a:pt x="3762" y="10712"/>
                      <a:pt x="4425" y="9920"/>
                    </a:cubicBezTo>
                    <a:cubicBezTo>
                      <a:pt x="4853" y="9410"/>
                      <a:pt x="5368" y="8928"/>
                      <a:pt x="5844" y="8432"/>
                    </a:cubicBezTo>
                    <a:cubicBezTo>
                      <a:pt x="5886" y="8442"/>
                      <a:pt x="5923" y="8451"/>
                      <a:pt x="5967" y="8462"/>
                    </a:cubicBezTo>
                    <a:cubicBezTo>
                      <a:pt x="5972" y="8491"/>
                      <a:pt x="5988" y="8518"/>
                      <a:pt x="5988" y="8546"/>
                    </a:cubicBezTo>
                    <a:cubicBezTo>
                      <a:pt x="5988" y="9383"/>
                      <a:pt x="5989" y="10222"/>
                      <a:pt x="5988" y="11059"/>
                    </a:cubicBezTo>
                    <a:lnTo>
                      <a:pt x="3767" y="15121"/>
                    </a:lnTo>
                    <a:lnTo>
                      <a:pt x="5978" y="15121"/>
                    </a:lnTo>
                    <a:cubicBezTo>
                      <a:pt x="5975" y="16804"/>
                      <a:pt x="5967" y="18490"/>
                      <a:pt x="5967" y="20172"/>
                    </a:cubicBezTo>
                    <a:cubicBezTo>
                      <a:pt x="5967" y="20921"/>
                      <a:pt x="6871" y="21475"/>
                      <a:pt x="8055" y="21462"/>
                    </a:cubicBezTo>
                    <a:cubicBezTo>
                      <a:pt x="9382" y="21449"/>
                      <a:pt x="10144" y="20804"/>
                      <a:pt x="10132" y="20166"/>
                    </a:cubicBezTo>
                    <a:cubicBezTo>
                      <a:pt x="10099" y="18487"/>
                      <a:pt x="10107" y="16802"/>
                      <a:pt x="10111" y="15121"/>
                    </a:cubicBezTo>
                    <a:lnTo>
                      <a:pt x="11499" y="15121"/>
                    </a:lnTo>
                    <a:cubicBezTo>
                      <a:pt x="11499" y="15195"/>
                      <a:pt x="11499" y="15271"/>
                      <a:pt x="11499" y="15344"/>
                    </a:cubicBezTo>
                    <a:cubicBezTo>
                      <a:pt x="11499" y="16949"/>
                      <a:pt x="11495" y="18555"/>
                      <a:pt x="11499" y="20160"/>
                    </a:cubicBezTo>
                    <a:cubicBezTo>
                      <a:pt x="11504" y="21017"/>
                      <a:pt x="12665" y="21600"/>
                      <a:pt x="14018" y="21438"/>
                    </a:cubicBezTo>
                    <a:cubicBezTo>
                      <a:pt x="15028" y="21316"/>
                      <a:pt x="15653" y="20831"/>
                      <a:pt x="15653" y="20178"/>
                    </a:cubicBezTo>
                    <a:cubicBezTo>
                      <a:pt x="15655" y="18493"/>
                      <a:pt x="15664" y="16806"/>
                      <a:pt x="15664" y="15121"/>
                    </a:cubicBezTo>
                    <a:lnTo>
                      <a:pt x="18399" y="15121"/>
                    </a:lnTo>
                    <a:lnTo>
                      <a:pt x="15664" y="11059"/>
                    </a:lnTo>
                    <a:cubicBezTo>
                      <a:pt x="15662" y="10366"/>
                      <a:pt x="15664" y="9673"/>
                      <a:pt x="15664" y="8980"/>
                    </a:cubicBezTo>
                    <a:cubicBezTo>
                      <a:pt x="15664" y="8880"/>
                      <a:pt x="15664" y="8784"/>
                      <a:pt x="15664" y="8624"/>
                    </a:cubicBezTo>
                    <a:cubicBezTo>
                      <a:pt x="15784" y="8697"/>
                      <a:pt x="15816" y="8707"/>
                      <a:pt x="15838" y="8727"/>
                    </a:cubicBezTo>
                    <a:cubicBezTo>
                      <a:pt x="15901" y="8778"/>
                      <a:pt x="15953" y="8831"/>
                      <a:pt x="16013" y="8884"/>
                    </a:cubicBezTo>
                    <a:cubicBezTo>
                      <a:pt x="17216" y="9985"/>
                      <a:pt x="17944" y="11194"/>
                      <a:pt x="18286" y="12482"/>
                    </a:cubicBezTo>
                    <a:cubicBezTo>
                      <a:pt x="18442" y="13068"/>
                      <a:pt x="19150" y="13423"/>
                      <a:pt x="20044" y="13350"/>
                    </a:cubicBezTo>
                    <a:cubicBezTo>
                      <a:pt x="20953" y="13275"/>
                      <a:pt x="21510" y="12823"/>
                      <a:pt x="21360" y="12241"/>
                    </a:cubicBezTo>
                    <a:cubicBezTo>
                      <a:pt x="20930" y="10568"/>
                      <a:pt x="19942" y="9020"/>
                      <a:pt x="18306" y="7618"/>
                    </a:cubicBezTo>
                    <a:cubicBezTo>
                      <a:pt x="17294" y="6747"/>
                      <a:pt x="16020" y="6021"/>
                      <a:pt x="14646" y="5352"/>
                    </a:cubicBezTo>
                    <a:cubicBezTo>
                      <a:pt x="14174" y="5122"/>
                      <a:pt x="13614" y="5016"/>
                      <a:pt x="13001" y="5014"/>
                    </a:cubicBezTo>
                    <a:cubicBezTo>
                      <a:pt x="11543" y="5013"/>
                      <a:pt x="10085" y="5012"/>
                      <a:pt x="8631" y="50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Shape 208">
                <a:extLst>
                  <a:ext uri="{FF2B5EF4-FFF2-40B4-BE49-F238E27FC236}">
                    <a16:creationId xmlns:a16="http://schemas.microsoft.com/office/drawing/2014/main" id="{64DB23A6-3D2D-0270-00FB-BD1F531EB135}"/>
                  </a:ext>
                </a:extLst>
              </p:cNvPr>
              <p:cNvSpPr/>
              <p:nvPr/>
            </p:nvSpPr>
            <p:spPr>
              <a:xfrm flipH="1">
                <a:off x="4509000" y="2047471"/>
                <a:ext cx="241753" cy="41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5" extrusionOk="0">
                    <a:moveTo>
                      <a:pt x="10769" y="0"/>
                    </a:moveTo>
                    <a:cubicBezTo>
                      <a:pt x="8471" y="0"/>
                      <a:pt x="6593" y="1094"/>
                      <a:pt x="6584" y="2441"/>
                    </a:cubicBezTo>
                    <a:cubicBezTo>
                      <a:pt x="6581" y="3810"/>
                      <a:pt x="8432" y="4911"/>
                      <a:pt x="10749" y="4912"/>
                    </a:cubicBezTo>
                    <a:cubicBezTo>
                      <a:pt x="13103" y="4913"/>
                      <a:pt x="14991" y="3821"/>
                      <a:pt x="14985" y="2453"/>
                    </a:cubicBezTo>
                    <a:cubicBezTo>
                      <a:pt x="14977" y="1096"/>
                      <a:pt x="13095" y="0"/>
                      <a:pt x="10769" y="0"/>
                    </a:cubicBezTo>
                    <a:close/>
                    <a:moveTo>
                      <a:pt x="8631" y="5014"/>
                    </a:moveTo>
                    <a:cubicBezTo>
                      <a:pt x="8497" y="5014"/>
                      <a:pt x="8363" y="5026"/>
                      <a:pt x="8230" y="5038"/>
                    </a:cubicBezTo>
                    <a:cubicBezTo>
                      <a:pt x="7343" y="5125"/>
                      <a:pt x="6644" y="5416"/>
                      <a:pt x="5988" y="5750"/>
                    </a:cubicBezTo>
                    <a:cubicBezTo>
                      <a:pt x="2532" y="7500"/>
                      <a:pt x="670" y="9749"/>
                      <a:pt x="14" y="12367"/>
                    </a:cubicBezTo>
                    <a:cubicBezTo>
                      <a:pt x="-90" y="12773"/>
                      <a:pt x="387" y="13177"/>
                      <a:pt x="1052" y="13307"/>
                    </a:cubicBezTo>
                    <a:cubicBezTo>
                      <a:pt x="2069" y="13507"/>
                      <a:pt x="2957" y="13130"/>
                      <a:pt x="3140" y="12427"/>
                    </a:cubicBezTo>
                    <a:cubicBezTo>
                      <a:pt x="3364" y="11555"/>
                      <a:pt x="3762" y="10712"/>
                      <a:pt x="4425" y="9920"/>
                    </a:cubicBezTo>
                    <a:cubicBezTo>
                      <a:pt x="4853" y="9410"/>
                      <a:pt x="5368" y="8928"/>
                      <a:pt x="5844" y="8432"/>
                    </a:cubicBezTo>
                    <a:cubicBezTo>
                      <a:pt x="5886" y="8442"/>
                      <a:pt x="5923" y="8451"/>
                      <a:pt x="5967" y="8462"/>
                    </a:cubicBezTo>
                    <a:cubicBezTo>
                      <a:pt x="5972" y="8491"/>
                      <a:pt x="5988" y="8518"/>
                      <a:pt x="5988" y="8546"/>
                    </a:cubicBezTo>
                    <a:cubicBezTo>
                      <a:pt x="5988" y="9383"/>
                      <a:pt x="5989" y="10222"/>
                      <a:pt x="5988" y="11059"/>
                    </a:cubicBezTo>
                    <a:lnTo>
                      <a:pt x="3767" y="15121"/>
                    </a:lnTo>
                    <a:lnTo>
                      <a:pt x="5978" y="15121"/>
                    </a:lnTo>
                    <a:cubicBezTo>
                      <a:pt x="5975" y="16804"/>
                      <a:pt x="5967" y="18490"/>
                      <a:pt x="5967" y="20172"/>
                    </a:cubicBezTo>
                    <a:cubicBezTo>
                      <a:pt x="5967" y="20921"/>
                      <a:pt x="6871" y="21475"/>
                      <a:pt x="8055" y="21462"/>
                    </a:cubicBezTo>
                    <a:cubicBezTo>
                      <a:pt x="9382" y="21449"/>
                      <a:pt x="10144" y="20804"/>
                      <a:pt x="10132" y="20166"/>
                    </a:cubicBezTo>
                    <a:cubicBezTo>
                      <a:pt x="10099" y="18487"/>
                      <a:pt x="10107" y="16802"/>
                      <a:pt x="10111" y="15121"/>
                    </a:cubicBezTo>
                    <a:lnTo>
                      <a:pt x="11499" y="15121"/>
                    </a:lnTo>
                    <a:cubicBezTo>
                      <a:pt x="11499" y="15195"/>
                      <a:pt x="11499" y="15271"/>
                      <a:pt x="11499" y="15344"/>
                    </a:cubicBezTo>
                    <a:cubicBezTo>
                      <a:pt x="11499" y="16949"/>
                      <a:pt x="11495" y="18555"/>
                      <a:pt x="11499" y="20160"/>
                    </a:cubicBezTo>
                    <a:cubicBezTo>
                      <a:pt x="11504" y="21017"/>
                      <a:pt x="12665" y="21600"/>
                      <a:pt x="14018" y="21438"/>
                    </a:cubicBezTo>
                    <a:cubicBezTo>
                      <a:pt x="15028" y="21316"/>
                      <a:pt x="15653" y="20831"/>
                      <a:pt x="15653" y="20178"/>
                    </a:cubicBezTo>
                    <a:cubicBezTo>
                      <a:pt x="15655" y="18493"/>
                      <a:pt x="15664" y="16806"/>
                      <a:pt x="15664" y="15121"/>
                    </a:cubicBezTo>
                    <a:lnTo>
                      <a:pt x="18399" y="15121"/>
                    </a:lnTo>
                    <a:lnTo>
                      <a:pt x="15664" y="11059"/>
                    </a:lnTo>
                    <a:cubicBezTo>
                      <a:pt x="15662" y="10366"/>
                      <a:pt x="15664" y="9673"/>
                      <a:pt x="15664" y="8980"/>
                    </a:cubicBezTo>
                    <a:cubicBezTo>
                      <a:pt x="15664" y="8880"/>
                      <a:pt x="15664" y="8784"/>
                      <a:pt x="15664" y="8624"/>
                    </a:cubicBezTo>
                    <a:cubicBezTo>
                      <a:pt x="15784" y="8697"/>
                      <a:pt x="15816" y="8707"/>
                      <a:pt x="15838" y="8727"/>
                    </a:cubicBezTo>
                    <a:cubicBezTo>
                      <a:pt x="15901" y="8778"/>
                      <a:pt x="15953" y="8831"/>
                      <a:pt x="16013" y="8884"/>
                    </a:cubicBezTo>
                    <a:cubicBezTo>
                      <a:pt x="17216" y="9985"/>
                      <a:pt x="17944" y="11194"/>
                      <a:pt x="18286" y="12482"/>
                    </a:cubicBezTo>
                    <a:cubicBezTo>
                      <a:pt x="18442" y="13068"/>
                      <a:pt x="19150" y="13423"/>
                      <a:pt x="20044" y="13350"/>
                    </a:cubicBezTo>
                    <a:cubicBezTo>
                      <a:pt x="20953" y="13275"/>
                      <a:pt x="21510" y="12823"/>
                      <a:pt x="21360" y="12241"/>
                    </a:cubicBezTo>
                    <a:cubicBezTo>
                      <a:pt x="20930" y="10568"/>
                      <a:pt x="19942" y="9020"/>
                      <a:pt x="18306" y="7618"/>
                    </a:cubicBezTo>
                    <a:cubicBezTo>
                      <a:pt x="17294" y="6747"/>
                      <a:pt x="16020" y="6021"/>
                      <a:pt x="14646" y="5352"/>
                    </a:cubicBezTo>
                    <a:cubicBezTo>
                      <a:pt x="14174" y="5122"/>
                      <a:pt x="13614" y="5016"/>
                      <a:pt x="13001" y="5014"/>
                    </a:cubicBezTo>
                    <a:cubicBezTo>
                      <a:pt x="11543" y="5013"/>
                      <a:pt x="10085" y="5012"/>
                      <a:pt x="8631" y="50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Shape 208">
                <a:extLst>
                  <a:ext uri="{FF2B5EF4-FFF2-40B4-BE49-F238E27FC236}">
                    <a16:creationId xmlns:a16="http://schemas.microsoft.com/office/drawing/2014/main" id="{8C4E3E6C-3775-783D-D719-49157433EB36}"/>
                  </a:ext>
                </a:extLst>
              </p:cNvPr>
              <p:cNvSpPr/>
              <p:nvPr/>
            </p:nvSpPr>
            <p:spPr>
              <a:xfrm flipH="1">
                <a:off x="4988994" y="2047471"/>
                <a:ext cx="241753" cy="41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5" extrusionOk="0">
                    <a:moveTo>
                      <a:pt x="10769" y="0"/>
                    </a:moveTo>
                    <a:cubicBezTo>
                      <a:pt x="8471" y="0"/>
                      <a:pt x="6593" y="1094"/>
                      <a:pt x="6584" y="2441"/>
                    </a:cubicBezTo>
                    <a:cubicBezTo>
                      <a:pt x="6581" y="3810"/>
                      <a:pt x="8432" y="4911"/>
                      <a:pt x="10749" y="4912"/>
                    </a:cubicBezTo>
                    <a:cubicBezTo>
                      <a:pt x="13103" y="4913"/>
                      <a:pt x="14991" y="3821"/>
                      <a:pt x="14985" y="2453"/>
                    </a:cubicBezTo>
                    <a:cubicBezTo>
                      <a:pt x="14977" y="1096"/>
                      <a:pt x="13095" y="0"/>
                      <a:pt x="10769" y="0"/>
                    </a:cubicBezTo>
                    <a:close/>
                    <a:moveTo>
                      <a:pt x="8631" y="5014"/>
                    </a:moveTo>
                    <a:cubicBezTo>
                      <a:pt x="8497" y="5014"/>
                      <a:pt x="8363" y="5026"/>
                      <a:pt x="8230" y="5038"/>
                    </a:cubicBezTo>
                    <a:cubicBezTo>
                      <a:pt x="7343" y="5125"/>
                      <a:pt x="6644" y="5416"/>
                      <a:pt x="5988" y="5750"/>
                    </a:cubicBezTo>
                    <a:cubicBezTo>
                      <a:pt x="2532" y="7500"/>
                      <a:pt x="670" y="9749"/>
                      <a:pt x="14" y="12367"/>
                    </a:cubicBezTo>
                    <a:cubicBezTo>
                      <a:pt x="-90" y="12773"/>
                      <a:pt x="387" y="13177"/>
                      <a:pt x="1052" y="13307"/>
                    </a:cubicBezTo>
                    <a:cubicBezTo>
                      <a:pt x="2069" y="13507"/>
                      <a:pt x="2957" y="13130"/>
                      <a:pt x="3140" y="12427"/>
                    </a:cubicBezTo>
                    <a:cubicBezTo>
                      <a:pt x="3364" y="11555"/>
                      <a:pt x="3762" y="10712"/>
                      <a:pt x="4425" y="9920"/>
                    </a:cubicBezTo>
                    <a:cubicBezTo>
                      <a:pt x="4853" y="9410"/>
                      <a:pt x="5368" y="8928"/>
                      <a:pt x="5844" y="8432"/>
                    </a:cubicBezTo>
                    <a:cubicBezTo>
                      <a:pt x="5886" y="8442"/>
                      <a:pt x="5923" y="8451"/>
                      <a:pt x="5967" y="8462"/>
                    </a:cubicBezTo>
                    <a:cubicBezTo>
                      <a:pt x="5972" y="8491"/>
                      <a:pt x="5988" y="8518"/>
                      <a:pt x="5988" y="8546"/>
                    </a:cubicBezTo>
                    <a:cubicBezTo>
                      <a:pt x="5988" y="9383"/>
                      <a:pt x="5989" y="10222"/>
                      <a:pt x="5988" y="11059"/>
                    </a:cubicBezTo>
                    <a:lnTo>
                      <a:pt x="3767" y="15121"/>
                    </a:lnTo>
                    <a:lnTo>
                      <a:pt x="5978" y="15121"/>
                    </a:lnTo>
                    <a:cubicBezTo>
                      <a:pt x="5975" y="16804"/>
                      <a:pt x="5967" y="18490"/>
                      <a:pt x="5967" y="20172"/>
                    </a:cubicBezTo>
                    <a:cubicBezTo>
                      <a:pt x="5967" y="20921"/>
                      <a:pt x="6871" y="21475"/>
                      <a:pt x="8055" y="21462"/>
                    </a:cubicBezTo>
                    <a:cubicBezTo>
                      <a:pt x="9382" y="21449"/>
                      <a:pt x="10144" y="20804"/>
                      <a:pt x="10132" y="20166"/>
                    </a:cubicBezTo>
                    <a:cubicBezTo>
                      <a:pt x="10099" y="18487"/>
                      <a:pt x="10107" y="16802"/>
                      <a:pt x="10111" y="15121"/>
                    </a:cubicBezTo>
                    <a:lnTo>
                      <a:pt x="11499" y="15121"/>
                    </a:lnTo>
                    <a:cubicBezTo>
                      <a:pt x="11499" y="15195"/>
                      <a:pt x="11499" y="15271"/>
                      <a:pt x="11499" y="15344"/>
                    </a:cubicBezTo>
                    <a:cubicBezTo>
                      <a:pt x="11499" y="16949"/>
                      <a:pt x="11495" y="18555"/>
                      <a:pt x="11499" y="20160"/>
                    </a:cubicBezTo>
                    <a:cubicBezTo>
                      <a:pt x="11504" y="21017"/>
                      <a:pt x="12665" y="21600"/>
                      <a:pt x="14018" y="21438"/>
                    </a:cubicBezTo>
                    <a:cubicBezTo>
                      <a:pt x="15028" y="21316"/>
                      <a:pt x="15653" y="20831"/>
                      <a:pt x="15653" y="20178"/>
                    </a:cubicBezTo>
                    <a:cubicBezTo>
                      <a:pt x="15655" y="18493"/>
                      <a:pt x="15664" y="16806"/>
                      <a:pt x="15664" y="15121"/>
                    </a:cubicBezTo>
                    <a:lnTo>
                      <a:pt x="18399" y="15121"/>
                    </a:lnTo>
                    <a:lnTo>
                      <a:pt x="15664" y="11059"/>
                    </a:lnTo>
                    <a:cubicBezTo>
                      <a:pt x="15662" y="10366"/>
                      <a:pt x="15664" y="9673"/>
                      <a:pt x="15664" y="8980"/>
                    </a:cubicBezTo>
                    <a:cubicBezTo>
                      <a:pt x="15664" y="8880"/>
                      <a:pt x="15664" y="8784"/>
                      <a:pt x="15664" y="8624"/>
                    </a:cubicBezTo>
                    <a:cubicBezTo>
                      <a:pt x="15784" y="8697"/>
                      <a:pt x="15816" y="8707"/>
                      <a:pt x="15838" y="8727"/>
                    </a:cubicBezTo>
                    <a:cubicBezTo>
                      <a:pt x="15901" y="8778"/>
                      <a:pt x="15953" y="8831"/>
                      <a:pt x="16013" y="8884"/>
                    </a:cubicBezTo>
                    <a:cubicBezTo>
                      <a:pt x="17216" y="9985"/>
                      <a:pt x="17944" y="11194"/>
                      <a:pt x="18286" y="12482"/>
                    </a:cubicBezTo>
                    <a:cubicBezTo>
                      <a:pt x="18442" y="13068"/>
                      <a:pt x="19150" y="13423"/>
                      <a:pt x="20044" y="13350"/>
                    </a:cubicBezTo>
                    <a:cubicBezTo>
                      <a:pt x="20953" y="13275"/>
                      <a:pt x="21510" y="12823"/>
                      <a:pt x="21360" y="12241"/>
                    </a:cubicBezTo>
                    <a:cubicBezTo>
                      <a:pt x="20930" y="10568"/>
                      <a:pt x="19942" y="9020"/>
                      <a:pt x="18306" y="7618"/>
                    </a:cubicBezTo>
                    <a:cubicBezTo>
                      <a:pt x="17294" y="6747"/>
                      <a:pt x="16020" y="6021"/>
                      <a:pt x="14646" y="5352"/>
                    </a:cubicBezTo>
                    <a:cubicBezTo>
                      <a:pt x="14174" y="5122"/>
                      <a:pt x="13614" y="5016"/>
                      <a:pt x="13001" y="5014"/>
                    </a:cubicBezTo>
                    <a:cubicBezTo>
                      <a:pt x="11543" y="5013"/>
                      <a:pt x="10085" y="5012"/>
                      <a:pt x="8631" y="50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AutoShape 120">
              <a:extLst>
                <a:ext uri="{FF2B5EF4-FFF2-40B4-BE49-F238E27FC236}">
                  <a16:creationId xmlns:a16="http://schemas.microsoft.com/office/drawing/2014/main" id="{05AD08E4-63B3-1172-2942-FFA249450AF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1601" y="3438198"/>
              <a:ext cx="1039052" cy="605191"/>
            </a:xfrm>
            <a:custGeom>
              <a:avLst/>
              <a:gdLst>
                <a:gd name="T0" fmla="*/ 610 w 18353"/>
                <a:gd name="T1" fmla="*/ 0 h 21604"/>
                <a:gd name="T2" fmla="*/ 0 w 18353"/>
                <a:gd name="T3" fmla="*/ 1234 h 21604"/>
                <a:gd name="T4" fmla="*/ 0 w 18353"/>
                <a:gd name="T5" fmla="*/ 7241 h 21604"/>
                <a:gd name="T6" fmla="*/ -3247 w 18353"/>
                <a:gd name="T7" fmla="*/ 10954 h 21604"/>
                <a:gd name="T8" fmla="*/ 0 w 18353"/>
                <a:gd name="T9" fmla="*/ 14655 h 21604"/>
                <a:gd name="T10" fmla="*/ 0 w 18353"/>
                <a:gd name="T11" fmla="*/ 20366 h 21604"/>
                <a:gd name="T12" fmla="*/ 610 w 18353"/>
                <a:gd name="T13" fmla="*/ 21600 h 21604"/>
                <a:gd name="T14" fmla="*/ 17743 w 18353"/>
                <a:gd name="T15" fmla="*/ 21600 h 21604"/>
                <a:gd name="T16" fmla="*/ 18353 w 18353"/>
                <a:gd name="T17" fmla="*/ 20366 h 21604"/>
                <a:gd name="T18" fmla="*/ 18353 w 18353"/>
                <a:gd name="T19" fmla="*/ 1234 h 21604"/>
                <a:gd name="T20" fmla="*/ 17743 w 18353"/>
                <a:gd name="T21" fmla="*/ 0 h 21604"/>
                <a:gd name="T22" fmla="*/ 610 w 18353"/>
                <a:gd name="T23" fmla="*/ 0 h 21604"/>
                <a:gd name="T24" fmla="*/ 610 w 18353"/>
                <a:gd name="T25" fmla="*/ 0 h 2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53" h="21604">
                  <a:moveTo>
                    <a:pt x="610" y="0"/>
                  </a:moveTo>
                  <a:cubicBezTo>
                    <a:pt x="272" y="0"/>
                    <a:pt x="0" y="551"/>
                    <a:pt x="0" y="1234"/>
                  </a:cubicBezTo>
                  <a:lnTo>
                    <a:pt x="0" y="7241"/>
                  </a:lnTo>
                  <a:lnTo>
                    <a:pt x="-3247" y="10954"/>
                  </a:lnTo>
                  <a:lnTo>
                    <a:pt x="0" y="14655"/>
                  </a:lnTo>
                  <a:lnTo>
                    <a:pt x="0" y="20366"/>
                  </a:lnTo>
                  <a:cubicBezTo>
                    <a:pt x="0" y="21049"/>
                    <a:pt x="272" y="21600"/>
                    <a:pt x="610" y="21600"/>
                  </a:cubicBezTo>
                  <a:lnTo>
                    <a:pt x="17743" y="21600"/>
                  </a:lnTo>
                  <a:cubicBezTo>
                    <a:pt x="18081" y="21600"/>
                    <a:pt x="18353" y="21049"/>
                    <a:pt x="18353" y="20366"/>
                  </a:cubicBezTo>
                  <a:lnTo>
                    <a:pt x="18353" y="1234"/>
                  </a:lnTo>
                  <a:cubicBezTo>
                    <a:pt x="18353" y="551"/>
                    <a:pt x="18081" y="0"/>
                    <a:pt x="17743" y="0"/>
                  </a:cubicBezTo>
                  <a:lnTo>
                    <a:pt x="610" y="0"/>
                  </a:lnTo>
                  <a:close/>
                  <a:moveTo>
                    <a:pt x="610" y="0"/>
                  </a:move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0" anchor="ctr" anchorCtr="0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Karla" panose="020B0004030503030003" pitchFamily="34" charset="77"/>
                  <a:ea typeface="Arial" charset="0"/>
                  <a:cs typeface="Calibri" panose="020F0502020204030204" pitchFamily="34" charset="0"/>
                </a:rPr>
                <a:t>2024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0CD32CE-ED2D-B5C0-4A49-292D52D21048}"/>
              </a:ext>
            </a:extLst>
          </p:cNvPr>
          <p:cNvGrpSpPr/>
          <p:nvPr/>
        </p:nvGrpSpPr>
        <p:grpSpPr>
          <a:xfrm>
            <a:off x="395441" y="4729100"/>
            <a:ext cx="3811456" cy="725845"/>
            <a:chOff x="561601" y="4293516"/>
            <a:chExt cx="3811456" cy="725845"/>
          </a:xfrm>
        </p:grpSpPr>
        <p:sp>
          <p:nvSpPr>
            <p:cNvPr id="52" name="AutoShape 120">
              <a:extLst>
                <a:ext uri="{FF2B5EF4-FFF2-40B4-BE49-F238E27FC236}">
                  <a16:creationId xmlns:a16="http://schemas.microsoft.com/office/drawing/2014/main" id="{EAD4FCA4-BDFC-E266-6795-AF108A136B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1601" y="4414170"/>
              <a:ext cx="1039052" cy="605191"/>
            </a:xfrm>
            <a:custGeom>
              <a:avLst/>
              <a:gdLst>
                <a:gd name="T0" fmla="*/ 610 w 18353"/>
                <a:gd name="T1" fmla="*/ 0 h 21604"/>
                <a:gd name="T2" fmla="*/ 0 w 18353"/>
                <a:gd name="T3" fmla="*/ 1234 h 21604"/>
                <a:gd name="T4" fmla="*/ 0 w 18353"/>
                <a:gd name="T5" fmla="*/ 7241 h 21604"/>
                <a:gd name="T6" fmla="*/ -3247 w 18353"/>
                <a:gd name="T7" fmla="*/ 10954 h 21604"/>
                <a:gd name="T8" fmla="*/ 0 w 18353"/>
                <a:gd name="T9" fmla="*/ 14655 h 21604"/>
                <a:gd name="T10" fmla="*/ 0 w 18353"/>
                <a:gd name="T11" fmla="*/ 20366 h 21604"/>
                <a:gd name="T12" fmla="*/ 610 w 18353"/>
                <a:gd name="T13" fmla="*/ 21600 h 21604"/>
                <a:gd name="T14" fmla="*/ 17743 w 18353"/>
                <a:gd name="T15" fmla="*/ 21600 h 21604"/>
                <a:gd name="T16" fmla="*/ 18353 w 18353"/>
                <a:gd name="T17" fmla="*/ 20366 h 21604"/>
                <a:gd name="T18" fmla="*/ 18353 w 18353"/>
                <a:gd name="T19" fmla="*/ 1234 h 21604"/>
                <a:gd name="T20" fmla="*/ 17743 w 18353"/>
                <a:gd name="T21" fmla="*/ 0 h 21604"/>
                <a:gd name="T22" fmla="*/ 610 w 18353"/>
                <a:gd name="T23" fmla="*/ 0 h 21604"/>
                <a:gd name="T24" fmla="*/ 610 w 18353"/>
                <a:gd name="T25" fmla="*/ 0 h 2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53" h="21604">
                  <a:moveTo>
                    <a:pt x="610" y="0"/>
                  </a:moveTo>
                  <a:cubicBezTo>
                    <a:pt x="272" y="0"/>
                    <a:pt x="0" y="551"/>
                    <a:pt x="0" y="1234"/>
                  </a:cubicBezTo>
                  <a:lnTo>
                    <a:pt x="0" y="7241"/>
                  </a:lnTo>
                  <a:lnTo>
                    <a:pt x="-3247" y="10954"/>
                  </a:lnTo>
                  <a:lnTo>
                    <a:pt x="0" y="14655"/>
                  </a:lnTo>
                  <a:lnTo>
                    <a:pt x="0" y="20366"/>
                  </a:lnTo>
                  <a:cubicBezTo>
                    <a:pt x="0" y="21049"/>
                    <a:pt x="272" y="21600"/>
                    <a:pt x="610" y="21600"/>
                  </a:cubicBezTo>
                  <a:lnTo>
                    <a:pt x="17743" y="21600"/>
                  </a:lnTo>
                  <a:cubicBezTo>
                    <a:pt x="18081" y="21600"/>
                    <a:pt x="18353" y="21049"/>
                    <a:pt x="18353" y="20366"/>
                  </a:cubicBezTo>
                  <a:lnTo>
                    <a:pt x="18353" y="1234"/>
                  </a:lnTo>
                  <a:cubicBezTo>
                    <a:pt x="18353" y="551"/>
                    <a:pt x="18081" y="0"/>
                    <a:pt x="17743" y="0"/>
                  </a:cubicBezTo>
                  <a:lnTo>
                    <a:pt x="610" y="0"/>
                  </a:lnTo>
                  <a:close/>
                  <a:moveTo>
                    <a:pt x="610" y="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 anchor="ctr" anchorCtr="0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Karla" panose="020B0004030503030003" pitchFamily="34" charset="77"/>
                  <a:ea typeface="Arial" charset="0"/>
                  <a:cs typeface="Calibri" panose="020F0502020204030204" pitchFamily="34" charset="0"/>
                </a:rPr>
                <a:t>2025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A727476-DAF1-B1D9-7D68-2B3021C38641}"/>
                </a:ext>
              </a:extLst>
            </p:cNvPr>
            <p:cNvGrpSpPr/>
            <p:nvPr/>
          </p:nvGrpSpPr>
          <p:grpSpPr>
            <a:xfrm>
              <a:off x="1985319" y="4293516"/>
              <a:ext cx="2387738" cy="682306"/>
              <a:chOff x="3301974" y="2047471"/>
              <a:chExt cx="1448779" cy="413994"/>
            </a:xfrm>
            <a:solidFill>
              <a:schemeClr val="tx1"/>
            </a:solidFill>
          </p:grpSpPr>
          <p:sp>
            <p:nvSpPr>
              <p:cNvPr id="54" name="Shape 207">
                <a:extLst>
                  <a:ext uri="{FF2B5EF4-FFF2-40B4-BE49-F238E27FC236}">
                    <a16:creationId xmlns:a16="http://schemas.microsoft.com/office/drawing/2014/main" id="{C7C77C79-66A6-85F8-F585-DE9237FB03BE}"/>
                  </a:ext>
                </a:extLst>
              </p:cNvPr>
              <p:cNvSpPr/>
              <p:nvPr/>
            </p:nvSpPr>
            <p:spPr>
              <a:xfrm flipH="1">
                <a:off x="3301974" y="2052599"/>
                <a:ext cx="237797" cy="408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6" extrusionOk="0">
                    <a:moveTo>
                      <a:pt x="10876" y="0"/>
                    </a:moveTo>
                    <a:cubicBezTo>
                      <a:pt x="8577" y="0"/>
                      <a:pt x="6702" y="1088"/>
                      <a:pt x="6694" y="2429"/>
                    </a:cubicBezTo>
                    <a:cubicBezTo>
                      <a:pt x="6691" y="3793"/>
                      <a:pt x="8549" y="4893"/>
                      <a:pt x="10865" y="4894"/>
                    </a:cubicBezTo>
                    <a:cubicBezTo>
                      <a:pt x="13220" y="4895"/>
                      <a:pt x="15102" y="3805"/>
                      <a:pt x="15099" y="2441"/>
                    </a:cubicBezTo>
                    <a:cubicBezTo>
                      <a:pt x="15090" y="1090"/>
                      <a:pt x="13202" y="0"/>
                      <a:pt x="10876" y="0"/>
                    </a:cubicBezTo>
                    <a:close/>
                    <a:moveTo>
                      <a:pt x="8639" y="5077"/>
                    </a:moveTo>
                    <a:cubicBezTo>
                      <a:pt x="8504" y="5077"/>
                      <a:pt x="8365" y="5089"/>
                      <a:pt x="8231" y="5102"/>
                    </a:cubicBezTo>
                    <a:cubicBezTo>
                      <a:pt x="7347" y="5188"/>
                      <a:pt x="6641" y="5479"/>
                      <a:pt x="5983" y="5810"/>
                    </a:cubicBezTo>
                    <a:cubicBezTo>
                      <a:pt x="2527" y="7554"/>
                      <a:pt x="670" y="9793"/>
                      <a:pt x="15" y="12401"/>
                    </a:cubicBezTo>
                    <a:cubicBezTo>
                      <a:pt x="-89" y="12805"/>
                      <a:pt x="385" y="13210"/>
                      <a:pt x="1049" y="13340"/>
                    </a:cubicBezTo>
                    <a:cubicBezTo>
                      <a:pt x="2067" y="13539"/>
                      <a:pt x="2957" y="13169"/>
                      <a:pt x="3140" y="12468"/>
                    </a:cubicBezTo>
                    <a:cubicBezTo>
                      <a:pt x="3365" y="11599"/>
                      <a:pt x="3763" y="10755"/>
                      <a:pt x="4426" y="9966"/>
                    </a:cubicBezTo>
                    <a:cubicBezTo>
                      <a:pt x="4853" y="9458"/>
                      <a:pt x="5372" y="8977"/>
                      <a:pt x="5848" y="8483"/>
                    </a:cubicBezTo>
                    <a:cubicBezTo>
                      <a:pt x="5889" y="8493"/>
                      <a:pt x="5929" y="8502"/>
                      <a:pt x="5973" y="8513"/>
                    </a:cubicBezTo>
                    <a:cubicBezTo>
                      <a:pt x="5976" y="8542"/>
                      <a:pt x="5983" y="8570"/>
                      <a:pt x="5983" y="8599"/>
                    </a:cubicBezTo>
                    <a:cubicBezTo>
                      <a:pt x="5984" y="9441"/>
                      <a:pt x="5985" y="10283"/>
                      <a:pt x="5983" y="11125"/>
                    </a:cubicBezTo>
                    <a:cubicBezTo>
                      <a:pt x="5979" y="14143"/>
                      <a:pt x="5973" y="17158"/>
                      <a:pt x="5973" y="20175"/>
                    </a:cubicBezTo>
                    <a:cubicBezTo>
                      <a:pt x="5973" y="20922"/>
                      <a:pt x="6869" y="21476"/>
                      <a:pt x="8053" y="21463"/>
                    </a:cubicBezTo>
                    <a:cubicBezTo>
                      <a:pt x="9380" y="21450"/>
                      <a:pt x="10144" y="20805"/>
                      <a:pt x="10133" y="20169"/>
                    </a:cubicBezTo>
                    <a:cubicBezTo>
                      <a:pt x="10094" y="18145"/>
                      <a:pt x="10113" y="16122"/>
                      <a:pt x="10113" y="14097"/>
                    </a:cubicBezTo>
                    <a:cubicBezTo>
                      <a:pt x="10113" y="14008"/>
                      <a:pt x="10113" y="13916"/>
                      <a:pt x="10113" y="13829"/>
                    </a:cubicBezTo>
                    <a:cubicBezTo>
                      <a:pt x="10604" y="13829"/>
                      <a:pt x="11032" y="13829"/>
                      <a:pt x="11503" y="13829"/>
                    </a:cubicBezTo>
                    <a:cubicBezTo>
                      <a:pt x="11503" y="14349"/>
                      <a:pt x="11503" y="14856"/>
                      <a:pt x="11503" y="15367"/>
                    </a:cubicBezTo>
                    <a:cubicBezTo>
                      <a:pt x="11503" y="16965"/>
                      <a:pt x="11500" y="18564"/>
                      <a:pt x="11503" y="20163"/>
                    </a:cubicBezTo>
                    <a:cubicBezTo>
                      <a:pt x="11506" y="21017"/>
                      <a:pt x="12668" y="21600"/>
                      <a:pt x="14022" y="21439"/>
                    </a:cubicBezTo>
                    <a:cubicBezTo>
                      <a:pt x="15032" y="21318"/>
                      <a:pt x="15663" y="20832"/>
                      <a:pt x="15663" y="20182"/>
                    </a:cubicBezTo>
                    <a:cubicBezTo>
                      <a:pt x="15665" y="16462"/>
                      <a:pt x="15663" y="12745"/>
                      <a:pt x="15663" y="9026"/>
                    </a:cubicBezTo>
                    <a:cubicBezTo>
                      <a:pt x="15663" y="8927"/>
                      <a:pt x="15663" y="8831"/>
                      <a:pt x="15663" y="8672"/>
                    </a:cubicBezTo>
                    <a:cubicBezTo>
                      <a:pt x="15784" y="8745"/>
                      <a:pt x="15817" y="8756"/>
                      <a:pt x="15841" y="8776"/>
                    </a:cubicBezTo>
                    <a:cubicBezTo>
                      <a:pt x="15903" y="8827"/>
                      <a:pt x="15960" y="8882"/>
                      <a:pt x="16019" y="8934"/>
                    </a:cubicBezTo>
                    <a:cubicBezTo>
                      <a:pt x="17222" y="10032"/>
                      <a:pt x="17946" y="11234"/>
                      <a:pt x="18287" y="12517"/>
                    </a:cubicBezTo>
                    <a:cubicBezTo>
                      <a:pt x="18442" y="13101"/>
                      <a:pt x="19159" y="13456"/>
                      <a:pt x="20054" y="13383"/>
                    </a:cubicBezTo>
                    <a:cubicBezTo>
                      <a:pt x="20963" y="13309"/>
                      <a:pt x="21511" y="12858"/>
                      <a:pt x="21360" y="12279"/>
                    </a:cubicBezTo>
                    <a:cubicBezTo>
                      <a:pt x="20931" y="10613"/>
                      <a:pt x="19944" y="9067"/>
                      <a:pt x="18308" y="7671"/>
                    </a:cubicBezTo>
                    <a:cubicBezTo>
                      <a:pt x="17294" y="6804"/>
                      <a:pt x="16024" y="6079"/>
                      <a:pt x="14649" y="5413"/>
                    </a:cubicBezTo>
                    <a:cubicBezTo>
                      <a:pt x="14177" y="5184"/>
                      <a:pt x="13621" y="5078"/>
                      <a:pt x="13008" y="5077"/>
                    </a:cubicBezTo>
                    <a:cubicBezTo>
                      <a:pt x="11551" y="5075"/>
                      <a:pt x="10094" y="5075"/>
                      <a:pt x="8639" y="5077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Shape 207">
                <a:extLst>
                  <a:ext uri="{FF2B5EF4-FFF2-40B4-BE49-F238E27FC236}">
                    <a16:creationId xmlns:a16="http://schemas.microsoft.com/office/drawing/2014/main" id="{06ECAA34-2A8D-547C-22E6-28A428038653}"/>
                  </a:ext>
                </a:extLst>
              </p:cNvPr>
              <p:cNvSpPr/>
              <p:nvPr/>
            </p:nvSpPr>
            <p:spPr>
              <a:xfrm flipH="1">
                <a:off x="3781968" y="2052599"/>
                <a:ext cx="237797" cy="408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6" extrusionOk="0">
                    <a:moveTo>
                      <a:pt x="10876" y="0"/>
                    </a:moveTo>
                    <a:cubicBezTo>
                      <a:pt x="8577" y="0"/>
                      <a:pt x="6702" y="1088"/>
                      <a:pt x="6694" y="2429"/>
                    </a:cubicBezTo>
                    <a:cubicBezTo>
                      <a:pt x="6691" y="3793"/>
                      <a:pt x="8549" y="4893"/>
                      <a:pt x="10865" y="4894"/>
                    </a:cubicBezTo>
                    <a:cubicBezTo>
                      <a:pt x="13220" y="4895"/>
                      <a:pt x="15102" y="3805"/>
                      <a:pt x="15099" y="2441"/>
                    </a:cubicBezTo>
                    <a:cubicBezTo>
                      <a:pt x="15090" y="1090"/>
                      <a:pt x="13202" y="0"/>
                      <a:pt x="10876" y="0"/>
                    </a:cubicBezTo>
                    <a:close/>
                    <a:moveTo>
                      <a:pt x="8639" y="5077"/>
                    </a:moveTo>
                    <a:cubicBezTo>
                      <a:pt x="8504" y="5077"/>
                      <a:pt x="8365" y="5089"/>
                      <a:pt x="8231" y="5102"/>
                    </a:cubicBezTo>
                    <a:cubicBezTo>
                      <a:pt x="7347" y="5188"/>
                      <a:pt x="6641" y="5479"/>
                      <a:pt x="5983" y="5810"/>
                    </a:cubicBezTo>
                    <a:cubicBezTo>
                      <a:pt x="2527" y="7554"/>
                      <a:pt x="670" y="9793"/>
                      <a:pt x="15" y="12401"/>
                    </a:cubicBezTo>
                    <a:cubicBezTo>
                      <a:pt x="-89" y="12805"/>
                      <a:pt x="385" y="13210"/>
                      <a:pt x="1049" y="13340"/>
                    </a:cubicBezTo>
                    <a:cubicBezTo>
                      <a:pt x="2067" y="13539"/>
                      <a:pt x="2957" y="13169"/>
                      <a:pt x="3140" y="12468"/>
                    </a:cubicBezTo>
                    <a:cubicBezTo>
                      <a:pt x="3365" y="11599"/>
                      <a:pt x="3763" y="10755"/>
                      <a:pt x="4426" y="9966"/>
                    </a:cubicBezTo>
                    <a:cubicBezTo>
                      <a:pt x="4853" y="9458"/>
                      <a:pt x="5372" y="8977"/>
                      <a:pt x="5848" y="8483"/>
                    </a:cubicBezTo>
                    <a:cubicBezTo>
                      <a:pt x="5889" y="8493"/>
                      <a:pt x="5929" y="8502"/>
                      <a:pt x="5973" y="8513"/>
                    </a:cubicBezTo>
                    <a:cubicBezTo>
                      <a:pt x="5976" y="8542"/>
                      <a:pt x="5983" y="8570"/>
                      <a:pt x="5983" y="8599"/>
                    </a:cubicBezTo>
                    <a:cubicBezTo>
                      <a:pt x="5984" y="9441"/>
                      <a:pt x="5985" y="10283"/>
                      <a:pt x="5983" y="11125"/>
                    </a:cubicBezTo>
                    <a:cubicBezTo>
                      <a:pt x="5979" y="14143"/>
                      <a:pt x="5973" y="17158"/>
                      <a:pt x="5973" y="20175"/>
                    </a:cubicBezTo>
                    <a:cubicBezTo>
                      <a:pt x="5973" y="20922"/>
                      <a:pt x="6869" y="21476"/>
                      <a:pt x="8053" y="21463"/>
                    </a:cubicBezTo>
                    <a:cubicBezTo>
                      <a:pt x="9380" y="21450"/>
                      <a:pt x="10144" y="20805"/>
                      <a:pt x="10133" y="20169"/>
                    </a:cubicBezTo>
                    <a:cubicBezTo>
                      <a:pt x="10094" y="18145"/>
                      <a:pt x="10113" y="16122"/>
                      <a:pt x="10113" y="14097"/>
                    </a:cubicBezTo>
                    <a:cubicBezTo>
                      <a:pt x="10113" y="14008"/>
                      <a:pt x="10113" y="13916"/>
                      <a:pt x="10113" y="13829"/>
                    </a:cubicBezTo>
                    <a:cubicBezTo>
                      <a:pt x="10604" y="13829"/>
                      <a:pt x="11032" y="13829"/>
                      <a:pt x="11503" y="13829"/>
                    </a:cubicBezTo>
                    <a:cubicBezTo>
                      <a:pt x="11503" y="14349"/>
                      <a:pt x="11503" y="14856"/>
                      <a:pt x="11503" y="15367"/>
                    </a:cubicBezTo>
                    <a:cubicBezTo>
                      <a:pt x="11503" y="16965"/>
                      <a:pt x="11500" y="18564"/>
                      <a:pt x="11503" y="20163"/>
                    </a:cubicBezTo>
                    <a:cubicBezTo>
                      <a:pt x="11506" y="21017"/>
                      <a:pt x="12668" y="21600"/>
                      <a:pt x="14022" y="21439"/>
                    </a:cubicBezTo>
                    <a:cubicBezTo>
                      <a:pt x="15032" y="21318"/>
                      <a:pt x="15663" y="20832"/>
                      <a:pt x="15663" y="20182"/>
                    </a:cubicBezTo>
                    <a:cubicBezTo>
                      <a:pt x="15665" y="16462"/>
                      <a:pt x="15663" y="12745"/>
                      <a:pt x="15663" y="9026"/>
                    </a:cubicBezTo>
                    <a:cubicBezTo>
                      <a:pt x="15663" y="8927"/>
                      <a:pt x="15663" y="8831"/>
                      <a:pt x="15663" y="8672"/>
                    </a:cubicBezTo>
                    <a:cubicBezTo>
                      <a:pt x="15784" y="8745"/>
                      <a:pt x="15817" y="8756"/>
                      <a:pt x="15841" y="8776"/>
                    </a:cubicBezTo>
                    <a:cubicBezTo>
                      <a:pt x="15903" y="8827"/>
                      <a:pt x="15960" y="8882"/>
                      <a:pt x="16019" y="8934"/>
                    </a:cubicBezTo>
                    <a:cubicBezTo>
                      <a:pt x="17222" y="10032"/>
                      <a:pt x="17946" y="11234"/>
                      <a:pt x="18287" y="12517"/>
                    </a:cubicBezTo>
                    <a:cubicBezTo>
                      <a:pt x="18442" y="13101"/>
                      <a:pt x="19159" y="13456"/>
                      <a:pt x="20054" y="13383"/>
                    </a:cubicBezTo>
                    <a:cubicBezTo>
                      <a:pt x="20963" y="13309"/>
                      <a:pt x="21511" y="12858"/>
                      <a:pt x="21360" y="12279"/>
                    </a:cubicBezTo>
                    <a:cubicBezTo>
                      <a:pt x="20931" y="10613"/>
                      <a:pt x="19944" y="9067"/>
                      <a:pt x="18308" y="7671"/>
                    </a:cubicBezTo>
                    <a:cubicBezTo>
                      <a:pt x="17294" y="6804"/>
                      <a:pt x="16024" y="6079"/>
                      <a:pt x="14649" y="5413"/>
                    </a:cubicBezTo>
                    <a:cubicBezTo>
                      <a:pt x="14177" y="5184"/>
                      <a:pt x="13621" y="5078"/>
                      <a:pt x="13008" y="5077"/>
                    </a:cubicBezTo>
                    <a:cubicBezTo>
                      <a:pt x="11551" y="5075"/>
                      <a:pt x="10094" y="5075"/>
                      <a:pt x="8639" y="5077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Shape 207">
                <a:extLst>
                  <a:ext uri="{FF2B5EF4-FFF2-40B4-BE49-F238E27FC236}">
                    <a16:creationId xmlns:a16="http://schemas.microsoft.com/office/drawing/2014/main" id="{6A6DC8C0-3998-E98E-622D-2CEF2E797359}"/>
                  </a:ext>
                </a:extLst>
              </p:cNvPr>
              <p:cNvSpPr/>
              <p:nvPr/>
            </p:nvSpPr>
            <p:spPr>
              <a:xfrm flipH="1">
                <a:off x="4266360" y="2052599"/>
                <a:ext cx="237797" cy="408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6" extrusionOk="0">
                    <a:moveTo>
                      <a:pt x="10876" y="0"/>
                    </a:moveTo>
                    <a:cubicBezTo>
                      <a:pt x="8577" y="0"/>
                      <a:pt x="6702" y="1088"/>
                      <a:pt x="6694" y="2429"/>
                    </a:cubicBezTo>
                    <a:cubicBezTo>
                      <a:pt x="6691" y="3793"/>
                      <a:pt x="8549" y="4893"/>
                      <a:pt x="10865" y="4894"/>
                    </a:cubicBezTo>
                    <a:cubicBezTo>
                      <a:pt x="13220" y="4895"/>
                      <a:pt x="15102" y="3805"/>
                      <a:pt x="15099" y="2441"/>
                    </a:cubicBezTo>
                    <a:cubicBezTo>
                      <a:pt x="15090" y="1090"/>
                      <a:pt x="13202" y="0"/>
                      <a:pt x="10876" y="0"/>
                    </a:cubicBezTo>
                    <a:close/>
                    <a:moveTo>
                      <a:pt x="8639" y="5077"/>
                    </a:moveTo>
                    <a:cubicBezTo>
                      <a:pt x="8504" y="5077"/>
                      <a:pt x="8365" y="5089"/>
                      <a:pt x="8231" y="5102"/>
                    </a:cubicBezTo>
                    <a:cubicBezTo>
                      <a:pt x="7347" y="5188"/>
                      <a:pt x="6641" y="5479"/>
                      <a:pt x="5983" y="5810"/>
                    </a:cubicBezTo>
                    <a:cubicBezTo>
                      <a:pt x="2527" y="7554"/>
                      <a:pt x="670" y="9793"/>
                      <a:pt x="15" y="12401"/>
                    </a:cubicBezTo>
                    <a:cubicBezTo>
                      <a:pt x="-89" y="12805"/>
                      <a:pt x="385" y="13210"/>
                      <a:pt x="1049" y="13340"/>
                    </a:cubicBezTo>
                    <a:cubicBezTo>
                      <a:pt x="2067" y="13539"/>
                      <a:pt x="2957" y="13169"/>
                      <a:pt x="3140" y="12468"/>
                    </a:cubicBezTo>
                    <a:cubicBezTo>
                      <a:pt x="3365" y="11599"/>
                      <a:pt x="3763" y="10755"/>
                      <a:pt x="4426" y="9966"/>
                    </a:cubicBezTo>
                    <a:cubicBezTo>
                      <a:pt x="4853" y="9458"/>
                      <a:pt x="5372" y="8977"/>
                      <a:pt x="5848" y="8483"/>
                    </a:cubicBezTo>
                    <a:cubicBezTo>
                      <a:pt x="5889" y="8493"/>
                      <a:pt x="5929" y="8502"/>
                      <a:pt x="5973" y="8513"/>
                    </a:cubicBezTo>
                    <a:cubicBezTo>
                      <a:pt x="5976" y="8542"/>
                      <a:pt x="5983" y="8570"/>
                      <a:pt x="5983" y="8599"/>
                    </a:cubicBezTo>
                    <a:cubicBezTo>
                      <a:pt x="5984" y="9441"/>
                      <a:pt x="5985" y="10283"/>
                      <a:pt x="5983" y="11125"/>
                    </a:cubicBezTo>
                    <a:cubicBezTo>
                      <a:pt x="5979" y="14143"/>
                      <a:pt x="5973" y="17158"/>
                      <a:pt x="5973" y="20175"/>
                    </a:cubicBezTo>
                    <a:cubicBezTo>
                      <a:pt x="5973" y="20922"/>
                      <a:pt x="6869" y="21476"/>
                      <a:pt x="8053" y="21463"/>
                    </a:cubicBezTo>
                    <a:cubicBezTo>
                      <a:pt x="9380" y="21450"/>
                      <a:pt x="10144" y="20805"/>
                      <a:pt x="10133" y="20169"/>
                    </a:cubicBezTo>
                    <a:cubicBezTo>
                      <a:pt x="10094" y="18145"/>
                      <a:pt x="10113" y="16122"/>
                      <a:pt x="10113" y="14097"/>
                    </a:cubicBezTo>
                    <a:cubicBezTo>
                      <a:pt x="10113" y="14008"/>
                      <a:pt x="10113" y="13916"/>
                      <a:pt x="10113" y="13829"/>
                    </a:cubicBezTo>
                    <a:cubicBezTo>
                      <a:pt x="10604" y="13829"/>
                      <a:pt x="11032" y="13829"/>
                      <a:pt x="11503" y="13829"/>
                    </a:cubicBezTo>
                    <a:cubicBezTo>
                      <a:pt x="11503" y="14349"/>
                      <a:pt x="11503" y="14856"/>
                      <a:pt x="11503" y="15367"/>
                    </a:cubicBezTo>
                    <a:cubicBezTo>
                      <a:pt x="11503" y="16965"/>
                      <a:pt x="11500" y="18564"/>
                      <a:pt x="11503" y="20163"/>
                    </a:cubicBezTo>
                    <a:cubicBezTo>
                      <a:pt x="11506" y="21017"/>
                      <a:pt x="12668" y="21600"/>
                      <a:pt x="14022" y="21439"/>
                    </a:cubicBezTo>
                    <a:cubicBezTo>
                      <a:pt x="15032" y="21318"/>
                      <a:pt x="15663" y="20832"/>
                      <a:pt x="15663" y="20182"/>
                    </a:cubicBezTo>
                    <a:cubicBezTo>
                      <a:pt x="15665" y="16462"/>
                      <a:pt x="15663" y="12745"/>
                      <a:pt x="15663" y="9026"/>
                    </a:cubicBezTo>
                    <a:cubicBezTo>
                      <a:pt x="15663" y="8927"/>
                      <a:pt x="15663" y="8831"/>
                      <a:pt x="15663" y="8672"/>
                    </a:cubicBezTo>
                    <a:cubicBezTo>
                      <a:pt x="15784" y="8745"/>
                      <a:pt x="15817" y="8756"/>
                      <a:pt x="15841" y="8776"/>
                    </a:cubicBezTo>
                    <a:cubicBezTo>
                      <a:pt x="15903" y="8827"/>
                      <a:pt x="15960" y="8882"/>
                      <a:pt x="16019" y="8934"/>
                    </a:cubicBezTo>
                    <a:cubicBezTo>
                      <a:pt x="17222" y="10032"/>
                      <a:pt x="17946" y="11234"/>
                      <a:pt x="18287" y="12517"/>
                    </a:cubicBezTo>
                    <a:cubicBezTo>
                      <a:pt x="18442" y="13101"/>
                      <a:pt x="19159" y="13456"/>
                      <a:pt x="20054" y="13383"/>
                    </a:cubicBezTo>
                    <a:cubicBezTo>
                      <a:pt x="20963" y="13309"/>
                      <a:pt x="21511" y="12858"/>
                      <a:pt x="21360" y="12279"/>
                    </a:cubicBezTo>
                    <a:cubicBezTo>
                      <a:pt x="20931" y="10613"/>
                      <a:pt x="19944" y="9067"/>
                      <a:pt x="18308" y="7671"/>
                    </a:cubicBezTo>
                    <a:cubicBezTo>
                      <a:pt x="17294" y="6804"/>
                      <a:pt x="16024" y="6079"/>
                      <a:pt x="14649" y="5413"/>
                    </a:cubicBezTo>
                    <a:cubicBezTo>
                      <a:pt x="14177" y="5184"/>
                      <a:pt x="13621" y="5078"/>
                      <a:pt x="13008" y="5077"/>
                    </a:cubicBezTo>
                    <a:cubicBezTo>
                      <a:pt x="11551" y="5075"/>
                      <a:pt x="10094" y="5075"/>
                      <a:pt x="8639" y="5077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Shape 208">
                <a:extLst>
                  <a:ext uri="{FF2B5EF4-FFF2-40B4-BE49-F238E27FC236}">
                    <a16:creationId xmlns:a16="http://schemas.microsoft.com/office/drawing/2014/main" id="{B9D27A2E-5B60-22DC-325C-059C0BAD9F75}"/>
                  </a:ext>
                </a:extLst>
              </p:cNvPr>
              <p:cNvSpPr/>
              <p:nvPr/>
            </p:nvSpPr>
            <p:spPr>
              <a:xfrm flipH="1">
                <a:off x="3544614" y="2047471"/>
                <a:ext cx="241753" cy="41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5" extrusionOk="0">
                    <a:moveTo>
                      <a:pt x="10769" y="0"/>
                    </a:moveTo>
                    <a:cubicBezTo>
                      <a:pt x="8471" y="0"/>
                      <a:pt x="6593" y="1094"/>
                      <a:pt x="6584" y="2441"/>
                    </a:cubicBezTo>
                    <a:cubicBezTo>
                      <a:pt x="6581" y="3810"/>
                      <a:pt x="8432" y="4911"/>
                      <a:pt x="10749" y="4912"/>
                    </a:cubicBezTo>
                    <a:cubicBezTo>
                      <a:pt x="13103" y="4913"/>
                      <a:pt x="14991" y="3821"/>
                      <a:pt x="14985" y="2453"/>
                    </a:cubicBezTo>
                    <a:cubicBezTo>
                      <a:pt x="14977" y="1096"/>
                      <a:pt x="13095" y="0"/>
                      <a:pt x="10769" y="0"/>
                    </a:cubicBezTo>
                    <a:close/>
                    <a:moveTo>
                      <a:pt x="8631" y="5014"/>
                    </a:moveTo>
                    <a:cubicBezTo>
                      <a:pt x="8497" y="5014"/>
                      <a:pt x="8363" y="5026"/>
                      <a:pt x="8230" y="5038"/>
                    </a:cubicBezTo>
                    <a:cubicBezTo>
                      <a:pt x="7343" y="5125"/>
                      <a:pt x="6644" y="5416"/>
                      <a:pt x="5988" y="5750"/>
                    </a:cubicBezTo>
                    <a:cubicBezTo>
                      <a:pt x="2532" y="7500"/>
                      <a:pt x="670" y="9749"/>
                      <a:pt x="14" y="12367"/>
                    </a:cubicBezTo>
                    <a:cubicBezTo>
                      <a:pt x="-90" y="12773"/>
                      <a:pt x="387" y="13177"/>
                      <a:pt x="1052" y="13307"/>
                    </a:cubicBezTo>
                    <a:cubicBezTo>
                      <a:pt x="2069" y="13507"/>
                      <a:pt x="2957" y="13130"/>
                      <a:pt x="3140" y="12427"/>
                    </a:cubicBezTo>
                    <a:cubicBezTo>
                      <a:pt x="3364" y="11555"/>
                      <a:pt x="3762" y="10712"/>
                      <a:pt x="4425" y="9920"/>
                    </a:cubicBezTo>
                    <a:cubicBezTo>
                      <a:pt x="4853" y="9410"/>
                      <a:pt x="5368" y="8928"/>
                      <a:pt x="5844" y="8432"/>
                    </a:cubicBezTo>
                    <a:cubicBezTo>
                      <a:pt x="5886" y="8442"/>
                      <a:pt x="5923" y="8451"/>
                      <a:pt x="5967" y="8462"/>
                    </a:cubicBezTo>
                    <a:cubicBezTo>
                      <a:pt x="5972" y="8491"/>
                      <a:pt x="5988" y="8518"/>
                      <a:pt x="5988" y="8546"/>
                    </a:cubicBezTo>
                    <a:cubicBezTo>
                      <a:pt x="5988" y="9383"/>
                      <a:pt x="5989" y="10222"/>
                      <a:pt x="5988" y="11059"/>
                    </a:cubicBezTo>
                    <a:lnTo>
                      <a:pt x="3767" y="15121"/>
                    </a:lnTo>
                    <a:lnTo>
                      <a:pt x="5978" y="15121"/>
                    </a:lnTo>
                    <a:cubicBezTo>
                      <a:pt x="5975" y="16804"/>
                      <a:pt x="5967" y="18490"/>
                      <a:pt x="5967" y="20172"/>
                    </a:cubicBezTo>
                    <a:cubicBezTo>
                      <a:pt x="5967" y="20921"/>
                      <a:pt x="6871" y="21475"/>
                      <a:pt x="8055" y="21462"/>
                    </a:cubicBezTo>
                    <a:cubicBezTo>
                      <a:pt x="9382" y="21449"/>
                      <a:pt x="10144" y="20804"/>
                      <a:pt x="10132" y="20166"/>
                    </a:cubicBezTo>
                    <a:cubicBezTo>
                      <a:pt x="10099" y="18487"/>
                      <a:pt x="10107" y="16802"/>
                      <a:pt x="10111" y="15121"/>
                    </a:cubicBezTo>
                    <a:lnTo>
                      <a:pt x="11499" y="15121"/>
                    </a:lnTo>
                    <a:cubicBezTo>
                      <a:pt x="11499" y="15195"/>
                      <a:pt x="11499" y="15271"/>
                      <a:pt x="11499" y="15344"/>
                    </a:cubicBezTo>
                    <a:cubicBezTo>
                      <a:pt x="11499" y="16949"/>
                      <a:pt x="11495" y="18555"/>
                      <a:pt x="11499" y="20160"/>
                    </a:cubicBezTo>
                    <a:cubicBezTo>
                      <a:pt x="11504" y="21017"/>
                      <a:pt x="12665" y="21600"/>
                      <a:pt x="14018" y="21438"/>
                    </a:cubicBezTo>
                    <a:cubicBezTo>
                      <a:pt x="15028" y="21316"/>
                      <a:pt x="15653" y="20831"/>
                      <a:pt x="15653" y="20178"/>
                    </a:cubicBezTo>
                    <a:cubicBezTo>
                      <a:pt x="15655" y="18493"/>
                      <a:pt x="15664" y="16806"/>
                      <a:pt x="15664" y="15121"/>
                    </a:cubicBezTo>
                    <a:lnTo>
                      <a:pt x="18399" y="15121"/>
                    </a:lnTo>
                    <a:lnTo>
                      <a:pt x="15664" y="11059"/>
                    </a:lnTo>
                    <a:cubicBezTo>
                      <a:pt x="15662" y="10366"/>
                      <a:pt x="15664" y="9673"/>
                      <a:pt x="15664" y="8980"/>
                    </a:cubicBezTo>
                    <a:cubicBezTo>
                      <a:pt x="15664" y="8880"/>
                      <a:pt x="15664" y="8784"/>
                      <a:pt x="15664" y="8624"/>
                    </a:cubicBezTo>
                    <a:cubicBezTo>
                      <a:pt x="15784" y="8697"/>
                      <a:pt x="15816" y="8707"/>
                      <a:pt x="15838" y="8727"/>
                    </a:cubicBezTo>
                    <a:cubicBezTo>
                      <a:pt x="15901" y="8778"/>
                      <a:pt x="15953" y="8831"/>
                      <a:pt x="16013" y="8884"/>
                    </a:cubicBezTo>
                    <a:cubicBezTo>
                      <a:pt x="17216" y="9985"/>
                      <a:pt x="17944" y="11194"/>
                      <a:pt x="18286" y="12482"/>
                    </a:cubicBezTo>
                    <a:cubicBezTo>
                      <a:pt x="18442" y="13068"/>
                      <a:pt x="19150" y="13423"/>
                      <a:pt x="20044" y="13350"/>
                    </a:cubicBezTo>
                    <a:cubicBezTo>
                      <a:pt x="20953" y="13275"/>
                      <a:pt x="21510" y="12823"/>
                      <a:pt x="21360" y="12241"/>
                    </a:cubicBezTo>
                    <a:cubicBezTo>
                      <a:pt x="20930" y="10568"/>
                      <a:pt x="19942" y="9020"/>
                      <a:pt x="18306" y="7618"/>
                    </a:cubicBezTo>
                    <a:cubicBezTo>
                      <a:pt x="17294" y="6747"/>
                      <a:pt x="16020" y="6021"/>
                      <a:pt x="14646" y="5352"/>
                    </a:cubicBezTo>
                    <a:cubicBezTo>
                      <a:pt x="14174" y="5122"/>
                      <a:pt x="13614" y="5016"/>
                      <a:pt x="13001" y="5014"/>
                    </a:cubicBezTo>
                    <a:cubicBezTo>
                      <a:pt x="11543" y="5013"/>
                      <a:pt x="10085" y="5012"/>
                      <a:pt x="8631" y="5014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Shape 208">
                <a:extLst>
                  <a:ext uri="{FF2B5EF4-FFF2-40B4-BE49-F238E27FC236}">
                    <a16:creationId xmlns:a16="http://schemas.microsoft.com/office/drawing/2014/main" id="{F5747BAE-80E8-2204-B57B-0C7AD1F8746A}"/>
                  </a:ext>
                </a:extLst>
              </p:cNvPr>
              <p:cNvSpPr/>
              <p:nvPr/>
            </p:nvSpPr>
            <p:spPr>
              <a:xfrm flipH="1">
                <a:off x="4024608" y="2047471"/>
                <a:ext cx="241753" cy="41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5" extrusionOk="0">
                    <a:moveTo>
                      <a:pt x="10769" y="0"/>
                    </a:moveTo>
                    <a:cubicBezTo>
                      <a:pt x="8471" y="0"/>
                      <a:pt x="6593" y="1094"/>
                      <a:pt x="6584" y="2441"/>
                    </a:cubicBezTo>
                    <a:cubicBezTo>
                      <a:pt x="6581" y="3810"/>
                      <a:pt x="8432" y="4911"/>
                      <a:pt x="10749" y="4912"/>
                    </a:cubicBezTo>
                    <a:cubicBezTo>
                      <a:pt x="13103" y="4913"/>
                      <a:pt x="14991" y="3821"/>
                      <a:pt x="14985" y="2453"/>
                    </a:cubicBezTo>
                    <a:cubicBezTo>
                      <a:pt x="14977" y="1096"/>
                      <a:pt x="13095" y="0"/>
                      <a:pt x="10769" y="0"/>
                    </a:cubicBezTo>
                    <a:close/>
                    <a:moveTo>
                      <a:pt x="8631" y="5014"/>
                    </a:moveTo>
                    <a:cubicBezTo>
                      <a:pt x="8497" y="5014"/>
                      <a:pt x="8363" y="5026"/>
                      <a:pt x="8230" y="5038"/>
                    </a:cubicBezTo>
                    <a:cubicBezTo>
                      <a:pt x="7343" y="5125"/>
                      <a:pt x="6644" y="5416"/>
                      <a:pt x="5988" y="5750"/>
                    </a:cubicBezTo>
                    <a:cubicBezTo>
                      <a:pt x="2532" y="7500"/>
                      <a:pt x="670" y="9749"/>
                      <a:pt x="14" y="12367"/>
                    </a:cubicBezTo>
                    <a:cubicBezTo>
                      <a:pt x="-90" y="12773"/>
                      <a:pt x="387" y="13177"/>
                      <a:pt x="1052" y="13307"/>
                    </a:cubicBezTo>
                    <a:cubicBezTo>
                      <a:pt x="2069" y="13507"/>
                      <a:pt x="2957" y="13130"/>
                      <a:pt x="3140" y="12427"/>
                    </a:cubicBezTo>
                    <a:cubicBezTo>
                      <a:pt x="3364" y="11555"/>
                      <a:pt x="3762" y="10712"/>
                      <a:pt x="4425" y="9920"/>
                    </a:cubicBezTo>
                    <a:cubicBezTo>
                      <a:pt x="4853" y="9410"/>
                      <a:pt x="5368" y="8928"/>
                      <a:pt x="5844" y="8432"/>
                    </a:cubicBezTo>
                    <a:cubicBezTo>
                      <a:pt x="5886" y="8442"/>
                      <a:pt x="5923" y="8451"/>
                      <a:pt x="5967" y="8462"/>
                    </a:cubicBezTo>
                    <a:cubicBezTo>
                      <a:pt x="5972" y="8491"/>
                      <a:pt x="5988" y="8518"/>
                      <a:pt x="5988" y="8546"/>
                    </a:cubicBezTo>
                    <a:cubicBezTo>
                      <a:pt x="5988" y="9383"/>
                      <a:pt x="5989" y="10222"/>
                      <a:pt x="5988" y="11059"/>
                    </a:cubicBezTo>
                    <a:lnTo>
                      <a:pt x="3767" y="15121"/>
                    </a:lnTo>
                    <a:lnTo>
                      <a:pt x="5978" y="15121"/>
                    </a:lnTo>
                    <a:cubicBezTo>
                      <a:pt x="5975" y="16804"/>
                      <a:pt x="5967" y="18490"/>
                      <a:pt x="5967" y="20172"/>
                    </a:cubicBezTo>
                    <a:cubicBezTo>
                      <a:pt x="5967" y="20921"/>
                      <a:pt x="6871" y="21475"/>
                      <a:pt x="8055" y="21462"/>
                    </a:cubicBezTo>
                    <a:cubicBezTo>
                      <a:pt x="9382" y="21449"/>
                      <a:pt x="10144" y="20804"/>
                      <a:pt x="10132" y="20166"/>
                    </a:cubicBezTo>
                    <a:cubicBezTo>
                      <a:pt x="10099" y="18487"/>
                      <a:pt x="10107" y="16802"/>
                      <a:pt x="10111" y="15121"/>
                    </a:cubicBezTo>
                    <a:lnTo>
                      <a:pt x="11499" y="15121"/>
                    </a:lnTo>
                    <a:cubicBezTo>
                      <a:pt x="11499" y="15195"/>
                      <a:pt x="11499" y="15271"/>
                      <a:pt x="11499" y="15344"/>
                    </a:cubicBezTo>
                    <a:cubicBezTo>
                      <a:pt x="11499" y="16949"/>
                      <a:pt x="11495" y="18555"/>
                      <a:pt x="11499" y="20160"/>
                    </a:cubicBezTo>
                    <a:cubicBezTo>
                      <a:pt x="11504" y="21017"/>
                      <a:pt x="12665" y="21600"/>
                      <a:pt x="14018" y="21438"/>
                    </a:cubicBezTo>
                    <a:cubicBezTo>
                      <a:pt x="15028" y="21316"/>
                      <a:pt x="15653" y="20831"/>
                      <a:pt x="15653" y="20178"/>
                    </a:cubicBezTo>
                    <a:cubicBezTo>
                      <a:pt x="15655" y="18493"/>
                      <a:pt x="15664" y="16806"/>
                      <a:pt x="15664" y="15121"/>
                    </a:cubicBezTo>
                    <a:lnTo>
                      <a:pt x="18399" y="15121"/>
                    </a:lnTo>
                    <a:lnTo>
                      <a:pt x="15664" y="11059"/>
                    </a:lnTo>
                    <a:cubicBezTo>
                      <a:pt x="15662" y="10366"/>
                      <a:pt x="15664" y="9673"/>
                      <a:pt x="15664" y="8980"/>
                    </a:cubicBezTo>
                    <a:cubicBezTo>
                      <a:pt x="15664" y="8880"/>
                      <a:pt x="15664" y="8784"/>
                      <a:pt x="15664" y="8624"/>
                    </a:cubicBezTo>
                    <a:cubicBezTo>
                      <a:pt x="15784" y="8697"/>
                      <a:pt x="15816" y="8707"/>
                      <a:pt x="15838" y="8727"/>
                    </a:cubicBezTo>
                    <a:cubicBezTo>
                      <a:pt x="15901" y="8778"/>
                      <a:pt x="15953" y="8831"/>
                      <a:pt x="16013" y="8884"/>
                    </a:cubicBezTo>
                    <a:cubicBezTo>
                      <a:pt x="17216" y="9985"/>
                      <a:pt x="17944" y="11194"/>
                      <a:pt x="18286" y="12482"/>
                    </a:cubicBezTo>
                    <a:cubicBezTo>
                      <a:pt x="18442" y="13068"/>
                      <a:pt x="19150" y="13423"/>
                      <a:pt x="20044" y="13350"/>
                    </a:cubicBezTo>
                    <a:cubicBezTo>
                      <a:pt x="20953" y="13275"/>
                      <a:pt x="21510" y="12823"/>
                      <a:pt x="21360" y="12241"/>
                    </a:cubicBezTo>
                    <a:cubicBezTo>
                      <a:pt x="20930" y="10568"/>
                      <a:pt x="19942" y="9020"/>
                      <a:pt x="18306" y="7618"/>
                    </a:cubicBezTo>
                    <a:cubicBezTo>
                      <a:pt x="17294" y="6747"/>
                      <a:pt x="16020" y="6021"/>
                      <a:pt x="14646" y="5352"/>
                    </a:cubicBezTo>
                    <a:cubicBezTo>
                      <a:pt x="14174" y="5122"/>
                      <a:pt x="13614" y="5016"/>
                      <a:pt x="13001" y="5014"/>
                    </a:cubicBezTo>
                    <a:cubicBezTo>
                      <a:pt x="11543" y="5013"/>
                      <a:pt x="10085" y="5012"/>
                      <a:pt x="8631" y="5014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Shape 208">
                <a:extLst>
                  <a:ext uri="{FF2B5EF4-FFF2-40B4-BE49-F238E27FC236}">
                    <a16:creationId xmlns:a16="http://schemas.microsoft.com/office/drawing/2014/main" id="{5D483340-8634-EDB9-5378-E7668EF85E97}"/>
                  </a:ext>
                </a:extLst>
              </p:cNvPr>
              <p:cNvSpPr/>
              <p:nvPr/>
            </p:nvSpPr>
            <p:spPr>
              <a:xfrm flipH="1">
                <a:off x="4509000" y="2047471"/>
                <a:ext cx="241753" cy="41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5" extrusionOk="0">
                    <a:moveTo>
                      <a:pt x="10769" y="0"/>
                    </a:moveTo>
                    <a:cubicBezTo>
                      <a:pt x="8471" y="0"/>
                      <a:pt x="6593" y="1094"/>
                      <a:pt x="6584" y="2441"/>
                    </a:cubicBezTo>
                    <a:cubicBezTo>
                      <a:pt x="6581" y="3810"/>
                      <a:pt x="8432" y="4911"/>
                      <a:pt x="10749" y="4912"/>
                    </a:cubicBezTo>
                    <a:cubicBezTo>
                      <a:pt x="13103" y="4913"/>
                      <a:pt x="14991" y="3821"/>
                      <a:pt x="14985" y="2453"/>
                    </a:cubicBezTo>
                    <a:cubicBezTo>
                      <a:pt x="14977" y="1096"/>
                      <a:pt x="13095" y="0"/>
                      <a:pt x="10769" y="0"/>
                    </a:cubicBezTo>
                    <a:close/>
                    <a:moveTo>
                      <a:pt x="8631" y="5014"/>
                    </a:moveTo>
                    <a:cubicBezTo>
                      <a:pt x="8497" y="5014"/>
                      <a:pt x="8363" y="5026"/>
                      <a:pt x="8230" y="5038"/>
                    </a:cubicBezTo>
                    <a:cubicBezTo>
                      <a:pt x="7343" y="5125"/>
                      <a:pt x="6644" y="5416"/>
                      <a:pt x="5988" y="5750"/>
                    </a:cubicBezTo>
                    <a:cubicBezTo>
                      <a:pt x="2532" y="7500"/>
                      <a:pt x="670" y="9749"/>
                      <a:pt x="14" y="12367"/>
                    </a:cubicBezTo>
                    <a:cubicBezTo>
                      <a:pt x="-90" y="12773"/>
                      <a:pt x="387" y="13177"/>
                      <a:pt x="1052" y="13307"/>
                    </a:cubicBezTo>
                    <a:cubicBezTo>
                      <a:pt x="2069" y="13507"/>
                      <a:pt x="2957" y="13130"/>
                      <a:pt x="3140" y="12427"/>
                    </a:cubicBezTo>
                    <a:cubicBezTo>
                      <a:pt x="3364" y="11555"/>
                      <a:pt x="3762" y="10712"/>
                      <a:pt x="4425" y="9920"/>
                    </a:cubicBezTo>
                    <a:cubicBezTo>
                      <a:pt x="4853" y="9410"/>
                      <a:pt x="5368" y="8928"/>
                      <a:pt x="5844" y="8432"/>
                    </a:cubicBezTo>
                    <a:cubicBezTo>
                      <a:pt x="5886" y="8442"/>
                      <a:pt x="5923" y="8451"/>
                      <a:pt x="5967" y="8462"/>
                    </a:cubicBezTo>
                    <a:cubicBezTo>
                      <a:pt x="5972" y="8491"/>
                      <a:pt x="5988" y="8518"/>
                      <a:pt x="5988" y="8546"/>
                    </a:cubicBezTo>
                    <a:cubicBezTo>
                      <a:pt x="5988" y="9383"/>
                      <a:pt x="5989" y="10222"/>
                      <a:pt x="5988" y="11059"/>
                    </a:cubicBezTo>
                    <a:lnTo>
                      <a:pt x="3767" y="15121"/>
                    </a:lnTo>
                    <a:lnTo>
                      <a:pt x="5978" y="15121"/>
                    </a:lnTo>
                    <a:cubicBezTo>
                      <a:pt x="5975" y="16804"/>
                      <a:pt x="5967" y="18490"/>
                      <a:pt x="5967" y="20172"/>
                    </a:cubicBezTo>
                    <a:cubicBezTo>
                      <a:pt x="5967" y="20921"/>
                      <a:pt x="6871" y="21475"/>
                      <a:pt x="8055" y="21462"/>
                    </a:cubicBezTo>
                    <a:cubicBezTo>
                      <a:pt x="9382" y="21449"/>
                      <a:pt x="10144" y="20804"/>
                      <a:pt x="10132" y="20166"/>
                    </a:cubicBezTo>
                    <a:cubicBezTo>
                      <a:pt x="10099" y="18487"/>
                      <a:pt x="10107" y="16802"/>
                      <a:pt x="10111" y="15121"/>
                    </a:cubicBezTo>
                    <a:lnTo>
                      <a:pt x="11499" y="15121"/>
                    </a:lnTo>
                    <a:cubicBezTo>
                      <a:pt x="11499" y="15195"/>
                      <a:pt x="11499" y="15271"/>
                      <a:pt x="11499" y="15344"/>
                    </a:cubicBezTo>
                    <a:cubicBezTo>
                      <a:pt x="11499" y="16949"/>
                      <a:pt x="11495" y="18555"/>
                      <a:pt x="11499" y="20160"/>
                    </a:cubicBezTo>
                    <a:cubicBezTo>
                      <a:pt x="11504" y="21017"/>
                      <a:pt x="12665" y="21600"/>
                      <a:pt x="14018" y="21438"/>
                    </a:cubicBezTo>
                    <a:cubicBezTo>
                      <a:pt x="15028" y="21316"/>
                      <a:pt x="15653" y="20831"/>
                      <a:pt x="15653" y="20178"/>
                    </a:cubicBezTo>
                    <a:cubicBezTo>
                      <a:pt x="15655" y="18493"/>
                      <a:pt x="15664" y="16806"/>
                      <a:pt x="15664" y="15121"/>
                    </a:cubicBezTo>
                    <a:lnTo>
                      <a:pt x="18399" y="15121"/>
                    </a:lnTo>
                    <a:lnTo>
                      <a:pt x="15664" y="11059"/>
                    </a:lnTo>
                    <a:cubicBezTo>
                      <a:pt x="15662" y="10366"/>
                      <a:pt x="15664" y="9673"/>
                      <a:pt x="15664" y="8980"/>
                    </a:cubicBezTo>
                    <a:cubicBezTo>
                      <a:pt x="15664" y="8880"/>
                      <a:pt x="15664" y="8784"/>
                      <a:pt x="15664" y="8624"/>
                    </a:cubicBezTo>
                    <a:cubicBezTo>
                      <a:pt x="15784" y="8697"/>
                      <a:pt x="15816" y="8707"/>
                      <a:pt x="15838" y="8727"/>
                    </a:cubicBezTo>
                    <a:cubicBezTo>
                      <a:pt x="15901" y="8778"/>
                      <a:pt x="15953" y="8831"/>
                      <a:pt x="16013" y="8884"/>
                    </a:cubicBezTo>
                    <a:cubicBezTo>
                      <a:pt x="17216" y="9985"/>
                      <a:pt x="17944" y="11194"/>
                      <a:pt x="18286" y="12482"/>
                    </a:cubicBezTo>
                    <a:cubicBezTo>
                      <a:pt x="18442" y="13068"/>
                      <a:pt x="19150" y="13423"/>
                      <a:pt x="20044" y="13350"/>
                    </a:cubicBezTo>
                    <a:cubicBezTo>
                      <a:pt x="20953" y="13275"/>
                      <a:pt x="21510" y="12823"/>
                      <a:pt x="21360" y="12241"/>
                    </a:cubicBezTo>
                    <a:cubicBezTo>
                      <a:pt x="20930" y="10568"/>
                      <a:pt x="19942" y="9020"/>
                      <a:pt x="18306" y="7618"/>
                    </a:cubicBezTo>
                    <a:cubicBezTo>
                      <a:pt x="17294" y="6747"/>
                      <a:pt x="16020" y="6021"/>
                      <a:pt x="14646" y="5352"/>
                    </a:cubicBezTo>
                    <a:cubicBezTo>
                      <a:pt x="14174" y="5122"/>
                      <a:pt x="13614" y="5016"/>
                      <a:pt x="13001" y="5014"/>
                    </a:cubicBezTo>
                    <a:cubicBezTo>
                      <a:pt x="11543" y="5013"/>
                      <a:pt x="10085" y="5012"/>
                      <a:pt x="8631" y="5014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9F455CA-5E70-B8AB-89F7-86A2ECCBCE44}"/>
              </a:ext>
            </a:extLst>
          </p:cNvPr>
          <p:cNvGrpSpPr/>
          <p:nvPr/>
        </p:nvGrpSpPr>
        <p:grpSpPr>
          <a:xfrm>
            <a:off x="401538" y="2584178"/>
            <a:ext cx="5393613" cy="723923"/>
            <a:chOff x="561601" y="2343495"/>
            <a:chExt cx="5393613" cy="723923"/>
          </a:xfrm>
        </p:grpSpPr>
        <p:sp>
          <p:nvSpPr>
            <p:cNvPr id="61" name="AutoShape 120">
              <a:extLst>
                <a:ext uri="{FF2B5EF4-FFF2-40B4-BE49-F238E27FC236}">
                  <a16:creationId xmlns:a16="http://schemas.microsoft.com/office/drawing/2014/main" id="{983B3ECA-A72A-7C0E-70CD-7A84F13B103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1601" y="2462227"/>
              <a:ext cx="1039052" cy="605191"/>
            </a:xfrm>
            <a:custGeom>
              <a:avLst/>
              <a:gdLst>
                <a:gd name="T0" fmla="*/ 610 w 18353"/>
                <a:gd name="T1" fmla="*/ 0 h 21604"/>
                <a:gd name="T2" fmla="*/ 0 w 18353"/>
                <a:gd name="T3" fmla="*/ 1234 h 21604"/>
                <a:gd name="T4" fmla="*/ 0 w 18353"/>
                <a:gd name="T5" fmla="*/ 7241 h 21604"/>
                <a:gd name="T6" fmla="*/ -3247 w 18353"/>
                <a:gd name="T7" fmla="*/ 10954 h 21604"/>
                <a:gd name="T8" fmla="*/ 0 w 18353"/>
                <a:gd name="T9" fmla="*/ 14655 h 21604"/>
                <a:gd name="T10" fmla="*/ 0 w 18353"/>
                <a:gd name="T11" fmla="*/ 20366 h 21604"/>
                <a:gd name="T12" fmla="*/ 610 w 18353"/>
                <a:gd name="T13" fmla="*/ 21600 h 21604"/>
                <a:gd name="T14" fmla="*/ 17743 w 18353"/>
                <a:gd name="T15" fmla="*/ 21600 h 21604"/>
                <a:gd name="T16" fmla="*/ 18353 w 18353"/>
                <a:gd name="T17" fmla="*/ 20366 h 21604"/>
                <a:gd name="T18" fmla="*/ 18353 w 18353"/>
                <a:gd name="T19" fmla="*/ 1234 h 21604"/>
                <a:gd name="T20" fmla="*/ 17743 w 18353"/>
                <a:gd name="T21" fmla="*/ 0 h 21604"/>
                <a:gd name="T22" fmla="*/ 610 w 18353"/>
                <a:gd name="T23" fmla="*/ 0 h 21604"/>
                <a:gd name="T24" fmla="*/ 610 w 18353"/>
                <a:gd name="T25" fmla="*/ 0 h 2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53" h="21604">
                  <a:moveTo>
                    <a:pt x="610" y="0"/>
                  </a:moveTo>
                  <a:cubicBezTo>
                    <a:pt x="272" y="0"/>
                    <a:pt x="0" y="551"/>
                    <a:pt x="0" y="1234"/>
                  </a:cubicBezTo>
                  <a:lnTo>
                    <a:pt x="0" y="7241"/>
                  </a:lnTo>
                  <a:lnTo>
                    <a:pt x="-3247" y="10954"/>
                  </a:lnTo>
                  <a:lnTo>
                    <a:pt x="0" y="14655"/>
                  </a:lnTo>
                  <a:lnTo>
                    <a:pt x="0" y="20366"/>
                  </a:lnTo>
                  <a:cubicBezTo>
                    <a:pt x="0" y="21049"/>
                    <a:pt x="272" y="21600"/>
                    <a:pt x="610" y="21600"/>
                  </a:cubicBezTo>
                  <a:lnTo>
                    <a:pt x="17743" y="21600"/>
                  </a:lnTo>
                  <a:cubicBezTo>
                    <a:pt x="18081" y="21600"/>
                    <a:pt x="18353" y="21049"/>
                    <a:pt x="18353" y="20366"/>
                  </a:cubicBezTo>
                  <a:lnTo>
                    <a:pt x="18353" y="1234"/>
                  </a:lnTo>
                  <a:cubicBezTo>
                    <a:pt x="18353" y="551"/>
                    <a:pt x="18081" y="0"/>
                    <a:pt x="17743" y="0"/>
                  </a:cubicBezTo>
                  <a:lnTo>
                    <a:pt x="610" y="0"/>
                  </a:lnTo>
                  <a:close/>
                  <a:moveTo>
                    <a:pt x="610" y="0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 anchor="ctr" anchorCtr="0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Karla" panose="020B0004030503030003" pitchFamily="34" charset="77"/>
                  <a:ea typeface="Arial" charset="0"/>
                  <a:cs typeface="Calibri" panose="020F0502020204030204" pitchFamily="34" charset="0"/>
                </a:rPr>
                <a:t>2023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3102B9B-0872-6A6A-7542-12100CB7719B}"/>
                </a:ext>
              </a:extLst>
            </p:cNvPr>
            <p:cNvGrpSpPr/>
            <p:nvPr/>
          </p:nvGrpSpPr>
          <p:grpSpPr>
            <a:xfrm>
              <a:off x="1985318" y="2343495"/>
              <a:ext cx="3969896" cy="682306"/>
              <a:chOff x="3301974" y="2047471"/>
              <a:chExt cx="2408766" cy="413994"/>
            </a:xfrm>
          </p:grpSpPr>
          <p:sp>
            <p:nvSpPr>
              <p:cNvPr id="63" name="Shape 207">
                <a:extLst>
                  <a:ext uri="{FF2B5EF4-FFF2-40B4-BE49-F238E27FC236}">
                    <a16:creationId xmlns:a16="http://schemas.microsoft.com/office/drawing/2014/main" id="{931D0CA6-5969-60A1-C23C-46DDBCE75600}"/>
                  </a:ext>
                </a:extLst>
              </p:cNvPr>
              <p:cNvSpPr/>
              <p:nvPr/>
            </p:nvSpPr>
            <p:spPr>
              <a:xfrm flipH="1">
                <a:off x="3301974" y="2052599"/>
                <a:ext cx="237797" cy="408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6" extrusionOk="0">
                    <a:moveTo>
                      <a:pt x="10876" y="0"/>
                    </a:moveTo>
                    <a:cubicBezTo>
                      <a:pt x="8577" y="0"/>
                      <a:pt x="6702" y="1088"/>
                      <a:pt x="6694" y="2429"/>
                    </a:cubicBezTo>
                    <a:cubicBezTo>
                      <a:pt x="6691" y="3793"/>
                      <a:pt x="8549" y="4893"/>
                      <a:pt x="10865" y="4894"/>
                    </a:cubicBezTo>
                    <a:cubicBezTo>
                      <a:pt x="13220" y="4895"/>
                      <a:pt x="15102" y="3805"/>
                      <a:pt x="15099" y="2441"/>
                    </a:cubicBezTo>
                    <a:cubicBezTo>
                      <a:pt x="15090" y="1090"/>
                      <a:pt x="13202" y="0"/>
                      <a:pt x="10876" y="0"/>
                    </a:cubicBezTo>
                    <a:close/>
                    <a:moveTo>
                      <a:pt x="8639" y="5077"/>
                    </a:moveTo>
                    <a:cubicBezTo>
                      <a:pt x="8504" y="5077"/>
                      <a:pt x="8365" y="5089"/>
                      <a:pt x="8231" y="5102"/>
                    </a:cubicBezTo>
                    <a:cubicBezTo>
                      <a:pt x="7347" y="5188"/>
                      <a:pt x="6641" y="5479"/>
                      <a:pt x="5983" y="5810"/>
                    </a:cubicBezTo>
                    <a:cubicBezTo>
                      <a:pt x="2527" y="7554"/>
                      <a:pt x="670" y="9793"/>
                      <a:pt x="15" y="12401"/>
                    </a:cubicBezTo>
                    <a:cubicBezTo>
                      <a:pt x="-89" y="12805"/>
                      <a:pt x="385" y="13210"/>
                      <a:pt x="1049" y="13340"/>
                    </a:cubicBezTo>
                    <a:cubicBezTo>
                      <a:pt x="2067" y="13539"/>
                      <a:pt x="2957" y="13169"/>
                      <a:pt x="3140" y="12468"/>
                    </a:cubicBezTo>
                    <a:cubicBezTo>
                      <a:pt x="3365" y="11599"/>
                      <a:pt x="3763" y="10755"/>
                      <a:pt x="4426" y="9966"/>
                    </a:cubicBezTo>
                    <a:cubicBezTo>
                      <a:pt x="4853" y="9458"/>
                      <a:pt x="5372" y="8977"/>
                      <a:pt x="5848" y="8483"/>
                    </a:cubicBezTo>
                    <a:cubicBezTo>
                      <a:pt x="5889" y="8493"/>
                      <a:pt x="5929" y="8502"/>
                      <a:pt x="5973" y="8513"/>
                    </a:cubicBezTo>
                    <a:cubicBezTo>
                      <a:pt x="5976" y="8542"/>
                      <a:pt x="5983" y="8570"/>
                      <a:pt x="5983" y="8599"/>
                    </a:cubicBezTo>
                    <a:cubicBezTo>
                      <a:pt x="5984" y="9441"/>
                      <a:pt x="5985" y="10283"/>
                      <a:pt x="5983" y="11125"/>
                    </a:cubicBezTo>
                    <a:cubicBezTo>
                      <a:pt x="5979" y="14143"/>
                      <a:pt x="5973" y="17158"/>
                      <a:pt x="5973" y="20175"/>
                    </a:cubicBezTo>
                    <a:cubicBezTo>
                      <a:pt x="5973" y="20922"/>
                      <a:pt x="6869" y="21476"/>
                      <a:pt x="8053" y="21463"/>
                    </a:cubicBezTo>
                    <a:cubicBezTo>
                      <a:pt x="9380" y="21450"/>
                      <a:pt x="10144" y="20805"/>
                      <a:pt x="10133" y="20169"/>
                    </a:cubicBezTo>
                    <a:cubicBezTo>
                      <a:pt x="10094" y="18145"/>
                      <a:pt x="10113" y="16122"/>
                      <a:pt x="10113" y="14097"/>
                    </a:cubicBezTo>
                    <a:cubicBezTo>
                      <a:pt x="10113" y="14008"/>
                      <a:pt x="10113" y="13916"/>
                      <a:pt x="10113" y="13829"/>
                    </a:cubicBezTo>
                    <a:cubicBezTo>
                      <a:pt x="10604" y="13829"/>
                      <a:pt x="11032" y="13829"/>
                      <a:pt x="11503" y="13829"/>
                    </a:cubicBezTo>
                    <a:cubicBezTo>
                      <a:pt x="11503" y="14349"/>
                      <a:pt x="11503" y="14856"/>
                      <a:pt x="11503" y="15367"/>
                    </a:cubicBezTo>
                    <a:cubicBezTo>
                      <a:pt x="11503" y="16965"/>
                      <a:pt x="11500" y="18564"/>
                      <a:pt x="11503" y="20163"/>
                    </a:cubicBezTo>
                    <a:cubicBezTo>
                      <a:pt x="11506" y="21017"/>
                      <a:pt x="12668" y="21600"/>
                      <a:pt x="14022" y="21439"/>
                    </a:cubicBezTo>
                    <a:cubicBezTo>
                      <a:pt x="15032" y="21318"/>
                      <a:pt x="15663" y="20832"/>
                      <a:pt x="15663" y="20182"/>
                    </a:cubicBezTo>
                    <a:cubicBezTo>
                      <a:pt x="15665" y="16462"/>
                      <a:pt x="15663" y="12745"/>
                      <a:pt x="15663" y="9026"/>
                    </a:cubicBezTo>
                    <a:cubicBezTo>
                      <a:pt x="15663" y="8927"/>
                      <a:pt x="15663" y="8831"/>
                      <a:pt x="15663" y="8672"/>
                    </a:cubicBezTo>
                    <a:cubicBezTo>
                      <a:pt x="15784" y="8745"/>
                      <a:pt x="15817" y="8756"/>
                      <a:pt x="15841" y="8776"/>
                    </a:cubicBezTo>
                    <a:cubicBezTo>
                      <a:pt x="15903" y="8827"/>
                      <a:pt x="15960" y="8882"/>
                      <a:pt x="16019" y="8934"/>
                    </a:cubicBezTo>
                    <a:cubicBezTo>
                      <a:pt x="17222" y="10032"/>
                      <a:pt x="17946" y="11234"/>
                      <a:pt x="18287" y="12517"/>
                    </a:cubicBezTo>
                    <a:cubicBezTo>
                      <a:pt x="18442" y="13101"/>
                      <a:pt x="19159" y="13456"/>
                      <a:pt x="20054" y="13383"/>
                    </a:cubicBezTo>
                    <a:cubicBezTo>
                      <a:pt x="20963" y="13309"/>
                      <a:pt x="21511" y="12858"/>
                      <a:pt x="21360" y="12279"/>
                    </a:cubicBezTo>
                    <a:cubicBezTo>
                      <a:pt x="20931" y="10613"/>
                      <a:pt x="19944" y="9067"/>
                      <a:pt x="18308" y="7671"/>
                    </a:cubicBezTo>
                    <a:cubicBezTo>
                      <a:pt x="17294" y="6804"/>
                      <a:pt x="16024" y="6079"/>
                      <a:pt x="14649" y="5413"/>
                    </a:cubicBezTo>
                    <a:cubicBezTo>
                      <a:pt x="14177" y="5184"/>
                      <a:pt x="13621" y="5078"/>
                      <a:pt x="13008" y="5077"/>
                    </a:cubicBezTo>
                    <a:cubicBezTo>
                      <a:pt x="11551" y="5075"/>
                      <a:pt x="10094" y="5075"/>
                      <a:pt x="8639" y="507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Shape 207">
                <a:extLst>
                  <a:ext uri="{FF2B5EF4-FFF2-40B4-BE49-F238E27FC236}">
                    <a16:creationId xmlns:a16="http://schemas.microsoft.com/office/drawing/2014/main" id="{4D03DB3E-7ACF-9FF5-7DF2-898F981E90E3}"/>
                  </a:ext>
                </a:extLst>
              </p:cNvPr>
              <p:cNvSpPr/>
              <p:nvPr/>
            </p:nvSpPr>
            <p:spPr>
              <a:xfrm flipH="1">
                <a:off x="3781968" y="2052599"/>
                <a:ext cx="237797" cy="408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6" extrusionOk="0">
                    <a:moveTo>
                      <a:pt x="10876" y="0"/>
                    </a:moveTo>
                    <a:cubicBezTo>
                      <a:pt x="8577" y="0"/>
                      <a:pt x="6702" y="1088"/>
                      <a:pt x="6694" y="2429"/>
                    </a:cubicBezTo>
                    <a:cubicBezTo>
                      <a:pt x="6691" y="3793"/>
                      <a:pt x="8549" y="4893"/>
                      <a:pt x="10865" y="4894"/>
                    </a:cubicBezTo>
                    <a:cubicBezTo>
                      <a:pt x="13220" y="4895"/>
                      <a:pt x="15102" y="3805"/>
                      <a:pt x="15099" y="2441"/>
                    </a:cubicBezTo>
                    <a:cubicBezTo>
                      <a:pt x="15090" y="1090"/>
                      <a:pt x="13202" y="0"/>
                      <a:pt x="10876" y="0"/>
                    </a:cubicBezTo>
                    <a:close/>
                    <a:moveTo>
                      <a:pt x="8639" y="5077"/>
                    </a:moveTo>
                    <a:cubicBezTo>
                      <a:pt x="8504" y="5077"/>
                      <a:pt x="8365" y="5089"/>
                      <a:pt x="8231" y="5102"/>
                    </a:cubicBezTo>
                    <a:cubicBezTo>
                      <a:pt x="7347" y="5188"/>
                      <a:pt x="6641" y="5479"/>
                      <a:pt x="5983" y="5810"/>
                    </a:cubicBezTo>
                    <a:cubicBezTo>
                      <a:pt x="2527" y="7554"/>
                      <a:pt x="670" y="9793"/>
                      <a:pt x="15" y="12401"/>
                    </a:cubicBezTo>
                    <a:cubicBezTo>
                      <a:pt x="-89" y="12805"/>
                      <a:pt x="385" y="13210"/>
                      <a:pt x="1049" y="13340"/>
                    </a:cubicBezTo>
                    <a:cubicBezTo>
                      <a:pt x="2067" y="13539"/>
                      <a:pt x="2957" y="13169"/>
                      <a:pt x="3140" y="12468"/>
                    </a:cubicBezTo>
                    <a:cubicBezTo>
                      <a:pt x="3365" y="11599"/>
                      <a:pt x="3763" y="10755"/>
                      <a:pt x="4426" y="9966"/>
                    </a:cubicBezTo>
                    <a:cubicBezTo>
                      <a:pt x="4853" y="9458"/>
                      <a:pt x="5372" y="8977"/>
                      <a:pt x="5848" y="8483"/>
                    </a:cubicBezTo>
                    <a:cubicBezTo>
                      <a:pt x="5889" y="8493"/>
                      <a:pt x="5929" y="8502"/>
                      <a:pt x="5973" y="8513"/>
                    </a:cubicBezTo>
                    <a:cubicBezTo>
                      <a:pt x="5976" y="8542"/>
                      <a:pt x="5983" y="8570"/>
                      <a:pt x="5983" y="8599"/>
                    </a:cubicBezTo>
                    <a:cubicBezTo>
                      <a:pt x="5984" y="9441"/>
                      <a:pt x="5985" y="10283"/>
                      <a:pt x="5983" y="11125"/>
                    </a:cubicBezTo>
                    <a:cubicBezTo>
                      <a:pt x="5979" y="14143"/>
                      <a:pt x="5973" y="17158"/>
                      <a:pt x="5973" y="20175"/>
                    </a:cubicBezTo>
                    <a:cubicBezTo>
                      <a:pt x="5973" y="20922"/>
                      <a:pt x="6869" y="21476"/>
                      <a:pt x="8053" y="21463"/>
                    </a:cubicBezTo>
                    <a:cubicBezTo>
                      <a:pt x="9380" y="21450"/>
                      <a:pt x="10144" y="20805"/>
                      <a:pt x="10133" y="20169"/>
                    </a:cubicBezTo>
                    <a:cubicBezTo>
                      <a:pt x="10094" y="18145"/>
                      <a:pt x="10113" y="16122"/>
                      <a:pt x="10113" y="14097"/>
                    </a:cubicBezTo>
                    <a:cubicBezTo>
                      <a:pt x="10113" y="14008"/>
                      <a:pt x="10113" y="13916"/>
                      <a:pt x="10113" y="13829"/>
                    </a:cubicBezTo>
                    <a:cubicBezTo>
                      <a:pt x="10604" y="13829"/>
                      <a:pt x="11032" y="13829"/>
                      <a:pt x="11503" y="13829"/>
                    </a:cubicBezTo>
                    <a:cubicBezTo>
                      <a:pt x="11503" y="14349"/>
                      <a:pt x="11503" y="14856"/>
                      <a:pt x="11503" y="15367"/>
                    </a:cubicBezTo>
                    <a:cubicBezTo>
                      <a:pt x="11503" y="16965"/>
                      <a:pt x="11500" y="18564"/>
                      <a:pt x="11503" y="20163"/>
                    </a:cubicBezTo>
                    <a:cubicBezTo>
                      <a:pt x="11506" y="21017"/>
                      <a:pt x="12668" y="21600"/>
                      <a:pt x="14022" y="21439"/>
                    </a:cubicBezTo>
                    <a:cubicBezTo>
                      <a:pt x="15032" y="21318"/>
                      <a:pt x="15663" y="20832"/>
                      <a:pt x="15663" y="20182"/>
                    </a:cubicBezTo>
                    <a:cubicBezTo>
                      <a:pt x="15665" y="16462"/>
                      <a:pt x="15663" y="12745"/>
                      <a:pt x="15663" y="9026"/>
                    </a:cubicBezTo>
                    <a:cubicBezTo>
                      <a:pt x="15663" y="8927"/>
                      <a:pt x="15663" y="8831"/>
                      <a:pt x="15663" y="8672"/>
                    </a:cubicBezTo>
                    <a:cubicBezTo>
                      <a:pt x="15784" y="8745"/>
                      <a:pt x="15817" y="8756"/>
                      <a:pt x="15841" y="8776"/>
                    </a:cubicBezTo>
                    <a:cubicBezTo>
                      <a:pt x="15903" y="8827"/>
                      <a:pt x="15960" y="8882"/>
                      <a:pt x="16019" y="8934"/>
                    </a:cubicBezTo>
                    <a:cubicBezTo>
                      <a:pt x="17222" y="10032"/>
                      <a:pt x="17946" y="11234"/>
                      <a:pt x="18287" y="12517"/>
                    </a:cubicBezTo>
                    <a:cubicBezTo>
                      <a:pt x="18442" y="13101"/>
                      <a:pt x="19159" y="13456"/>
                      <a:pt x="20054" y="13383"/>
                    </a:cubicBezTo>
                    <a:cubicBezTo>
                      <a:pt x="20963" y="13309"/>
                      <a:pt x="21511" y="12858"/>
                      <a:pt x="21360" y="12279"/>
                    </a:cubicBezTo>
                    <a:cubicBezTo>
                      <a:pt x="20931" y="10613"/>
                      <a:pt x="19944" y="9067"/>
                      <a:pt x="18308" y="7671"/>
                    </a:cubicBezTo>
                    <a:cubicBezTo>
                      <a:pt x="17294" y="6804"/>
                      <a:pt x="16024" y="6079"/>
                      <a:pt x="14649" y="5413"/>
                    </a:cubicBezTo>
                    <a:cubicBezTo>
                      <a:pt x="14177" y="5184"/>
                      <a:pt x="13621" y="5078"/>
                      <a:pt x="13008" y="5077"/>
                    </a:cubicBezTo>
                    <a:cubicBezTo>
                      <a:pt x="11551" y="5075"/>
                      <a:pt x="10094" y="5075"/>
                      <a:pt x="8639" y="507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Shape 207">
                <a:extLst>
                  <a:ext uri="{FF2B5EF4-FFF2-40B4-BE49-F238E27FC236}">
                    <a16:creationId xmlns:a16="http://schemas.microsoft.com/office/drawing/2014/main" id="{9A3E8CB4-4635-3F42-EC35-B2EAC641DCE5}"/>
                  </a:ext>
                </a:extLst>
              </p:cNvPr>
              <p:cNvSpPr/>
              <p:nvPr/>
            </p:nvSpPr>
            <p:spPr>
              <a:xfrm flipH="1">
                <a:off x="4266360" y="2052599"/>
                <a:ext cx="237797" cy="408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6" extrusionOk="0">
                    <a:moveTo>
                      <a:pt x="10876" y="0"/>
                    </a:moveTo>
                    <a:cubicBezTo>
                      <a:pt x="8577" y="0"/>
                      <a:pt x="6702" y="1088"/>
                      <a:pt x="6694" y="2429"/>
                    </a:cubicBezTo>
                    <a:cubicBezTo>
                      <a:pt x="6691" y="3793"/>
                      <a:pt x="8549" y="4893"/>
                      <a:pt x="10865" y="4894"/>
                    </a:cubicBezTo>
                    <a:cubicBezTo>
                      <a:pt x="13220" y="4895"/>
                      <a:pt x="15102" y="3805"/>
                      <a:pt x="15099" y="2441"/>
                    </a:cubicBezTo>
                    <a:cubicBezTo>
                      <a:pt x="15090" y="1090"/>
                      <a:pt x="13202" y="0"/>
                      <a:pt x="10876" y="0"/>
                    </a:cubicBezTo>
                    <a:close/>
                    <a:moveTo>
                      <a:pt x="8639" y="5077"/>
                    </a:moveTo>
                    <a:cubicBezTo>
                      <a:pt x="8504" y="5077"/>
                      <a:pt x="8365" y="5089"/>
                      <a:pt x="8231" y="5102"/>
                    </a:cubicBezTo>
                    <a:cubicBezTo>
                      <a:pt x="7347" y="5188"/>
                      <a:pt x="6641" y="5479"/>
                      <a:pt x="5983" y="5810"/>
                    </a:cubicBezTo>
                    <a:cubicBezTo>
                      <a:pt x="2527" y="7554"/>
                      <a:pt x="670" y="9793"/>
                      <a:pt x="15" y="12401"/>
                    </a:cubicBezTo>
                    <a:cubicBezTo>
                      <a:pt x="-89" y="12805"/>
                      <a:pt x="385" y="13210"/>
                      <a:pt x="1049" y="13340"/>
                    </a:cubicBezTo>
                    <a:cubicBezTo>
                      <a:pt x="2067" y="13539"/>
                      <a:pt x="2957" y="13169"/>
                      <a:pt x="3140" y="12468"/>
                    </a:cubicBezTo>
                    <a:cubicBezTo>
                      <a:pt x="3365" y="11599"/>
                      <a:pt x="3763" y="10755"/>
                      <a:pt x="4426" y="9966"/>
                    </a:cubicBezTo>
                    <a:cubicBezTo>
                      <a:pt x="4853" y="9458"/>
                      <a:pt x="5372" y="8977"/>
                      <a:pt x="5848" y="8483"/>
                    </a:cubicBezTo>
                    <a:cubicBezTo>
                      <a:pt x="5889" y="8493"/>
                      <a:pt x="5929" y="8502"/>
                      <a:pt x="5973" y="8513"/>
                    </a:cubicBezTo>
                    <a:cubicBezTo>
                      <a:pt x="5976" y="8542"/>
                      <a:pt x="5983" y="8570"/>
                      <a:pt x="5983" y="8599"/>
                    </a:cubicBezTo>
                    <a:cubicBezTo>
                      <a:pt x="5984" y="9441"/>
                      <a:pt x="5985" y="10283"/>
                      <a:pt x="5983" y="11125"/>
                    </a:cubicBezTo>
                    <a:cubicBezTo>
                      <a:pt x="5979" y="14143"/>
                      <a:pt x="5973" y="17158"/>
                      <a:pt x="5973" y="20175"/>
                    </a:cubicBezTo>
                    <a:cubicBezTo>
                      <a:pt x="5973" y="20922"/>
                      <a:pt x="6869" y="21476"/>
                      <a:pt x="8053" y="21463"/>
                    </a:cubicBezTo>
                    <a:cubicBezTo>
                      <a:pt x="9380" y="21450"/>
                      <a:pt x="10144" y="20805"/>
                      <a:pt x="10133" y="20169"/>
                    </a:cubicBezTo>
                    <a:cubicBezTo>
                      <a:pt x="10094" y="18145"/>
                      <a:pt x="10113" y="16122"/>
                      <a:pt x="10113" y="14097"/>
                    </a:cubicBezTo>
                    <a:cubicBezTo>
                      <a:pt x="10113" y="14008"/>
                      <a:pt x="10113" y="13916"/>
                      <a:pt x="10113" y="13829"/>
                    </a:cubicBezTo>
                    <a:cubicBezTo>
                      <a:pt x="10604" y="13829"/>
                      <a:pt x="11032" y="13829"/>
                      <a:pt x="11503" y="13829"/>
                    </a:cubicBezTo>
                    <a:cubicBezTo>
                      <a:pt x="11503" y="14349"/>
                      <a:pt x="11503" y="14856"/>
                      <a:pt x="11503" y="15367"/>
                    </a:cubicBezTo>
                    <a:cubicBezTo>
                      <a:pt x="11503" y="16965"/>
                      <a:pt x="11500" y="18564"/>
                      <a:pt x="11503" y="20163"/>
                    </a:cubicBezTo>
                    <a:cubicBezTo>
                      <a:pt x="11506" y="21017"/>
                      <a:pt x="12668" y="21600"/>
                      <a:pt x="14022" y="21439"/>
                    </a:cubicBezTo>
                    <a:cubicBezTo>
                      <a:pt x="15032" y="21318"/>
                      <a:pt x="15663" y="20832"/>
                      <a:pt x="15663" y="20182"/>
                    </a:cubicBezTo>
                    <a:cubicBezTo>
                      <a:pt x="15665" y="16462"/>
                      <a:pt x="15663" y="12745"/>
                      <a:pt x="15663" y="9026"/>
                    </a:cubicBezTo>
                    <a:cubicBezTo>
                      <a:pt x="15663" y="8927"/>
                      <a:pt x="15663" y="8831"/>
                      <a:pt x="15663" y="8672"/>
                    </a:cubicBezTo>
                    <a:cubicBezTo>
                      <a:pt x="15784" y="8745"/>
                      <a:pt x="15817" y="8756"/>
                      <a:pt x="15841" y="8776"/>
                    </a:cubicBezTo>
                    <a:cubicBezTo>
                      <a:pt x="15903" y="8827"/>
                      <a:pt x="15960" y="8882"/>
                      <a:pt x="16019" y="8934"/>
                    </a:cubicBezTo>
                    <a:cubicBezTo>
                      <a:pt x="17222" y="10032"/>
                      <a:pt x="17946" y="11234"/>
                      <a:pt x="18287" y="12517"/>
                    </a:cubicBezTo>
                    <a:cubicBezTo>
                      <a:pt x="18442" y="13101"/>
                      <a:pt x="19159" y="13456"/>
                      <a:pt x="20054" y="13383"/>
                    </a:cubicBezTo>
                    <a:cubicBezTo>
                      <a:pt x="20963" y="13309"/>
                      <a:pt x="21511" y="12858"/>
                      <a:pt x="21360" y="12279"/>
                    </a:cubicBezTo>
                    <a:cubicBezTo>
                      <a:pt x="20931" y="10613"/>
                      <a:pt x="19944" y="9067"/>
                      <a:pt x="18308" y="7671"/>
                    </a:cubicBezTo>
                    <a:cubicBezTo>
                      <a:pt x="17294" y="6804"/>
                      <a:pt x="16024" y="6079"/>
                      <a:pt x="14649" y="5413"/>
                    </a:cubicBezTo>
                    <a:cubicBezTo>
                      <a:pt x="14177" y="5184"/>
                      <a:pt x="13621" y="5078"/>
                      <a:pt x="13008" y="5077"/>
                    </a:cubicBezTo>
                    <a:cubicBezTo>
                      <a:pt x="11551" y="5075"/>
                      <a:pt x="10094" y="5075"/>
                      <a:pt x="8639" y="507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Shape 207">
                <a:extLst>
                  <a:ext uri="{FF2B5EF4-FFF2-40B4-BE49-F238E27FC236}">
                    <a16:creationId xmlns:a16="http://schemas.microsoft.com/office/drawing/2014/main" id="{B8D1DDC7-6E7B-C803-25EE-01FE5981055C}"/>
                  </a:ext>
                </a:extLst>
              </p:cNvPr>
              <p:cNvSpPr/>
              <p:nvPr/>
            </p:nvSpPr>
            <p:spPr>
              <a:xfrm flipH="1">
                <a:off x="4746353" y="2052599"/>
                <a:ext cx="237797" cy="408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6" extrusionOk="0">
                    <a:moveTo>
                      <a:pt x="10876" y="0"/>
                    </a:moveTo>
                    <a:cubicBezTo>
                      <a:pt x="8577" y="0"/>
                      <a:pt x="6702" y="1088"/>
                      <a:pt x="6694" y="2429"/>
                    </a:cubicBezTo>
                    <a:cubicBezTo>
                      <a:pt x="6691" y="3793"/>
                      <a:pt x="8549" y="4893"/>
                      <a:pt x="10865" y="4894"/>
                    </a:cubicBezTo>
                    <a:cubicBezTo>
                      <a:pt x="13220" y="4895"/>
                      <a:pt x="15102" y="3805"/>
                      <a:pt x="15099" y="2441"/>
                    </a:cubicBezTo>
                    <a:cubicBezTo>
                      <a:pt x="15090" y="1090"/>
                      <a:pt x="13202" y="0"/>
                      <a:pt x="10876" y="0"/>
                    </a:cubicBezTo>
                    <a:close/>
                    <a:moveTo>
                      <a:pt x="8639" y="5077"/>
                    </a:moveTo>
                    <a:cubicBezTo>
                      <a:pt x="8504" y="5077"/>
                      <a:pt x="8365" y="5089"/>
                      <a:pt x="8231" y="5102"/>
                    </a:cubicBezTo>
                    <a:cubicBezTo>
                      <a:pt x="7347" y="5188"/>
                      <a:pt x="6641" y="5479"/>
                      <a:pt x="5983" y="5810"/>
                    </a:cubicBezTo>
                    <a:cubicBezTo>
                      <a:pt x="2527" y="7554"/>
                      <a:pt x="670" y="9793"/>
                      <a:pt x="15" y="12401"/>
                    </a:cubicBezTo>
                    <a:cubicBezTo>
                      <a:pt x="-89" y="12805"/>
                      <a:pt x="385" y="13210"/>
                      <a:pt x="1049" y="13340"/>
                    </a:cubicBezTo>
                    <a:cubicBezTo>
                      <a:pt x="2067" y="13539"/>
                      <a:pt x="2957" y="13169"/>
                      <a:pt x="3140" y="12468"/>
                    </a:cubicBezTo>
                    <a:cubicBezTo>
                      <a:pt x="3365" y="11599"/>
                      <a:pt x="3763" y="10755"/>
                      <a:pt x="4426" y="9966"/>
                    </a:cubicBezTo>
                    <a:cubicBezTo>
                      <a:pt x="4853" y="9458"/>
                      <a:pt x="5372" y="8977"/>
                      <a:pt x="5848" y="8483"/>
                    </a:cubicBezTo>
                    <a:cubicBezTo>
                      <a:pt x="5889" y="8493"/>
                      <a:pt x="5929" y="8502"/>
                      <a:pt x="5973" y="8513"/>
                    </a:cubicBezTo>
                    <a:cubicBezTo>
                      <a:pt x="5976" y="8542"/>
                      <a:pt x="5983" y="8570"/>
                      <a:pt x="5983" y="8599"/>
                    </a:cubicBezTo>
                    <a:cubicBezTo>
                      <a:pt x="5984" y="9441"/>
                      <a:pt x="5985" y="10283"/>
                      <a:pt x="5983" y="11125"/>
                    </a:cubicBezTo>
                    <a:cubicBezTo>
                      <a:pt x="5979" y="14143"/>
                      <a:pt x="5973" y="17158"/>
                      <a:pt x="5973" y="20175"/>
                    </a:cubicBezTo>
                    <a:cubicBezTo>
                      <a:pt x="5973" y="20922"/>
                      <a:pt x="6869" y="21476"/>
                      <a:pt x="8053" y="21463"/>
                    </a:cubicBezTo>
                    <a:cubicBezTo>
                      <a:pt x="9380" y="21450"/>
                      <a:pt x="10144" y="20805"/>
                      <a:pt x="10133" y="20169"/>
                    </a:cubicBezTo>
                    <a:cubicBezTo>
                      <a:pt x="10094" y="18145"/>
                      <a:pt x="10113" y="16122"/>
                      <a:pt x="10113" y="14097"/>
                    </a:cubicBezTo>
                    <a:cubicBezTo>
                      <a:pt x="10113" y="14008"/>
                      <a:pt x="10113" y="13916"/>
                      <a:pt x="10113" y="13829"/>
                    </a:cubicBezTo>
                    <a:cubicBezTo>
                      <a:pt x="10604" y="13829"/>
                      <a:pt x="11032" y="13829"/>
                      <a:pt x="11503" y="13829"/>
                    </a:cubicBezTo>
                    <a:cubicBezTo>
                      <a:pt x="11503" y="14349"/>
                      <a:pt x="11503" y="14856"/>
                      <a:pt x="11503" y="15367"/>
                    </a:cubicBezTo>
                    <a:cubicBezTo>
                      <a:pt x="11503" y="16965"/>
                      <a:pt x="11500" y="18564"/>
                      <a:pt x="11503" y="20163"/>
                    </a:cubicBezTo>
                    <a:cubicBezTo>
                      <a:pt x="11506" y="21017"/>
                      <a:pt x="12668" y="21600"/>
                      <a:pt x="14022" y="21439"/>
                    </a:cubicBezTo>
                    <a:cubicBezTo>
                      <a:pt x="15032" y="21318"/>
                      <a:pt x="15663" y="20832"/>
                      <a:pt x="15663" y="20182"/>
                    </a:cubicBezTo>
                    <a:cubicBezTo>
                      <a:pt x="15665" y="16462"/>
                      <a:pt x="15663" y="12745"/>
                      <a:pt x="15663" y="9026"/>
                    </a:cubicBezTo>
                    <a:cubicBezTo>
                      <a:pt x="15663" y="8927"/>
                      <a:pt x="15663" y="8831"/>
                      <a:pt x="15663" y="8672"/>
                    </a:cubicBezTo>
                    <a:cubicBezTo>
                      <a:pt x="15784" y="8745"/>
                      <a:pt x="15817" y="8756"/>
                      <a:pt x="15841" y="8776"/>
                    </a:cubicBezTo>
                    <a:cubicBezTo>
                      <a:pt x="15903" y="8827"/>
                      <a:pt x="15960" y="8882"/>
                      <a:pt x="16019" y="8934"/>
                    </a:cubicBezTo>
                    <a:cubicBezTo>
                      <a:pt x="17222" y="10032"/>
                      <a:pt x="17946" y="11234"/>
                      <a:pt x="18287" y="12517"/>
                    </a:cubicBezTo>
                    <a:cubicBezTo>
                      <a:pt x="18442" y="13101"/>
                      <a:pt x="19159" y="13456"/>
                      <a:pt x="20054" y="13383"/>
                    </a:cubicBezTo>
                    <a:cubicBezTo>
                      <a:pt x="20963" y="13309"/>
                      <a:pt x="21511" y="12858"/>
                      <a:pt x="21360" y="12279"/>
                    </a:cubicBezTo>
                    <a:cubicBezTo>
                      <a:pt x="20931" y="10613"/>
                      <a:pt x="19944" y="9067"/>
                      <a:pt x="18308" y="7671"/>
                    </a:cubicBezTo>
                    <a:cubicBezTo>
                      <a:pt x="17294" y="6804"/>
                      <a:pt x="16024" y="6079"/>
                      <a:pt x="14649" y="5413"/>
                    </a:cubicBezTo>
                    <a:cubicBezTo>
                      <a:pt x="14177" y="5184"/>
                      <a:pt x="13621" y="5078"/>
                      <a:pt x="13008" y="5077"/>
                    </a:cubicBezTo>
                    <a:cubicBezTo>
                      <a:pt x="11551" y="5075"/>
                      <a:pt x="10094" y="5075"/>
                      <a:pt x="8639" y="507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Shape 207">
                <a:extLst>
                  <a:ext uri="{FF2B5EF4-FFF2-40B4-BE49-F238E27FC236}">
                    <a16:creationId xmlns:a16="http://schemas.microsoft.com/office/drawing/2014/main" id="{C9273B9A-C26D-7509-CE2A-F7E4D7363548}"/>
                  </a:ext>
                </a:extLst>
              </p:cNvPr>
              <p:cNvSpPr/>
              <p:nvPr/>
            </p:nvSpPr>
            <p:spPr>
              <a:xfrm flipH="1">
                <a:off x="5226347" y="2052599"/>
                <a:ext cx="237797" cy="408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6" extrusionOk="0">
                    <a:moveTo>
                      <a:pt x="10876" y="0"/>
                    </a:moveTo>
                    <a:cubicBezTo>
                      <a:pt x="8577" y="0"/>
                      <a:pt x="6702" y="1088"/>
                      <a:pt x="6694" y="2429"/>
                    </a:cubicBezTo>
                    <a:cubicBezTo>
                      <a:pt x="6691" y="3793"/>
                      <a:pt x="8549" y="4893"/>
                      <a:pt x="10865" y="4894"/>
                    </a:cubicBezTo>
                    <a:cubicBezTo>
                      <a:pt x="13220" y="4895"/>
                      <a:pt x="15102" y="3805"/>
                      <a:pt x="15099" y="2441"/>
                    </a:cubicBezTo>
                    <a:cubicBezTo>
                      <a:pt x="15090" y="1090"/>
                      <a:pt x="13202" y="0"/>
                      <a:pt x="10876" y="0"/>
                    </a:cubicBezTo>
                    <a:close/>
                    <a:moveTo>
                      <a:pt x="8639" y="5077"/>
                    </a:moveTo>
                    <a:cubicBezTo>
                      <a:pt x="8504" y="5077"/>
                      <a:pt x="8365" y="5089"/>
                      <a:pt x="8231" y="5102"/>
                    </a:cubicBezTo>
                    <a:cubicBezTo>
                      <a:pt x="7347" y="5188"/>
                      <a:pt x="6641" y="5479"/>
                      <a:pt x="5983" y="5810"/>
                    </a:cubicBezTo>
                    <a:cubicBezTo>
                      <a:pt x="2527" y="7554"/>
                      <a:pt x="670" y="9793"/>
                      <a:pt x="15" y="12401"/>
                    </a:cubicBezTo>
                    <a:cubicBezTo>
                      <a:pt x="-89" y="12805"/>
                      <a:pt x="385" y="13210"/>
                      <a:pt x="1049" y="13340"/>
                    </a:cubicBezTo>
                    <a:cubicBezTo>
                      <a:pt x="2067" y="13539"/>
                      <a:pt x="2957" y="13169"/>
                      <a:pt x="3140" y="12468"/>
                    </a:cubicBezTo>
                    <a:cubicBezTo>
                      <a:pt x="3365" y="11599"/>
                      <a:pt x="3763" y="10755"/>
                      <a:pt x="4426" y="9966"/>
                    </a:cubicBezTo>
                    <a:cubicBezTo>
                      <a:pt x="4853" y="9458"/>
                      <a:pt x="5372" y="8977"/>
                      <a:pt x="5848" y="8483"/>
                    </a:cubicBezTo>
                    <a:cubicBezTo>
                      <a:pt x="5889" y="8493"/>
                      <a:pt x="5929" y="8502"/>
                      <a:pt x="5973" y="8513"/>
                    </a:cubicBezTo>
                    <a:cubicBezTo>
                      <a:pt x="5976" y="8542"/>
                      <a:pt x="5983" y="8570"/>
                      <a:pt x="5983" y="8599"/>
                    </a:cubicBezTo>
                    <a:cubicBezTo>
                      <a:pt x="5984" y="9441"/>
                      <a:pt x="5985" y="10283"/>
                      <a:pt x="5983" y="11125"/>
                    </a:cubicBezTo>
                    <a:cubicBezTo>
                      <a:pt x="5979" y="14143"/>
                      <a:pt x="5973" y="17158"/>
                      <a:pt x="5973" y="20175"/>
                    </a:cubicBezTo>
                    <a:cubicBezTo>
                      <a:pt x="5973" y="20922"/>
                      <a:pt x="6869" y="21476"/>
                      <a:pt x="8053" y="21463"/>
                    </a:cubicBezTo>
                    <a:cubicBezTo>
                      <a:pt x="9380" y="21450"/>
                      <a:pt x="10144" y="20805"/>
                      <a:pt x="10133" y="20169"/>
                    </a:cubicBezTo>
                    <a:cubicBezTo>
                      <a:pt x="10094" y="18145"/>
                      <a:pt x="10113" y="16122"/>
                      <a:pt x="10113" y="14097"/>
                    </a:cubicBezTo>
                    <a:cubicBezTo>
                      <a:pt x="10113" y="14008"/>
                      <a:pt x="10113" y="13916"/>
                      <a:pt x="10113" y="13829"/>
                    </a:cubicBezTo>
                    <a:cubicBezTo>
                      <a:pt x="10604" y="13829"/>
                      <a:pt x="11032" y="13829"/>
                      <a:pt x="11503" y="13829"/>
                    </a:cubicBezTo>
                    <a:cubicBezTo>
                      <a:pt x="11503" y="14349"/>
                      <a:pt x="11503" y="14856"/>
                      <a:pt x="11503" y="15367"/>
                    </a:cubicBezTo>
                    <a:cubicBezTo>
                      <a:pt x="11503" y="16965"/>
                      <a:pt x="11500" y="18564"/>
                      <a:pt x="11503" y="20163"/>
                    </a:cubicBezTo>
                    <a:cubicBezTo>
                      <a:pt x="11506" y="21017"/>
                      <a:pt x="12668" y="21600"/>
                      <a:pt x="14022" y="21439"/>
                    </a:cubicBezTo>
                    <a:cubicBezTo>
                      <a:pt x="15032" y="21318"/>
                      <a:pt x="15663" y="20832"/>
                      <a:pt x="15663" y="20182"/>
                    </a:cubicBezTo>
                    <a:cubicBezTo>
                      <a:pt x="15665" y="16462"/>
                      <a:pt x="15663" y="12745"/>
                      <a:pt x="15663" y="9026"/>
                    </a:cubicBezTo>
                    <a:cubicBezTo>
                      <a:pt x="15663" y="8927"/>
                      <a:pt x="15663" y="8831"/>
                      <a:pt x="15663" y="8672"/>
                    </a:cubicBezTo>
                    <a:cubicBezTo>
                      <a:pt x="15784" y="8745"/>
                      <a:pt x="15817" y="8756"/>
                      <a:pt x="15841" y="8776"/>
                    </a:cubicBezTo>
                    <a:cubicBezTo>
                      <a:pt x="15903" y="8827"/>
                      <a:pt x="15960" y="8882"/>
                      <a:pt x="16019" y="8934"/>
                    </a:cubicBezTo>
                    <a:cubicBezTo>
                      <a:pt x="17222" y="10032"/>
                      <a:pt x="17946" y="11234"/>
                      <a:pt x="18287" y="12517"/>
                    </a:cubicBezTo>
                    <a:cubicBezTo>
                      <a:pt x="18442" y="13101"/>
                      <a:pt x="19159" y="13456"/>
                      <a:pt x="20054" y="13383"/>
                    </a:cubicBezTo>
                    <a:cubicBezTo>
                      <a:pt x="20963" y="13309"/>
                      <a:pt x="21511" y="12858"/>
                      <a:pt x="21360" y="12279"/>
                    </a:cubicBezTo>
                    <a:cubicBezTo>
                      <a:pt x="20931" y="10613"/>
                      <a:pt x="19944" y="9067"/>
                      <a:pt x="18308" y="7671"/>
                    </a:cubicBezTo>
                    <a:cubicBezTo>
                      <a:pt x="17294" y="6804"/>
                      <a:pt x="16024" y="6079"/>
                      <a:pt x="14649" y="5413"/>
                    </a:cubicBezTo>
                    <a:cubicBezTo>
                      <a:pt x="14177" y="5184"/>
                      <a:pt x="13621" y="5078"/>
                      <a:pt x="13008" y="5077"/>
                    </a:cubicBezTo>
                    <a:cubicBezTo>
                      <a:pt x="11551" y="5075"/>
                      <a:pt x="10094" y="5075"/>
                      <a:pt x="8639" y="507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Shape 208">
                <a:extLst>
                  <a:ext uri="{FF2B5EF4-FFF2-40B4-BE49-F238E27FC236}">
                    <a16:creationId xmlns:a16="http://schemas.microsoft.com/office/drawing/2014/main" id="{AAA7A226-BC4E-7C2E-6A8B-F53394D95074}"/>
                  </a:ext>
                </a:extLst>
              </p:cNvPr>
              <p:cNvSpPr/>
              <p:nvPr/>
            </p:nvSpPr>
            <p:spPr>
              <a:xfrm flipH="1">
                <a:off x="3544614" y="2047471"/>
                <a:ext cx="241753" cy="41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5" extrusionOk="0">
                    <a:moveTo>
                      <a:pt x="10769" y="0"/>
                    </a:moveTo>
                    <a:cubicBezTo>
                      <a:pt x="8471" y="0"/>
                      <a:pt x="6593" y="1094"/>
                      <a:pt x="6584" y="2441"/>
                    </a:cubicBezTo>
                    <a:cubicBezTo>
                      <a:pt x="6581" y="3810"/>
                      <a:pt x="8432" y="4911"/>
                      <a:pt x="10749" y="4912"/>
                    </a:cubicBezTo>
                    <a:cubicBezTo>
                      <a:pt x="13103" y="4913"/>
                      <a:pt x="14991" y="3821"/>
                      <a:pt x="14985" y="2453"/>
                    </a:cubicBezTo>
                    <a:cubicBezTo>
                      <a:pt x="14977" y="1096"/>
                      <a:pt x="13095" y="0"/>
                      <a:pt x="10769" y="0"/>
                    </a:cubicBezTo>
                    <a:close/>
                    <a:moveTo>
                      <a:pt x="8631" y="5014"/>
                    </a:moveTo>
                    <a:cubicBezTo>
                      <a:pt x="8497" y="5014"/>
                      <a:pt x="8363" y="5026"/>
                      <a:pt x="8230" y="5038"/>
                    </a:cubicBezTo>
                    <a:cubicBezTo>
                      <a:pt x="7343" y="5125"/>
                      <a:pt x="6644" y="5416"/>
                      <a:pt x="5988" y="5750"/>
                    </a:cubicBezTo>
                    <a:cubicBezTo>
                      <a:pt x="2532" y="7500"/>
                      <a:pt x="670" y="9749"/>
                      <a:pt x="14" y="12367"/>
                    </a:cubicBezTo>
                    <a:cubicBezTo>
                      <a:pt x="-90" y="12773"/>
                      <a:pt x="387" y="13177"/>
                      <a:pt x="1052" y="13307"/>
                    </a:cubicBezTo>
                    <a:cubicBezTo>
                      <a:pt x="2069" y="13507"/>
                      <a:pt x="2957" y="13130"/>
                      <a:pt x="3140" y="12427"/>
                    </a:cubicBezTo>
                    <a:cubicBezTo>
                      <a:pt x="3364" y="11555"/>
                      <a:pt x="3762" y="10712"/>
                      <a:pt x="4425" y="9920"/>
                    </a:cubicBezTo>
                    <a:cubicBezTo>
                      <a:pt x="4853" y="9410"/>
                      <a:pt x="5368" y="8928"/>
                      <a:pt x="5844" y="8432"/>
                    </a:cubicBezTo>
                    <a:cubicBezTo>
                      <a:pt x="5886" y="8442"/>
                      <a:pt x="5923" y="8451"/>
                      <a:pt x="5967" y="8462"/>
                    </a:cubicBezTo>
                    <a:cubicBezTo>
                      <a:pt x="5972" y="8491"/>
                      <a:pt x="5988" y="8518"/>
                      <a:pt x="5988" y="8546"/>
                    </a:cubicBezTo>
                    <a:cubicBezTo>
                      <a:pt x="5988" y="9383"/>
                      <a:pt x="5989" y="10222"/>
                      <a:pt x="5988" y="11059"/>
                    </a:cubicBezTo>
                    <a:lnTo>
                      <a:pt x="3767" y="15121"/>
                    </a:lnTo>
                    <a:lnTo>
                      <a:pt x="5978" y="15121"/>
                    </a:lnTo>
                    <a:cubicBezTo>
                      <a:pt x="5975" y="16804"/>
                      <a:pt x="5967" y="18490"/>
                      <a:pt x="5967" y="20172"/>
                    </a:cubicBezTo>
                    <a:cubicBezTo>
                      <a:pt x="5967" y="20921"/>
                      <a:pt x="6871" y="21475"/>
                      <a:pt x="8055" y="21462"/>
                    </a:cubicBezTo>
                    <a:cubicBezTo>
                      <a:pt x="9382" y="21449"/>
                      <a:pt x="10144" y="20804"/>
                      <a:pt x="10132" y="20166"/>
                    </a:cubicBezTo>
                    <a:cubicBezTo>
                      <a:pt x="10099" y="18487"/>
                      <a:pt x="10107" y="16802"/>
                      <a:pt x="10111" y="15121"/>
                    </a:cubicBezTo>
                    <a:lnTo>
                      <a:pt x="11499" y="15121"/>
                    </a:lnTo>
                    <a:cubicBezTo>
                      <a:pt x="11499" y="15195"/>
                      <a:pt x="11499" y="15271"/>
                      <a:pt x="11499" y="15344"/>
                    </a:cubicBezTo>
                    <a:cubicBezTo>
                      <a:pt x="11499" y="16949"/>
                      <a:pt x="11495" y="18555"/>
                      <a:pt x="11499" y="20160"/>
                    </a:cubicBezTo>
                    <a:cubicBezTo>
                      <a:pt x="11504" y="21017"/>
                      <a:pt x="12665" y="21600"/>
                      <a:pt x="14018" y="21438"/>
                    </a:cubicBezTo>
                    <a:cubicBezTo>
                      <a:pt x="15028" y="21316"/>
                      <a:pt x="15653" y="20831"/>
                      <a:pt x="15653" y="20178"/>
                    </a:cubicBezTo>
                    <a:cubicBezTo>
                      <a:pt x="15655" y="18493"/>
                      <a:pt x="15664" y="16806"/>
                      <a:pt x="15664" y="15121"/>
                    </a:cubicBezTo>
                    <a:lnTo>
                      <a:pt x="18399" y="15121"/>
                    </a:lnTo>
                    <a:lnTo>
                      <a:pt x="15664" y="11059"/>
                    </a:lnTo>
                    <a:cubicBezTo>
                      <a:pt x="15662" y="10366"/>
                      <a:pt x="15664" y="9673"/>
                      <a:pt x="15664" y="8980"/>
                    </a:cubicBezTo>
                    <a:cubicBezTo>
                      <a:pt x="15664" y="8880"/>
                      <a:pt x="15664" y="8784"/>
                      <a:pt x="15664" y="8624"/>
                    </a:cubicBezTo>
                    <a:cubicBezTo>
                      <a:pt x="15784" y="8697"/>
                      <a:pt x="15816" y="8707"/>
                      <a:pt x="15838" y="8727"/>
                    </a:cubicBezTo>
                    <a:cubicBezTo>
                      <a:pt x="15901" y="8778"/>
                      <a:pt x="15953" y="8831"/>
                      <a:pt x="16013" y="8884"/>
                    </a:cubicBezTo>
                    <a:cubicBezTo>
                      <a:pt x="17216" y="9985"/>
                      <a:pt x="17944" y="11194"/>
                      <a:pt x="18286" y="12482"/>
                    </a:cubicBezTo>
                    <a:cubicBezTo>
                      <a:pt x="18442" y="13068"/>
                      <a:pt x="19150" y="13423"/>
                      <a:pt x="20044" y="13350"/>
                    </a:cubicBezTo>
                    <a:cubicBezTo>
                      <a:pt x="20953" y="13275"/>
                      <a:pt x="21510" y="12823"/>
                      <a:pt x="21360" y="12241"/>
                    </a:cubicBezTo>
                    <a:cubicBezTo>
                      <a:pt x="20930" y="10568"/>
                      <a:pt x="19942" y="9020"/>
                      <a:pt x="18306" y="7618"/>
                    </a:cubicBezTo>
                    <a:cubicBezTo>
                      <a:pt x="17294" y="6747"/>
                      <a:pt x="16020" y="6021"/>
                      <a:pt x="14646" y="5352"/>
                    </a:cubicBezTo>
                    <a:cubicBezTo>
                      <a:pt x="14174" y="5122"/>
                      <a:pt x="13614" y="5016"/>
                      <a:pt x="13001" y="5014"/>
                    </a:cubicBezTo>
                    <a:cubicBezTo>
                      <a:pt x="11543" y="5013"/>
                      <a:pt x="10085" y="5012"/>
                      <a:pt x="8631" y="501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Shape 208">
                <a:extLst>
                  <a:ext uri="{FF2B5EF4-FFF2-40B4-BE49-F238E27FC236}">
                    <a16:creationId xmlns:a16="http://schemas.microsoft.com/office/drawing/2014/main" id="{71783226-1B35-6794-0CC0-9C3D87B00E59}"/>
                  </a:ext>
                </a:extLst>
              </p:cNvPr>
              <p:cNvSpPr/>
              <p:nvPr/>
            </p:nvSpPr>
            <p:spPr>
              <a:xfrm flipH="1">
                <a:off x="4024608" y="2047471"/>
                <a:ext cx="241753" cy="41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5" extrusionOk="0">
                    <a:moveTo>
                      <a:pt x="10769" y="0"/>
                    </a:moveTo>
                    <a:cubicBezTo>
                      <a:pt x="8471" y="0"/>
                      <a:pt x="6593" y="1094"/>
                      <a:pt x="6584" y="2441"/>
                    </a:cubicBezTo>
                    <a:cubicBezTo>
                      <a:pt x="6581" y="3810"/>
                      <a:pt x="8432" y="4911"/>
                      <a:pt x="10749" y="4912"/>
                    </a:cubicBezTo>
                    <a:cubicBezTo>
                      <a:pt x="13103" y="4913"/>
                      <a:pt x="14991" y="3821"/>
                      <a:pt x="14985" y="2453"/>
                    </a:cubicBezTo>
                    <a:cubicBezTo>
                      <a:pt x="14977" y="1096"/>
                      <a:pt x="13095" y="0"/>
                      <a:pt x="10769" y="0"/>
                    </a:cubicBezTo>
                    <a:close/>
                    <a:moveTo>
                      <a:pt x="8631" y="5014"/>
                    </a:moveTo>
                    <a:cubicBezTo>
                      <a:pt x="8497" y="5014"/>
                      <a:pt x="8363" y="5026"/>
                      <a:pt x="8230" y="5038"/>
                    </a:cubicBezTo>
                    <a:cubicBezTo>
                      <a:pt x="7343" y="5125"/>
                      <a:pt x="6644" y="5416"/>
                      <a:pt x="5988" y="5750"/>
                    </a:cubicBezTo>
                    <a:cubicBezTo>
                      <a:pt x="2532" y="7500"/>
                      <a:pt x="670" y="9749"/>
                      <a:pt x="14" y="12367"/>
                    </a:cubicBezTo>
                    <a:cubicBezTo>
                      <a:pt x="-90" y="12773"/>
                      <a:pt x="387" y="13177"/>
                      <a:pt x="1052" y="13307"/>
                    </a:cubicBezTo>
                    <a:cubicBezTo>
                      <a:pt x="2069" y="13507"/>
                      <a:pt x="2957" y="13130"/>
                      <a:pt x="3140" y="12427"/>
                    </a:cubicBezTo>
                    <a:cubicBezTo>
                      <a:pt x="3364" y="11555"/>
                      <a:pt x="3762" y="10712"/>
                      <a:pt x="4425" y="9920"/>
                    </a:cubicBezTo>
                    <a:cubicBezTo>
                      <a:pt x="4853" y="9410"/>
                      <a:pt x="5368" y="8928"/>
                      <a:pt x="5844" y="8432"/>
                    </a:cubicBezTo>
                    <a:cubicBezTo>
                      <a:pt x="5886" y="8442"/>
                      <a:pt x="5923" y="8451"/>
                      <a:pt x="5967" y="8462"/>
                    </a:cubicBezTo>
                    <a:cubicBezTo>
                      <a:pt x="5972" y="8491"/>
                      <a:pt x="5988" y="8518"/>
                      <a:pt x="5988" y="8546"/>
                    </a:cubicBezTo>
                    <a:cubicBezTo>
                      <a:pt x="5988" y="9383"/>
                      <a:pt x="5989" y="10222"/>
                      <a:pt x="5988" y="11059"/>
                    </a:cubicBezTo>
                    <a:lnTo>
                      <a:pt x="3767" y="15121"/>
                    </a:lnTo>
                    <a:lnTo>
                      <a:pt x="5978" y="15121"/>
                    </a:lnTo>
                    <a:cubicBezTo>
                      <a:pt x="5975" y="16804"/>
                      <a:pt x="5967" y="18490"/>
                      <a:pt x="5967" y="20172"/>
                    </a:cubicBezTo>
                    <a:cubicBezTo>
                      <a:pt x="5967" y="20921"/>
                      <a:pt x="6871" y="21475"/>
                      <a:pt x="8055" y="21462"/>
                    </a:cubicBezTo>
                    <a:cubicBezTo>
                      <a:pt x="9382" y="21449"/>
                      <a:pt x="10144" y="20804"/>
                      <a:pt x="10132" y="20166"/>
                    </a:cubicBezTo>
                    <a:cubicBezTo>
                      <a:pt x="10099" y="18487"/>
                      <a:pt x="10107" y="16802"/>
                      <a:pt x="10111" y="15121"/>
                    </a:cubicBezTo>
                    <a:lnTo>
                      <a:pt x="11499" y="15121"/>
                    </a:lnTo>
                    <a:cubicBezTo>
                      <a:pt x="11499" y="15195"/>
                      <a:pt x="11499" y="15271"/>
                      <a:pt x="11499" y="15344"/>
                    </a:cubicBezTo>
                    <a:cubicBezTo>
                      <a:pt x="11499" y="16949"/>
                      <a:pt x="11495" y="18555"/>
                      <a:pt x="11499" y="20160"/>
                    </a:cubicBezTo>
                    <a:cubicBezTo>
                      <a:pt x="11504" y="21017"/>
                      <a:pt x="12665" y="21600"/>
                      <a:pt x="14018" y="21438"/>
                    </a:cubicBezTo>
                    <a:cubicBezTo>
                      <a:pt x="15028" y="21316"/>
                      <a:pt x="15653" y="20831"/>
                      <a:pt x="15653" y="20178"/>
                    </a:cubicBezTo>
                    <a:cubicBezTo>
                      <a:pt x="15655" y="18493"/>
                      <a:pt x="15664" y="16806"/>
                      <a:pt x="15664" y="15121"/>
                    </a:cubicBezTo>
                    <a:lnTo>
                      <a:pt x="18399" y="15121"/>
                    </a:lnTo>
                    <a:lnTo>
                      <a:pt x="15664" y="11059"/>
                    </a:lnTo>
                    <a:cubicBezTo>
                      <a:pt x="15662" y="10366"/>
                      <a:pt x="15664" y="9673"/>
                      <a:pt x="15664" y="8980"/>
                    </a:cubicBezTo>
                    <a:cubicBezTo>
                      <a:pt x="15664" y="8880"/>
                      <a:pt x="15664" y="8784"/>
                      <a:pt x="15664" y="8624"/>
                    </a:cubicBezTo>
                    <a:cubicBezTo>
                      <a:pt x="15784" y="8697"/>
                      <a:pt x="15816" y="8707"/>
                      <a:pt x="15838" y="8727"/>
                    </a:cubicBezTo>
                    <a:cubicBezTo>
                      <a:pt x="15901" y="8778"/>
                      <a:pt x="15953" y="8831"/>
                      <a:pt x="16013" y="8884"/>
                    </a:cubicBezTo>
                    <a:cubicBezTo>
                      <a:pt x="17216" y="9985"/>
                      <a:pt x="17944" y="11194"/>
                      <a:pt x="18286" y="12482"/>
                    </a:cubicBezTo>
                    <a:cubicBezTo>
                      <a:pt x="18442" y="13068"/>
                      <a:pt x="19150" y="13423"/>
                      <a:pt x="20044" y="13350"/>
                    </a:cubicBezTo>
                    <a:cubicBezTo>
                      <a:pt x="20953" y="13275"/>
                      <a:pt x="21510" y="12823"/>
                      <a:pt x="21360" y="12241"/>
                    </a:cubicBezTo>
                    <a:cubicBezTo>
                      <a:pt x="20930" y="10568"/>
                      <a:pt x="19942" y="9020"/>
                      <a:pt x="18306" y="7618"/>
                    </a:cubicBezTo>
                    <a:cubicBezTo>
                      <a:pt x="17294" y="6747"/>
                      <a:pt x="16020" y="6021"/>
                      <a:pt x="14646" y="5352"/>
                    </a:cubicBezTo>
                    <a:cubicBezTo>
                      <a:pt x="14174" y="5122"/>
                      <a:pt x="13614" y="5016"/>
                      <a:pt x="13001" y="5014"/>
                    </a:cubicBezTo>
                    <a:cubicBezTo>
                      <a:pt x="11543" y="5013"/>
                      <a:pt x="10085" y="5012"/>
                      <a:pt x="8631" y="501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Shape 208">
                <a:extLst>
                  <a:ext uri="{FF2B5EF4-FFF2-40B4-BE49-F238E27FC236}">
                    <a16:creationId xmlns:a16="http://schemas.microsoft.com/office/drawing/2014/main" id="{FE068B5A-1BBE-792F-EC9E-7F739FDE3799}"/>
                  </a:ext>
                </a:extLst>
              </p:cNvPr>
              <p:cNvSpPr/>
              <p:nvPr/>
            </p:nvSpPr>
            <p:spPr>
              <a:xfrm flipH="1">
                <a:off x="4509000" y="2047471"/>
                <a:ext cx="241753" cy="41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5" extrusionOk="0">
                    <a:moveTo>
                      <a:pt x="10769" y="0"/>
                    </a:moveTo>
                    <a:cubicBezTo>
                      <a:pt x="8471" y="0"/>
                      <a:pt x="6593" y="1094"/>
                      <a:pt x="6584" y="2441"/>
                    </a:cubicBezTo>
                    <a:cubicBezTo>
                      <a:pt x="6581" y="3810"/>
                      <a:pt x="8432" y="4911"/>
                      <a:pt x="10749" y="4912"/>
                    </a:cubicBezTo>
                    <a:cubicBezTo>
                      <a:pt x="13103" y="4913"/>
                      <a:pt x="14991" y="3821"/>
                      <a:pt x="14985" y="2453"/>
                    </a:cubicBezTo>
                    <a:cubicBezTo>
                      <a:pt x="14977" y="1096"/>
                      <a:pt x="13095" y="0"/>
                      <a:pt x="10769" y="0"/>
                    </a:cubicBezTo>
                    <a:close/>
                    <a:moveTo>
                      <a:pt x="8631" y="5014"/>
                    </a:moveTo>
                    <a:cubicBezTo>
                      <a:pt x="8497" y="5014"/>
                      <a:pt x="8363" y="5026"/>
                      <a:pt x="8230" y="5038"/>
                    </a:cubicBezTo>
                    <a:cubicBezTo>
                      <a:pt x="7343" y="5125"/>
                      <a:pt x="6644" y="5416"/>
                      <a:pt x="5988" y="5750"/>
                    </a:cubicBezTo>
                    <a:cubicBezTo>
                      <a:pt x="2532" y="7500"/>
                      <a:pt x="670" y="9749"/>
                      <a:pt x="14" y="12367"/>
                    </a:cubicBezTo>
                    <a:cubicBezTo>
                      <a:pt x="-90" y="12773"/>
                      <a:pt x="387" y="13177"/>
                      <a:pt x="1052" y="13307"/>
                    </a:cubicBezTo>
                    <a:cubicBezTo>
                      <a:pt x="2069" y="13507"/>
                      <a:pt x="2957" y="13130"/>
                      <a:pt x="3140" y="12427"/>
                    </a:cubicBezTo>
                    <a:cubicBezTo>
                      <a:pt x="3364" y="11555"/>
                      <a:pt x="3762" y="10712"/>
                      <a:pt x="4425" y="9920"/>
                    </a:cubicBezTo>
                    <a:cubicBezTo>
                      <a:pt x="4853" y="9410"/>
                      <a:pt x="5368" y="8928"/>
                      <a:pt x="5844" y="8432"/>
                    </a:cubicBezTo>
                    <a:cubicBezTo>
                      <a:pt x="5886" y="8442"/>
                      <a:pt x="5923" y="8451"/>
                      <a:pt x="5967" y="8462"/>
                    </a:cubicBezTo>
                    <a:cubicBezTo>
                      <a:pt x="5972" y="8491"/>
                      <a:pt x="5988" y="8518"/>
                      <a:pt x="5988" y="8546"/>
                    </a:cubicBezTo>
                    <a:cubicBezTo>
                      <a:pt x="5988" y="9383"/>
                      <a:pt x="5989" y="10222"/>
                      <a:pt x="5988" y="11059"/>
                    </a:cubicBezTo>
                    <a:lnTo>
                      <a:pt x="3767" y="15121"/>
                    </a:lnTo>
                    <a:lnTo>
                      <a:pt x="5978" y="15121"/>
                    </a:lnTo>
                    <a:cubicBezTo>
                      <a:pt x="5975" y="16804"/>
                      <a:pt x="5967" y="18490"/>
                      <a:pt x="5967" y="20172"/>
                    </a:cubicBezTo>
                    <a:cubicBezTo>
                      <a:pt x="5967" y="20921"/>
                      <a:pt x="6871" y="21475"/>
                      <a:pt x="8055" y="21462"/>
                    </a:cubicBezTo>
                    <a:cubicBezTo>
                      <a:pt x="9382" y="21449"/>
                      <a:pt x="10144" y="20804"/>
                      <a:pt x="10132" y="20166"/>
                    </a:cubicBezTo>
                    <a:cubicBezTo>
                      <a:pt x="10099" y="18487"/>
                      <a:pt x="10107" y="16802"/>
                      <a:pt x="10111" y="15121"/>
                    </a:cubicBezTo>
                    <a:lnTo>
                      <a:pt x="11499" y="15121"/>
                    </a:lnTo>
                    <a:cubicBezTo>
                      <a:pt x="11499" y="15195"/>
                      <a:pt x="11499" y="15271"/>
                      <a:pt x="11499" y="15344"/>
                    </a:cubicBezTo>
                    <a:cubicBezTo>
                      <a:pt x="11499" y="16949"/>
                      <a:pt x="11495" y="18555"/>
                      <a:pt x="11499" y="20160"/>
                    </a:cubicBezTo>
                    <a:cubicBezTo>
                      <a:pt x="11504" y="21017"/>
                      <a:pt x="12665" y="21600"/>
                      <a:pt x="14018" y="21438"/>
                    </a:cubicBezTo>
                    <a:cubicBezTo>
                      <a:pt x="15028" y="21316"/>
                      <a:pt x="15653" y="20831"/>
                      <a:pt x="15653" y="20178"/>
                    </a:cubicBezTo>
                    <a:cubicBezTo>
                      <a:pt x="15655" y="18493"/>
                      <a:pt x="15664" y="16806"/>
                      <a:pt x="15664" y="15121"/>
                    </a:cubicBezTo>
                    <a:lnTo>
                      <a:pt x="18399" y="15121"/>
                    </a:lnTo>
                    <a:lnTo>
                      <a:pt x="15664" y="11059"/>
                    </a:lnTo>
                    <a:cubicBezTo>
                      <a:pt x="15662" y="10366"/>
                      <a:pt x="15664" y="9673"/>
                      <a:pt x="15664" y="8980"/>
                    </a:cubicBezTo>
                    <a:cubicBezTo>
                      <a:pt x="15664" y="8880"/>
                      <a:pt x="15664" y="8784"/>
                      <a:pt x="15664" y="8624"/>
                    </a:cubicBezTo>
                    <a:cubicBezTo>
                      <a:pt x="15784" y="8697"/>
                      <a:pt x="15816" y="8707"/>
                      <a:pt x="15838" y="8727"/>
                    </a:cubicBezTo>
                    <a:cubicBezTo>
                      <a:pt x="15901" y="8778"/>
                      <a:pt x="15953" y="8831"/>
                      <a:pt x="16013" y="8884"/>
                    </a:cubicBezTo>
                    <a:cubicBezTo>
                      <a:pt x="17216" y="9985"/>
                      <a:pt x="17944" y="11194"/>
                      <a:pt x="18286" y="12482"/>
                    </a:cubicBezTo>
                    <a:cubicBezTo>
                      <a:pt x="18442" y="13068"/>
                      <a:pt x="19150" y="13423"/>
                      <a:pt x="20044" y="13350"/>
                    </a:cubicBezTo>
                    <a:cubicBezTo>
                      <a:pt x="20953" y="13275"/>
                      <a:pt x="21510" y="12823"/>
                      <a:pt x="21360" y="12241"/>
                    </a:cubicBezTo>
                    <a:cubicBezTo>
                      <a:pt x="20930" y="10568"/>
                      <a:pt x="19942" y="9020"/>
                      <a:pt x="18306" y="7618"/>
                    </a:cubicBezTo>
                    <a:cubicBezTo>
                      <a:pt x="17294" y="6747"/>
                      <a:pt x="16020" y="6021"/>
                      <a:pt x="14646" y="5352"/>
                    </a:cubicBezTo>
                    <a:cubicBezTo>
                      <a:pt x="14174" y="5122"/>
                      <a:pt x="13614" y="5016"/>
                      <a:pt x="13001" y="5014"/>
                    </a:cubicBezTo>
                    <a:cubicBezTo>
                      <a:pt x="11543" y="5013"/>
                      <a:pt x="10085" y="5012"/>
                      <a:pt x="8631" y="501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Shape 208">
                <a:extLst>
                  <a:ext uri="{FF2B5EF4-FFF2-40B4-BE49-F238E27FC236}">
                    <a16:creationId xmlns:a16="http://schemas.microsoft.com/office/drawing/2014/main" id="{946D1CA5-4E98-4C78-C45E-AC7C7A3B140B}"/>
                  </a:ext>
                </a:extLst>
              </p:cNvPr>
              <p:cNvSpPr/>
              <p:nvPr/>
            </p:nvSpPr>
            <p:spPr>
              <a:xfrm flipH="1">
                <a:off x="4988994" y="2047471"/>
                <a:ext cx="241753" cy="41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5" extrusionOk="0">
                    <a:moveTo>
                      <a:pt x="10769" y="0"/>
                    </a:moveTo>
                    <a:cubicBezTo>
                      <a:pt x="8471" y="0"/>
                      <a:pt x="6593" y="1094"/>
                      <a:pt x="6584" y="2441"/>
                    </a:cubicBezTo>
                    <a:cubicBezTo>
                      <a:pt x="6581" y="3810"/>
                      <a:pt x="8432" y="4911"/>
                      <a:pt x="10749" y="4912"/>
                    </a:cubicBezTo>
                    <a:cubicBezTo>
                      <a:pt x="13103" y="4913"/>
                      <a:pt x="14991" y="3821"/>
                      <a:pt x="14985" y="2453"/>
                    </a:cubicBezTo>
                    <a:cubicBezTo>
                      <a:pt x="14977" y="1096"/>
                      <a:pt x="13095" y="0"/>
                      <a:pt x="10769" y="0"/>
                    </a:cubicBezTo>
                    <a:close/>
                    <a:moveTo>
                      <a:pt x="8631" y="5014"/>
                    </a:moveTo>
                    <a:cubicBezTo>
                      <a:pt x="8497" y="5014"/>
                      <a:pt x="8363" y="5026"/>
                      <a:pt x="8230" y="5038"/>
                    </a:cubicBezTo>
                    <a:cubicBezTo>
                      <a:pt x="7343" y="5125"/>
                      <a:pt x="6644" y="5416"/>
                      <a:pt x="5988" y="5750"/>
                    </a:cubicBezTo>
                    <a:cubicBezTo>
                      <a:pt x="2532" y="7500"/>
                      <a:pt x="670" y="9749"/>
                      <a:pt x="14" y="12367"/>
                    </a:cubicBezTo>
                    <a:cubicBezTo>
                      <a:pt x="-90" y="12773"/>
                      <a:pt x="387" y="13177"/>
                      <a:pt x="1052" y="13307"/>
                    </a:cubicBezTo>
                    <a:cubicBezTo>
                      <a:pt x="2069" y="13507"/>
                      <a:pt x="2957" y="13130"/>
                      <a:pt x="3140" y="12427"/>
                    </a:cubicBezTo>
                    <a:cubicBezTo>
                      <a:pt x="3364" y="11555"/>
                      <a:pt x="3762" y="10712"/>
                      <a:pt x="4425" y="9920"/>
                    </a:cubicBezTo>
                    <a:cubicBezTo>
                      <a:pt x="4853" y="9410"/>
                      <a:pt x="5368" y="8928"/>
                      <a:pt x="5844" y="8432"/>
                    </a:cubicBezTo>
                    <a:cubicBezTo>
                      <a:pt x="5886" y="8442"/>
                      <a:pt x="5923" y="8451"/>
                      <a:pt x="5967" y="8462"/>
                    </a:cubicBezTo>
                    <a:cubicBezTo>
                      <a:pt x="5972" y="8491"/>
                      <a:pt x="5988" y="8518"/>
                      <a:pt x="5988" y="8546"/>
                    </a:cubicBezTo>
                    <a:cubicBezTo>
                      <a:pt x="5988" y="9383"/>
                      <a:pt x="5989" y="10222"/>
                      <a:pt x="5988" y="11059"/>
                    </a:cubicBezTo>
                    <a:lnTo>
                      <a:pt x="3767" y="15121"/>
                    </a:lnTo>
                    <a:lnTo>
                      <a:pt x="5978" y="15121"/>
                    </a:lnTo>
                    <a:cubicBezTo>
                      <a:pt x="5975" y="16804"/>
                      <a:pt x="5967" y="18490"/>
                      <a:pt x="5967" y="20172"/>
                    </a:cubicBezTo>
                    <a:cubicBezTo>
                      <a:pt x="5967" y="20921"/>
                      <a:pt x="6871" y="21475"/>
                      <a:pt x="8055" y="21462"/>
                    </a:cubicBezTo>
                    <a:cubicBezTo>
                      <a:pt x="9382" y="21449"/>
                      <a:pt x="10144" y="20804"/>
                      <a:pt x="10132" y="20166"/>
                    </a:cubicBezTo>
                    <a:cubicBezTo>
                      <a:pt x="10099" y="18487"/>
                      <a:pt x="10107" y="16802"/>
                      <a:pt x="10111" y="15121"/>
                    </a:cubicBezTo>
                    <a:lnTo>
                      <a:pt x="11499" y="15121"/>
                    </a:lnTo>
                    <a:cubicBezTo>
                      <a:pt x="11499" y="15195"/>
                      <a:pt x="11499" y="15271"/>
                      <a:pt x="11499" y="15344"/>
                    </a:cubicBezTo>
                    <a:cubicBezTo>
                      <a:pt x="11499" y="16949"/>
                      <a:pt x="11495" y="18555"/>
                      <a:pt x="11499" y="20160"/>
                    </a:cubicBezTo>
                    <a:cubicBezTo>
                      <a:pt x="11504" y="21017"/>
                      <a:pt x="12665" y="21600"/>
                      <a:pt x="14018" y="21438"/>
                    </a:cubicBezTo>
                    <a:cubicBezTo>
                      <a:pt x="15028" y="21316"/>
                      <a:pt x="15653" y="20831"/>
                      <a:pt x="15653" y="20178"/>
                    </a:cubicBezTo>
                    <a:cubicBezTo>
                      <a:pt x="15655" y="18493"/>
                      <a:pt x="15664" y="16806"/>
                      <a:pt x="15664" y="15121"/>
                    </a:cubicBezTo>
                    <a:lnTo>
                      <a:pt x="18399" y="15121"/>
                    </a:lnTo>
                    <a:lnTo>
                      <a:pt x="15664" y="11059"/>
                    </a:lnTo>
                    <a:cubicBezTo>
                      <a:pt x="15662" y="10366"/>
                      <a:pt x="15664" y="9673"/>
                      <a:pt x="15664" y="8980"/>
                    </a:cubicBezTo>
                    <a:cubicBezTo>
                      <a:pt x="15664" y="8880"/>
                      <a:pt x="15664" y="8784"/>
                      <a:pt x="15664" y="8624"/>
                    </a:cubicBezTo>
                    <a:cubicBezTo>
                      <a:pt x="15784" y="8697"/>
                      <a:pt x="15816" y="8707"/>
                      <a:pt x="15838" y="8727"/>
                    </a:cubicBezTo>
                    <a:cubicBezTo>
                      <a:pt x="15901" y="8778"/>
                      <a:pt x="15953" y="8831"/>
                      <a:pt x="16013" y="8884"/>
                    </a:cubicBezTo>
                    <a:cubicBezTo>
                      <a:pt x="17216" y="9985"/>
                      <a:pt x="17944" y="11194"/>
                      <a:pt x="18286" y="12482"/>
                    </a:cubicBezTo>
                    <a:cubicBezTo>
                      <a:pt x="18442" y="13068"/>
                      <a:pt x="19150" y="13423"/>
                      <a:pt x="20044" y="13350"/>
                    </a:cubicBezTo>
                    <a:cubicBezTo>
                      <a:pt x="20953" y="13275"/>
                      <a:pt x="21510" y="12823"/>
                      <a:pt x="21360" y="12241"/>
                    </a:cubicBezTo>
                    <a:cubicBezTo>
                      <a:pt x="20930" y="10568"/>
                      <a:pt x="19942" y="9020"/>
                      <a:pt x="18306" y="7618"/>
                    </a:cubicBezTo>
                    <a:cubicBezTo>
                      <a:pt x="17294" y="6747"/>
                      <a:pt x="16020" y="6021"/>
                      <a:pt x="14646" y="5352"/>
                    </a:cubicBezTo>
                    <a:cubicBezTo>
                      <a:pt x="14174" y="5122"/>
                      <a:pt x="13614" y="5016"/>
                      <a:pt x="13001" y="5014"/>
                    </a:cubicBezTo>
                    <a:cubicBezTo>
                      <a:pt x="11543" y="5013"/>
                      <a:pt x="10085" y="5012"/>
                      <a:pt x="8631" y="501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Shape 208">
                <a:extLst>
                  <a:ext uri="{FF2B5EF4-FFF2-40B4-BE49-F238E27FC236}">
                    <a16:creationId xmlns:a16="http://schemas.microsoft.com/office/drawing/2014/main" id="{759883CF-6BBD-DD29-9808-3643DEF1D7CA}"/>
                  </a:ext>
                </a:extLst>
              </p:cNvPr>
              <p:cNvSpPr/>
              <p:nvPr/>
            </p:nvSpPr>
            <p:spPr>
              <a:xfrm flipH="1">
                <a:off x="5468987" y="2047471"/>
                <a:ext cx="241753" cy="41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5" extrusionOk="0">
                    <a:moveTo>
                      <a:pt x="10769" y="0"/>
                    </a:moveTo>
                    <a:cubicBezTo>
                      <a:pt x="8471" y="0"/>
                      <a:pt x="6593" y="1094"/>
                      <a:pt x="6584" y="2441"/>
                    </a:cubicBezTo>
                    <a:cubicBezTo>
                      <a:pt x="6581" y="3810"/>
                      <a:pt x="8432" y="4911"/>
                      <a:pt x="10749" y="4912"/>
                    </a:cubicBezTo>
                    <a:cubicBezTo>
                      <a:pt x="13103" y="4913"/>
                      <a:pt x="14991" y="3821"/>
                      <a:pt x="14985" y="2453"/>
                    </a:cubicBezTo>
                    <a:cubicBezTo>
                      <a:pt x="14977" y="1096"/>
                      <a:pt x="13095" y="0"/>
                      <a:pt x="10769" y="0"/>
                    </a:cubicBezTo>
                    <a:close/>
                    <a:moveTo>
                      <a:pt x="8631" y="5014"/>
                    </a:moveTo>
                    <a:cubicBezTo>
                      <a:pt x="8497" y="5014"/>
                      <a:pt x="8363" y="5026"/>
                      <a:pt x="8230" y="5038"/>
                    </a:cubicBezTo>
                    <a:cubicBezTo>
                      <a:pt x="7343" y="5125"/>
                      <a:pt x="6644" y="5416"/>
                      <a:pt x="5988" y="5750"/>
                    </a:cubicBezTo>
                    <a:cubicBezTo>
                      <a:pt x="2532" y="7500"/>
                      <a:pt x="670" y="9749"/>
                      <a:pt x="14" y="12367"/>
                    </a:cubicBezTo>
                    <a:cubicBezTo>
                      <a:pt x="-90" y="12773"/>
                      <a:pt x="387" y="13177"/>
                      <a:pt x="1052" y="13307"/>
                    </a:cubicBezTo>
                    <a:cubicBezTo>
                      <a:pt x="2069" y="13507"/>
                      <a:pt x="2957" y="13130"/>
                      <a:pt x="3140" y="12427"/>
                    </a:cubicBezTo>
                    <a:cubicBezTo>
                      <a:pt x="3364" y="11555"/>
                      <a:pt x="3762" y="10712"/>
                      <a:pt x="4425" y="9920"/>
                    </a:cubicBezTo>
                    <a:cubicBezTo>
                      <a:pt x="4853" y="9410"/>
                      <a:pt x="5368" y="8928"/>
                      <a:pt x="5844" y="8432"/>
                    </a:cubicBezTo>
                    <a:cubicBezTo>
                      <a:pt x="5886" y="8442"/>
                      <a:pt x="5923" y="8451"/>
                      <a:pt x="5967" y="8462"/>
                    </a:cubicBezTo>
                    <a:cubicBezTo>
                      <a:pt x="5972" y="8491"/>
                      <a:pt x="5988" y="8518"/>
                      <a:pt x="5988" y="8546"/>
                    </a:cubicBezTo>
                    <a:cubicBezTo>
                      <a:pt x="5988" y="9383"/>
                      <a:pt x="5989" y="10222"/>
                      <a:pt x="5988" y="11059"/>
                    </a:cubicBezTo>
                    <a:lnTo>
                      <a:pt x="3767" y="15121"/>
                    </a:lnTo>
                    <a:lnTo>
                      <a:pt x="5978" y="15121"/>
                    </a:lnTo>
                    <a:cubicBezTo>
                      <a:pt x="5975" y="16804"/>
                      <a:pt x="5967" y="18490"/>
                      <a:pt x="5967" y="20172"/>
                    </a:cubicBezTo>
                    <a:cubicBezTo>
                      <a:pt x="5967" y="20921"/>
                      <a:pt x="6871" y="21475"/>
                      <a:pt x="8055" y="21462"/>
                    </a:cubicBezTo>
                    <a:cubicBezTo>
                      <a:pt x="9382" y="21449"/>
                      <a:pt x="10144" y="20804"/>
                      <a:pt x="10132" y="20166"/>
                    </a:cubicBezTo>
                    <a:cubicBezTo>
                      <a:pt x="10099" y="18487"/>
                      <a:pt x="10107" y="16802"/>
                      <a:pt x="10111" y="15121"/>
                    </a:cubicBezTo>
                    <a:lnTo>
                      <a:pt x="11499" y="15121"/>
                    </a:lnTo>
                    <a:cubicBezTo>
                      <a:pt x="11499" y="15195"/>
                      <a:pt x="11499" y="15271"/>
                      <a:pt x="11499" y="15344"/>
                    </a:cubicBezTo>
                    <a:cubicBezTo>
                      <a:pt x="11499" y="16949"/>
                      <a:pt x="11495" y="18555"/>
                      <a:pt x="11499" y="20160"/>
                    </a:cubicBezTo>
                    <a:cubicBezTo>
                      <a:pt x="11504" y="21017"/>
                      <a:pt x="12665" y="21600"/>
                      <a:pt x="14018" y="21438"/>
                    </a:cubicBezTo>
                    <a:cubicBezTo>
                      <a:pt x="15028" y="21316"/>
                      <a:pt x="15653" y="20831"/>
                      <a:pt x="15653" y="20178"/>
                    </a:cubicBezTo>
                    <a:cubicBezTo>
                      <a:pt x="15655" y="18493"/>
                      <a:pt x="15664" y="16806"/>
                      <a:pt x="15664" y="15121"/>
                    </a:cubicBezTo>
                    <a:lnTo>
                      <a:pt x="18399" y="15121"/>
                    </a:lnTo>
                    <a:lnTo>
                      <a:pt x="15664" y="11059"/>
                    </a:lnTo>
                    <a:cubicBezTo>
                      <a:pt x="15662" y="10366"/>
                      <a:pt x="15664" y="9673"/>
                      <a:pt x="15664" y="8980"/>
                    </a:cubicBezTo>
                    <a:cubicBezTo>
                      <a:pt x="15664" y="8880"/>
                      <a:pt x="15664" y="8784"/>
                      <a:pt x="15664" y="8624"/>
                    </a:cubicBezTo>
                    <a:cubicBezTo>
                      <a:pt x="15784" y="8697"/>
                      <a:pt x="15816" y="8707"/>
                      <a:pt x="15838" y="8727"/>
                    </a:cubicBezTo>
                    <a:cubicBezTo>
                      <a:pt x="15901" y="8778"/>
                      <a:pt x="15953" y="8831"/>
                      <a:pt x="16013" y="8884"/>
                    </a:cubicBezTo>
                    <a:cubicBezTo>
                      <a:pt x="17216" y="9985"/>
                      <a:pt x="17944" y="11194"/>
                      <a:pt x="18286" y="12482"/>
                    </a:cubicBezTo>
                    <a:cubicBezTo>
                      <a:pt x="18442" y="13068"/>
                      <a:pt x="19150" y="13423"/>
                      <a:pt x="20044" y="13350"/>
                    </a:cubicBezTo>
                    <a:cubicBezTo>
                      <a:pt x="20953" y="13275"/>
                      <a:pt x="21510" y="12823"/>
                      <a:pt x="21360" y="12241"/>
                    </a:cubicBezTo>
                    <a:cubicBezTo>
                      <a:pt x="20930" y="10568"/>
                      <a:pt x="19942" y="9020"/>
                      <a:pt x="18306" y="7618"/>
                    </a:cubicBezTo>
                    <a:cubicBezTo>
                      <a:pt x="17294" y="6747"/>
                      <a:pt x="16020" y="6021"/>
                      <a:pt x="14646" y="5352"/>
                    </a:cubicBezTo>
                    <a:cubicBezTo>
                      <a:pt x="14174" y="5122"/>
                      <a:pt x="13614" y="5016"/>
                      <a:pt x="13001" y="5014"/>
                    </a:cubicBezTo>
                    <a:cubicBezTo>
                      <a:pt x="11543" y="5013"/>
                      <a:pt x="10085" y="5012"/>
                      <a:pt x="8631" y="501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A9620C4-1CCA-1FE7-2DC5-76EBF0EA4EC7}"/>
              </a:ext>
            </a:extLst>
          </p:cNvPr>
          <p:cNvGrpSpPr/>
          <p:nvPr/>
        </p:nvGrpSpPr>
        <p:grpSpPr>
          <a:xfrm>
            <a:off x="395441" y="1536553"/>
            <a:ext cx="6576606" cy="682306"/>
            <a:chOff x="561601" y="1409141"/>
            <a:chExt cx="6576606" cy="682306"/>
          </a:xfrm>
        </p:grpSpPr>
        <p:sp>
          <p:nvSpPr>
            <p:cNvPr id="74" name="AutoShape 120">
              <a:extLst>
                <a:ext uri="{FF2B5EF4-FFF2-40B4-BE49-F238E27FC236}">
                  <a16:creationId xmlns:a16="http://schemas.microsoft.com/office/drawing/2014/main" id="{C89361A9-835C-A53E-010D-8B29B70921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1601" y="1486255"/>
              <a:ext cx="1039052" cy="605191"/>
            </a:xfrm>
            <a:custGeom>
              <a:avLst/>
              <a:gdLst>
                <a:gd name="T0" fmla="*/ 610 w 18353"/>
                <a:gd name="T1" fmla="*/ 0 h 21604"/>
                <a:gd name="T2" fmla="*/ 0 w 18353"/>
                <a:gd name="T3" fmla="*/ 1234 h 21604"/>
                <a:gd name="T4" fmla="*/ 0 w 18353"/>
                <a:gd name="T5" fmla="*/ 7241 h 21604"/>
                <a:gd name="T6" fmla="*/ -3247 w 18353"/>
                <a:gd name="T7" fmla="*/ 10954 h 21604"/>
                <a:gd name="T8" fmla="*/ 0 w 18353"/>
                <a:gd name="T9" fmla="*/ 14655 h 21604"/>
                <a:gd name="T10" fmla="*/ 0 w 18353"/>
                <a:gd name="T11" fmla="*/ 20366 h 21604"/>
                <a:gd name="T12" fmla="*/ 610 w 18353"/>
                <a:gd name="T13" fmla="*/ 21600 h 21604"/>
                <a:gd name="T14" fmla="*/ 17743 w 18353"/>
                <a:gd name="T15" fmla="*/ 21600 h 21604"/>
                <a:gd name="T16" fmla="*/ 18353 w 18353"/>
                <a:gd name="T17" fmla="*/ 20366 h 21604"/>
                <a:gd name="T18" fmla="*/ 18353 w 18353"/>
                <a:gd name="T19" fmla="*/ 1234 h 21604"/>
                <a:gd name="T20" fmla="*/ 17743 w 18353"/>
                <a:gd name="T21" fmla="*/ 0 h 21604"/>
                <a:gd name="T22" fmla="*/ 610 w 18353"/>
                <a:gd name="T23" fmla="*/ 0 h 21604"/>
                <a:gd name="T24" fmla="*/ 610 w 18353"/>
                <a:gd name="T25" fmla="*/ 0 h 2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53" h="21604">
                  <a:moveTo>
                    <a:pt x="610" y="0"/>
                  </a:moveTo>
                  <a:cubicBezTo>
                    <a:pt x="272" y="0"/>
                    <a:pt x="0" y="551"/>
                    <a:pt x="0" y="1234"/>
                  </a:cubicBezTo>
                  <a:lnTo>
                    <a:pt x="0" y="7241"/>
                  </a:lnTo>
                  <a:lnTo>
                    <a:pt x="-3247" y="10954"/>
                  </a:lnTo>
                  <a:lnTo>
                    <a:pt x="0" y="14655"/>
                  </a:lnTo>
                  <a:lnTo>
                    <a:pt x="0" y="20366"/>
                  </a:lnTo>
                  <a:cubicBezTo>
                    <a:pt x="0" y="21049"/>
                    <a:pt x="272" y="21600"/>
                    <a:pt x="610" y="21600"/>
                  </a:cubicBezTo>
                  <a:lnTo>
                    <a:pt x="17743" y="21600"/>
                  </a:lnTo>
                  <a:cubicBezTo>
                    <a:pt x="18081" y="21600"/>
                    <a:pt x="18353" y="21049"/>
                    <a:pt x="18353" y="20366"/>
                  </a:cubicBezTo>
                  <a:lnTo>
                    <a:pt x="18353" y="1234"/>
                  </a:lnTo>
                  <a:cubicBezTo>
                    <a:pt x="18353" y="551"/>
                    <a:pt x="18081" y="0"/>
                    <a:pt x="17743" y="0"/>
                  </a:cubicBezTo>
                  <a:lnTo>
                    <a:pt x="610" y="0"/>
                  </a:lnTo>
                  <a:close/>
                  <a:moveTo>
                    <a:pt x="610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 anchorCtr="0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Karla" panose="020B0004030503030003" pitchFamily="34" charset="77"/>
                  <a:ea typeface="Arial" charset="0"/>
                  <a:cs typeface="Calibri" panose="020F0502020204030204" pitchFamily="34" charset="0"/>
                </a:rPr>
                <a:t>2022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4C39C33-E382-6D72-D221-B07673D3AAA4}"/>
                </a:ext>
              </a:extLst>
            </p:cNvPr>
            <p:cNvGrpSpPr/>
            <p:nvPr/>
          </p:nvGrpSpPr>
          <p:grpSpPr>
            <a:xfrm>
              <a:off x="1985318" y="1409141"/>
              <a:ext cx="5152889" cy="682306"/>
              <a:chOff x="3301974" y="2047471"/>
              <a:chExt cx="3126556" cy="413994"/>
            </a:xfrm>
            <a:solidFill>
              <a:schemeClr val="bg1">
                <a:lumMod val="75000"/>
              </a:schemeClr>
            </a:solidFill>
          </p:grpSpPr>
          <p:sp>
            <p:nvSpPr>
              <p:cNvPr id="76" name="Shape 207">
                <a:extLst>
                  <a:ext uri="{FF2B5EF4-FFF2-40B4-BE49-F238E27FC236}">
                    <a16:creationId xmlns:a16="http://schemas.microsoft.com/office/drawing/2014/main" id="{20F086B3-51EB-C78E-5B19-82192832923A}"/>
                  </a:ext>
                </a:extLst>
              </p:cNvPr>
              <p:cNvSpPr/>
              <p:nvPr/>
            </p:nvSpPr>
            <p:spPr>
              <a:xfrm flipH="1">
                <a:off x="3301974" y="2052599"/>
                <a:ext cx="237797" cy="408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6" extrusionOk="0">
                    <a:moveTo>
                      <a:pt x="10876" y="0"/>
                    </a:moveTo>
                    <a:cubicBezTo>
                      <a:pt x="8577" y="0"/>
                      <a:pt x="6702" y="1088"/>
                      <a:pt x="6694" y="2429"/>
                    </a:cubicBezTo>
                    <a:cubicBezTo>
                      <a:pt x="6691" y="3793"/>
                      <a:pt x="8549" y="4893"/>
                      <a:pt x="10865" y="4894"/>
                    </a:cubicBezTo>
                    <a:cubicBezTo>
                      <a:pt x="13220" y="4895"/>
                      <a:pt x="15102" y="3805"/>
                      <a:pt x="15099" y="2441"/>
                    </a:cubicBezTo>
                    <a:cubicBezTo>
                      <a:pt x="15090" y="1090"/>
                      <a:pt x="13202" y="0"/>
                      <a:pt x="10876" y="0"/>
                    </a:cubicBezTo>
                    <a:close/>
                    <a:moveTo>
                      <a:pt x="8639" y="5077"/>
                    </a:moveTo>
                    <a:cubicBezTo>
                      <a:pt x="8504" y="5077"/>
                      <a:pt x="8365" y="5089"/>
                      <a:pt x="8231" y="5102"/>
                    </a:cubicBezTo>
                    <a:cubicBezTo>
                      <a:pt x="7347" y="5188"/>
                      <a:pt x="6641" y="5479"/>
                      <a:pt x="5983" y="5810"/>
                    </a:cubicBezTo>
                    <a:cubicBezTo>
                      <a:pt x="2527" y="7554"/>
                      <a:pt x="670" y="9793"/>
                      <a:pt x="15" y="12401"/>
                    </a:cubicBezTo>
                    <a:cubicBezTo>
                      <a:pt x="-89" y="12805"/>
                      <a:pt x="385" y="13210"/>
                      <a:pt x="1049" y="13340"/>
                    </a:cubicBezTo>
                    <a:cubicBezTo>
                      <a:pt x="2067" y="13539"/>
                      <a:pt x="2957" y="13169"/>
                      <a:pt x="3140" y="12468"/>
                    </a:cubicBezTo>
                    <a:cubicBezTo>
                      <a:pt x="3365" y="11599"/>
                      <a:pt x="3763" y="10755"/>
                      <a:pt x="4426" y="9966"/>
                    </a:cubicBezTo>
                    <a:cubicBezTo>
                      <a:pt x="4853" y="9458"/>
                      <a:pt x="5372" y="8977"/>
                      <a:pt x="5848" y="8483"/>
                    </a:cubicBezTo>
                    <a:cubicBezTo>
                      <a:pt x="5889" y="8493"/>
                      <a:pt x="5929" y="8502"/>
                      <a:pt x="5973" y="8513"/>
                    </a:cubicBezTo>
                    <a:cubicBezTo>
                      <a:pt x="5976" y="8542"/>
                      <a:pt x="5983" y="8570"/>
                      <a:pt x="5983" y="8599"/>
                    </a:cubicBezTo>
                    <a:cubicBezTo>
                      <a:pt x="5984" y="9441"/>
                      <a:pt x="5985" y="10283"/>
                      <a:pt x="5983" y="11125"/>
                    </a:cubicBezTo>
                    <a:cubicBezTo>
                      <a:pt x="5979" y="14143"/>
                      <a:pt x="5973" y="17158"/>
                      <a:pt x="5973" y="20175"/>
                    </a:cubicBezTo>
                    <a:cubicBezTo>
                      <a:pt x="5973" y="20922"/>
                      <a:pt x="6869" y="21476"/>
                      <a:pt x="8053" y="21463"/>
                    </a:cubicBezTo>
                    <a:cubicBezTo>
                      <a:pt x="9380" y="21450"/>
                      <a:pt x="10144" y="20805"/>
                      <a:pt x="10133" y="20169"/>
                    </a:cubicBezTo>
                    <a:cubicBezTo>
                      <a:pt x="10094" y="18145"/>
                      <a:pt x="10113" y="16122"/>
                      <a:pt x="10113" y="14097"/>
                    </a:cubicBezTo>
                    <a:cubicBezTo>
                      <a:pt x="10113" y="14008"/>
                      <a:pt x="10113" y="13916"/>
                      <a:pt x="10113" y="13829"/>
                    </a:cubicBezTo>
                    <a:cubicBezTo>
                      <a:pt x="10604" y="13829"/>
                      <a:pt x="11032" y="13829"/>
                      <a:pt x="11503" y="13829"/>
                    </a:cubicBezTo>
                    <a:cubicBezTo>
                      <a:pt x="11503" y="14349"/>
                      <a:pt x="11503" y="14856"/>
                      <a:pt x="11503" y="15367"/>
                    </a:cubicBezTo>
                    <a:cubicBezTo>
                      <a:pt x="11503" y="16965"/>
                      <a:pt x="11500" y="18564"/>
                      <a:pt x="11503" y="20163"/>
                    </a:cubicBezTo>
                    <a:cubicBezTo>
                      <a:pt x="11506" y="21017"/>
                      <a:pt x="12668" y="21600"/>
                      <a:pt x="14022" y="21439"/>
                    </a:cubicBezTo>
                    <a:cubicBezTo>
                      <a:pt x="15032" y="21318"/>
                      <a:pt x="15663" y="20832"/>
                      <a:pt x="15663" y="20182"/>
                    </a:cubicBezTo>
                    <a:cubicBezTo>
                      <a:pt x="15665" y="16462"/>
                      <a:pt x="15663" y="12745"/>
                      <a:pt x="15663" y="9026"/>
                    </a:cubicBezTo>
                    <a:cubicBezTo>
                      <a:pt x="15663" y="8927"/>
                      <a:pt x="15663" y="8831"/>
                      <a:pt x="15663" y="8672"/>
                    </a:cubicBezTo>
                    <a:cubicBezTo>
                      <a:pt x="15784" y="8745"/>
                      <a:pt x="15817" y="8756"/>
                      <a:pt x="15841" y="8776"/>
                    </a:cubicBezTo>
                    <a:cubicBezTo>
                      <a:pt x="15903" y="8827"/>
                      <a:pt x="15960" y="8882"/>
                      <a:pt x="16019" y="8934"/>
                    </a:cubicBezTo>
                    <a:cubicBezTo>
                      <a:pt x="17222" y="10032"/>
                      <a:pt x="17946" y="11234"/>
                      <a:pt x="18287" y="12517"/>
                    </a:cubicBezTo>
                    <a:cubicBezTo>
                      <a:pt x="18442" y="13101"/>
                      <a:pt x="19159" y="13456"/>
                      <a:pt x="20054" y="13383"/>
                    </a:cubicBezTo>
                    <a:cubicBezTo>
                      <a:pt x="20963" y="13309"/>
                      <a:pt x="21511" y="12858"/>
                      <a:pt x="21360" y="12279"/>
                    </a:cubicBezTo>
                    <a:cubicBezTo>
                      <a:pt x="20931" y="10613"/>
                      <a:pt x="19944" y="9067"/>
                      <a:pt x="18308" y="7671"/>
                    </a:cubicBezTo>
                    <a:cubicBezTo>
                      <a:pt x="17294" y="6804"/>
                      <a:pt x="16024" y="6079"/>
                      <a:pt x="14649" y="5413"/>
                    </a:cubicBezTo>
                    <a:cubicBezTo>
                      <a:pt x="14177" y="5184"/>
                      <a:pt x="13621" y="5078"/>
                      <a:pt x="13008" y="5077"/>
                    </a:cubicBezTo>
                    <a:cubicBezTo>
                      <a:pt x="11551" y="5075"/>
                      <a:pt x="10094" y="5075"/>
                      <a:pt x="8639" y="50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Shape 207">
                <a:extLst>
                  <a:ext uri="{FF2B5EF4-FFF2-40B4-BE49-F238E27FC236}">
                    <a16:creationId xmlns:a16="http://schemas.microsoft.com/office/drawing/2014/main" id="{2BF5C7DB-C0A2-85A2-78DE-4A8E5A247053}"/>
                  </a:ext>
                </a:extLst>
              </p:cNvPr>
              <p:cNvSpPr/>
              <p:nvPr/>
            </p:nvSpPr>
            <p:spPr>
              <a:xfrm flipH="1">
                <a:off x="3781968" y="2052599"/>
                <a:ext cx="237797" cy="408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6" extrusionOk="0">
                    <a:moveTo>
                      <a:pt x="10876" y="0"/>
                    </a:moveTo>
                    <a:cubicBezTo>
                      <a:pt x="8577" y="0"/>
                      <a:pt x="6702" y="1088"/>
                      <a:pt x="6694" y="2429"/>
                    </a:cubicBezTo>
                    <a:cubicBezTo>
                      <a:pt x="6691" y="3793"/>
                      <a:pt x="8549" y="4893"/>
                      <a:pt x="10865" y="4894"/>
                    </a:cubicBezTo>
                    <a:cubicBezTo>
                      <a:pt x="13220" y="4895"/>
                      <a:pt x="15102" y="3805"/>
                      <a:pt x="15099" y="2441"/>
                    </a:cubicBezTo>
                    <a:cubicBezTo>
                      <a:pt x="15090" y="1090"/>
                      <a:pt x="13202" y="0"/>
                      <a:pt x="10876" y="0"/>
                    </a:cubicBezTo>
                    <a:close/>
                    <a:moveTo>
                      <a:pt x="8639" y="5077"/>
                    </a:moveTo>
                    <a:cubicBezTo>
                      <a:pt x="8504" y="5077"/>
                      <a:pt x="8365" y="5089"/>
                      <a:pt x="8231" y="5102"/>
                    </a:cubicBezTo>
                    <a:cubicBezTo>
                      <a:pt x="7347" y="5188"/>
                      <a:pt x="6641" y="5479"/>
                      <a:pt x="5983" y="5810"/>
                    </a:cubicBezTo>
                    <a:cubicBezTo>
                      <a:pt x="2527" y="7554"/>
                      <a:pt x="670" y="9793"/>
                      <a:pt x="15" y="12401"/>
                    </a:cubicBezTo>
                    <a:cubicBezTo>
                      <a:pt x="-89" y="12805"/>
                      <a:pt x="385" y="13210"/>
                      <a:pt x="1049" y="13340"/>
                    </a:cubicBezTo>
                    <a:cubicBezTo>
                      <a:pt x="2067" y="13539"/>
                      <a:pt x="2957" y="13169"/>
                      <a:pt x="3140" y="12468"/>
                    </a:cubicBezTo>
                    <a:cubicBezTo>
                      <a:pt x="3365" y="11599"/>
                      <a:pt x="3763" y="10755"/>
                      <a:pt x="4426" y="9966"/>
                    </a:cubicBezTo>
                    <a:cubicBezTo>
                      <a:pt x="4853" y="9458"/>
                      <a:pt x="5372" y="8977"/>
                      <a:pt x="5848" y="8483"/>
                    </a:cubicBezTo>
                    <a:cubicBezTo>
                      <a:pt x="5889" y="8493"/>
                      <a:pt x="5929" y="8502"/>
                      <a:pt x="5973" y="8513"/>
                    </a:cubicBezTo>
                    <a:cubicBezTo>
                      <a:pt x="5976" y="8542"/>
                      <a:pt x="5983" y="8570"/>
                      <a:pt x="5983" y="8599"/>
                    </a:cubicBezTo>
                    <a:cubicBezTo>
                      <a:pt x="5984" y="9441"/>
                      <a:pt x="5985" y="10283"/>
                      <a:pt x="5983" y="11125"/>
                    </a:cubicBezTo>
                    <a:cubicBezTo>
                      <a:pt x="5979" y="14143"/>
                      <a:pt x="5973" y="17158"/>
                      <a:pt x="5973" y="20175"/>
                    </a:cubicBezTo>
                    <a:cubicBezTo>
                      <a:pt x="5973" y="20922"/>
                      <a:pt x="6869" y="21476"/>
                      <a:pt x="8053" y="21463"/>
                    </a:cubicBezTo>
                    <a:cubicBezTo>
                      <a:pt x="9380" y="21450"/>
                      <a:pt x="10144" y="20805"/>
                      <a:pt x="10133" y="20169"/>
                    </a:cubicBezTo>
                    <a:cubicBezTo>
                      <a:pt x="10094" y="18145"/>
                      <a:pt x="10113" y="16122"/>
                      <a:pt x="10113" y="14097"/>
                    </a:cubicBezTo>
                    <a:cubicBezTo>
                      <a:pt x="10113" y="14008"/>
                      <a:pt x="10113" y="13916"/>
                      <a:pt x="10113" y="13829"/>
                    </a:cubicBezTo>
                    <a:cubicBezTo>
                      <a:pt x="10604" y="13829"/>
                      <a:pt x="11032" y="13829"/>
                      <a:pt x="11503" y="13829"/>
                    </a:cubicBezTo>
                    <a:cubicBezTo>
                      <a:pt x="11503" y="14349"/>
                      <a:pt x="11503" y="14856"/>
                      <a:pt x="11503" y="15367"/>
                    </a:cubicBezTo>
                    <a:cubicBezTo>
                      <a:pt x="11503" y="16965"/>
                      <a:pt x="11500" y="18564"/>
                      <a:pt x="11503" y="20163"/>
                    </a:cubicBezTo>
                    <a:cubicBezTo>
                      <a:pt x="11506" y="21017"/>
                      <a:pt x="12668" y="21600"/>
                      <a:pt x="14022" y="21439"/>
                    </a:cubicBezTo>
                    <a:cubicBezTo>
                      <a:pt x="15032" y="21318"/>
                      <a:pt x="15663" y="20832"/>
                      <a:pt x="15663" y="20182"/>
                    </a:cubicBezTo>
                    <a:cubicBezTo>
                      <a:pt x="15665" y="16462"/>
                      <a:pt x="15663" y="12745"/>
                      <a:pt x="15663" y="9026"/>
                    </a:cubicBezTo>
                    <a:cubicBezTo>
                      <a:pt x="15663" y="8927"/>
                      <a:pt x="15663" y="8831"/>
                      <a:pt x="15663" y="8672"/>
                    </a:cubicBezTo>
                    <a:cubicBezTo>
                      <a:pt x="15784" y="8745"/>
                      <a:pt x="15817" y="8756"/>
                      <a:pt x="15841" y="8776"/>
                    </a:cubicBezTo>
                    <a:cubicBezTo>
                      <a:pt x="15903" y="8827"/>
                      <a:pt x="15960" y="8882"/>
                      <a:pt x="16019" y="8934"/>
                    </a:cubicBezTo>
                    <a:cubicBezTo>
                      <a:pt x="17222" y="10032"/>
                      <a:pt x="17946" y="11234"/>
                      <a:pt x="18287" y="12517"/>
                    </a:cubicBezTo>
                    <a:cubicBezTo>
                      <a:pt x="18442" y="13101"/>
                      <a:pt x="19159" y="13456"/>
                      <a:pt x="20054" y="13383"/>
                    </a:cubicBezTo>
                    <a:cubicBezTo>
                      <a:pt x="20963" y="13309"/>
                      <a:pt x="21511" y="12858"/>
                      <a:pt x="21360" y="12279"/>
                    </a:cubicBezTo>
                    <a:cubicBezTo>
                      <a:pt x="20931" y="10613"/>
                      <a:pt x="19944" y="9067"/>
                      <a:pt x="18308" y="7671"/>
                    </a:cubicBezTo>
                    <a:cubicBezTo>
                      <a:pt x="17294" y="6804"/>
                      <a:pt x="16024" y="6079"/>
                      <a:pt x="14649" y="5413"/>
                    </a:cubicBezTo>
                    <a:cubicBezTo>
                      <a:pt x="14177" y="5184"/>
                      <a:pt x="13621" y="5078"/>
                      <a:pt x="13008" y="5077"/>
                    </a:cubicBezTo>
                    <a:cubicBezTo>
                      <a:pt x="11551" y="5075"/>
                      <a:pt x="10094" y="5075"/>
                      <a:pt x="8639" y="50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Shape 207">
                <a:extLst>
                  <a:ext uri="{FF2B5EF4-FFF2-40B4-BE49-F238E27FC236}">
                    <a16:creationId xmlns:a16="http://schemas.microsoft.com/office/drawing/2014/main" id="{7BC203D4-7034-2325-C26C-7E6B85800592}"/>
                  </a:ext>
                </a:extLst>
              </p:cNvPr>
              <p:cNvSpPr/>
              <p:nvPr/>
            </p:nvSpPr>
            <p:spPr>
              <a:xfrm flipH="1">
                <a:off x="4266360" y="2052599"/>
                <a:ext cx="237797" cy="408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6" extrusionOk="0">
                    <a:moveTo>
                      <a:pt x="10876" y="0"/>
                    </a:moveTo>
                    <a:cubicBezTo>
                      <a:pt x="8577" y="0"/>
                      <a:pt x="6702" y="1088"/>
                      <a:pt x="6694" y="2429"/>
                    </a:cubicBezTo>
                    <a:cubicBezTo>
                      <a:pt x="6691" y="3793"/>
                      <a:pt x="8549" y="4893"/>
                      <a:pt x="10865" y="4894"/>
                    </a:cubicBezTo>
                    <a:cubicBezTo>
                      <a:pt x="13220" y="4895"/>
                      <a:pt x="15102" y="3805"/>
                      <a:pt x="15099" y="2441"/>
                    </a:cubicBezTo>
                    <a:cubicBezTo>
                      <a:pt x="15090" y="1090"/>
                      <a:pt x="13202" y="0"/>
                      <a:pt x="10876" y="0"/>
                    </a:cubicBezTo>
                    <a:close/>
                    <a:moveTo>
                      <a:pt x="8639" y="5077"/>
                    </a:moveTo>
                    <a:cubicBezTo>
                      <a:pt x="8504" y="5077"/>
                      <a:pt x="8365" y="5089"/>
                      <a:pt x="8231" y="5102"/>
                    </a:cubicBezTo>
                    <a:cubicBezTo>
                      <a:pt x="7347" y="5188"/>
                      <a:pt x="6641" y="5479"/>
                      <a:pt x="5983" y="5810"/>
                    </a:cubicBezTo>
                    <a:cubicBezTo>
                      <a:pt x="2527" y="7554"/>
                      <a:pt x="670" y="9793"/>
                      <a:pt x="15" y="12401"/>
                    </a:cubicBezTo>
                    <a:cubicBezTo>
                      <a:pt x="-89" y="12805"/>
                      <a:pt x="385" y="13210"/>
                      <a:pt x="1049" y="13340"/>
                    </a:cubicBezTo>
                    <a:cubicBezTo>
                      <a:pt x="2067" y="13539"/>
                      <a:pt x="2957" y="13169"/>
                      <a:pt x="3140" y="12468"/>
                    </a:cubicBezTo>
                    <a:cubicBezTo>
                      <a:pt x="3365" y="11599"/>
                      <a:pt x="3763" y="10755"/>
                      <a:pt x="4426" y="9966"/>
                    </a:cubicBezTo>
                    <a:cubicBezTo>
                      <a:pt x="4853" y="9458"/>
                      <a:pt x="5372" y="8977"/>
                      <a:pt x="5848" y="8483"/>
                    </a:cubicBezTo>
                    <a:cubicBezTo>
                      <a:pt x="5889" y="8493"/>
                      <a:pt x="5929" y="8502"/>
                      <a:pt x="5973" y="8513"/>
                    </a:cubicBezTo>
                    <a:cubicBezTo>
                      <a:pt x="5976" y="8542"/>
                      <a:pt x="5983" y="8570"/>
                      <a:pt x="5983" y="8599"/>
                    </a:cubicBezTo>
                    <a:cubicBezTo>
                      <a:pt x="5984" y="9441"/>
                      <a:pt x="5985" y="10283"/>
                      <a:pt x="5983" y="11125"/>
                    </a:cubicBezTo>
                    <a:cubicBezTo>
                      <a:pt x="5979" y="14143"/>
                      <a:pt x="5973" y="17158"/>
                      <a:pt x="5973" y="20175"/>
                    </a:cubicBezTo>
                    <a:cubicBezTo>
                      <a:pt x="5973" y="20922"/>
                      <a:pt x="6869" y="21476"/>
                      <a:pt x="8053" y="21463"/>
                    </a:cubicBezTo>
                    <a:cubicBezTo>
                      <a:pt x="9380" y="21450"/>
                      <a:pt x="10144" y="20805"/>
                      <a:pt x="10133" y="20169"/>
                    </a:cubicBezTo>
                    <a:cubicBezTo>
                      <a:pt x="10094" y="18145"/>
                      <a:pt x="10113" y="16122"/>
                      <a:pt x="10113" y="14097"/>
                    </a:cubicBezTo>
                    <a:cubicBezTo>
                      <a:pt x="10113" y="14008"/>
                      <a:pt x="10113" y="13916"/>
                      <a:pt x="10113" y="13829"/>
                    </a:cubicBezTo>
                    <a:cubicBezTo>
                      <a:pt x="10604" y="13829"/>
                      <a:pt x="11032" y="13829"/>
                      <a:pt x="11503" y="13829"/>
                    </a:cubicBezTo>
                    <a:cubicBezTo>
                      <a:pt x="11503" y="14349"/>
                      <a:pt x="11503" y="14856"/>
                      <a:pt x="11503" y="15367"/>
                    </a:cubicBezTo>
                    <a:cubicBezTo>
                      <a:pt x="11503" y="16965"/>
                      <a:pt x="11500" y="18564"/>
                      <a:pt x="11503" y="20163"/>
                    </a:cubicBezTo>
                    <a:cubicBezTo>
                      <a:pt x="11506" y="21017"/>
                      <a:pt x="12668" y="21600"/>
                      <a:pt x="14022" y="21439"/>
                    </a:cubicBezTo>
                    <a:cubicBezTo>
                      <a:pt x="15032" y="21318"/>
                      <a:pt x="15663" y="20832"/>
                      <a:pt x="15663" y="20182"/>
                    </a:cubicBezTo>
                    <a:cubicBezTo>
                      <a:pt x="15665" y="16462"/>
                      <a:pt x="15663" y="12745"/>
                      <a:pt x="15663" y="9026"/>
                    </a:cubicBezTo>
                    <a:cubicBezTo>
                      <a:pt x="15663" y="8927"/>
                      <a:pt x="15663" y="8831"/>
                      <a:pt x="15663" y="8672"/>
                    </a:cubicBezTo>
                    <a:cubicBezTo>
                      <a:pt x="15784" y="8745"/>
                      <a:pt x="15817" y="8756"/>
                      <a:pt x="15841" y="8776"/>
                    </a:cubicBezTo>
                    <a:cubicBezTo>
                      <a:pt x="15903" y="8827"/>
                      <a:pt x="15960" y="8882"/>
                      <a:pt x="16019" y="8934"/>
                    </a:cubicBezTo>
                    <a:cubicBezTo>
                      <a:pt x="17222" y="10032"/>
                      <a:pt x="17946" y="11234"/>
                      <a:pt x="18287" y="12517"/>
                    </a:cubicBezTo>
                    <a:cubicBezTo>
                      <a:pt x="18442" y="13101"/>
                      <a:pt x="19159" y="13456"/>
                      <a:pt x="20054" y="13383"/>
                    </a:cubicBezTo>
                    <a:cubicBezTo>
                      <a:pt x="20963" y="13309"/>
                      <a:pt x="21511" y="12858"/>
                      <a:pt x="21360" y="12279"/>
                    </a:cubicBezTo>
                    <a:cubicBezTo>
                      <a:pt x="20931" y="10613"/>
                      <a:pt x="19944" y="9067"/>
                      <a:pt x="18308" y="7671"/>
                    </a:cubicBezTo>
                    <a:cubicBezTo>
                      <a:pt x="17294" y="6804"/>
                      <a:pt x="16024" y="6079"/>
                      <a:pt x="14649" y="5413"/>
                    </a:cubicBezTo>
                    <a:cubicBezTo>
                      <a:pt x="14177" y="5184"/>
                      <a:pt x="13621" y="5078"/>
                      <a:pt x="13008" y="5077"/>
                    </a:cubicBezTo>
                    <a:cubicBezTo>
                      <a:pt x="11551" y="5075"/>
                      <a:pt x="10094" y="5075"/>
                      <a:pt x="8639" y="50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Shape 207">
                <a:extLst>
                  <a:ext uri="{FF2B5EF4-FFF2-40B4-BE49-F238E27FC236}">
                    <a16:creationId xmlns:a16="http://schemas.microsoft.com/office/drawing/2014/main" id="{B3D3AFCD-47FF-E546-81CA-F2177F09A1B1}"/>
                  </a:ext>
                </a:extLst>
              </p:cNvPr>
              <p:cNvSpPr/>
              <p:nvPr/>
            </p:nvSpPr>
            <p:spPr>
              <a:xfrm flipH="1">
                <a:off x="4746353" y="2052599"/>
                <a:ext cx="237797" cy="408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6" extrusionOk="0">
                    <a:moveTo>
                      <a:pt x="10876" y="0"/>
                    </a:moveTo>
                    <a:cubicBezTo>
                      <a:pt x="8577" y="0"/>
                      <a:pt x="6702" y="1088"/>
                      <a:pt x="6694" y="2429"/>
                    </a:cubicBezTo>
                    <a:cubicBezTo>
                      <a:pt x="6691" y="3793"/>
                      <a:pt x="8549" y="4893"/>
                      <a:pt x="10865" y="4894"/>
                    </a:cubicBezTo>
                    <a:cubicBezTo>
                      <a:pt x="13220" y="4895"/>
                      <a:pt x="15102" y="3805"/>
                      <a:pt x="15099" y="2441"/>
                    </a:cubicBezTo>
                    <a:cubicBezTo>
                      <a:pt x="15090" y="1090"/>
                      <a:pt x="13202" y="0"/>
                      <a:pt x="10876" y="0"/>
                    </a:cubicBezTo>
                    <a:close/>
                    <a:moveTo>
                      <a:pt x="8639" y="5077"/>
                    </a:moveTo>
                    <a:cubicBezTo>
                      <a:pt x="8504" y="5077"/>
                      <a:pt x="8365" y="5089"/>
                      <a:pt x="8231" y="5102"/>
                    </a:cubicBezTo>
                    <a:cubicBezTo>
                      <a:pt x="7347" y="5188"/>
                      <a:pt x="6641" y="5479"/>
                      <a:pt x="5983" y="5810"/>
                    </a:cubicBezTo>
                    <a:cubicBezTo>
                      <a:pt x="2527" y="7554"/>
                      <a:pt x="670" y="9793"/>
                      <a:pt x="15" y="12401"/>
                    </a:cubicBezTo>
                    <a:cubicBezTo>
                      <a:pt x="-89" y="12805"/>
                      <a:pt x="385" y="13210"/>
                      <a:pt x="1049" y="13340"/>
                    </a:cubicBezTo>
                    <a:cubicBezTo>
                      <a:pt x="2067" y="13539"/>
                      <a:pt x="2957" y="13169"/>
                      <a:pt x="3140" y="12468"/>
                    </a:cubicBezTo>
                    <a:cubicBezTo>
                      <a:pt x="3365" y="11599"/>
                      <a:pt x="3763" y="10755"/>
                      <a:pt x="4426" y="9966"/>
                    </a:cubicBezTo>
                    <a:cubicBezTo>
                      <a:pt x="4853" y="9458"/>
                      <a:pt x="5372" y="8977"/>
                      <a:pt x="5848" y="8483"/>
                    </a:cubicBezTo>
                    <a:cubicBezTo>
                      <a:pt x="5889" y="8493"/>
                      <a:pt x="5929" y="8502"/>
                      <a:pt x="5973" y="8513"/>
                    </a:cubicBezTo>
                    <a:cubicBezTo>
                      <a:pt x="5976" y="8542"/>
                      <a:pt x="5983" y="8570"/>
                      <a:pt x="5983" y="8599"/>
                    </a:cubicBezTo>
                    <a:cubicBezTo>
                      <a:pt x="5984" y="9441"/>
                      <a:pt x="5985" y="10283"/>
                      <a:pt x="5983" y="11125"/>
                    </a:cubicBezTo>
                    <a:cubicBezTo>
                      <a:pt x="5979" y="14143"/>
                      <a:pt x="5973" y="17158"/>
                      <a:pt x="5973" y="20175"/>
                    </a:cubicBezTo>
                    <a:cubicBezTo>
                      <a:pt x="5973" y="20922"/>
                      <a:pt x="6869" y="21476"/>
                      <a:pt x="8053" y="21463"/>
                    </a:cubicBezTo>
                    <a:cubicBezTo>
                      <a:pt x="9380" y="21450"/>
                      <a:pt x="10144" y="20805"/>
                      <a:pt x="10133" y="20169"/>
                    </a:cubicBezTo>
                    <a:cubicBezTo>
                      <a:pt x="10094" y="18145"/>
                      <a:pt x="10113" y="16122"/>
                      <a:pt x="10113" y="14097"/>
                    </a:cubicBezTo>
                    <a:cubicBezTo>
                      <a:pt x="10113" y="14008"/>
                      <a:pt x="10113" y="13916"/>
                      <a:pt x="10113" y="13829"/>
                    </a:cubicBezTo>
                    <a:cubicBezTo>
                      <a:pt x="10604" y="13829"/>
                      <a:pt x="11032" y="13829"/>
                      <a:pt x="11503" y="13829"/>
                    </a:cubicBezTo>
                    <a:cubicBezTo>
                      <a:pt x="11503" y="14349"/>
                      <a:pt x="11503" y="14856"/>
                      <a:pt x="11503" y="15367"/>
                    </a:cubicBezTo>
                    <a:cubicBezTo>
                      <a:pt x="11503" y="16965"/>
                      <a:pt x="11500" y="18564"/>
                      <a:pt x="11503" y="20163"/>
                    </a:cubicBezTo>
                    <a:cubicBezTo>
                      <a:pt x="11506" y="21017"/>
                      <a:pt x="12668" y="21600"/>
                      <a:pt x="14022" y="21439"/>
                    </a:cubicBezTo>
                    <a:cubicBezTo>
                      <a:pt x="15032" y="21318"/>
                      <a:pt x="15663" y="20832"/>
                      <a:pt x="15663" y="20182"/>
                    </a:cubicBezTo>
                    <a:cubicBezTo>
                      <a:pt x="15665" y="16462"/>
                      <a:pt x="15663" y="12745"/>
                      <a:pt x="15663" y="9026"/>
                    </a:cubicBezTo>
                    <a:cubicBezTo>
                      <a:pt x="15663" y="8927"/>
                      <a:pt x="15663" y="8831"/>
                      <a:pt x="15663" y="8672"/>
                    </a:cubicBezTo>
                    <a:cubicBezTo>
                      <a:pt x="15784" y="8745"/>
                      <a:pt x="15817" y="8756"/>
                      <a:pt x="15841" y="8776"/>
                    </a:cubicBezTo>
                    <a:cubicBezTo>
                      <a:pt x="15903" y="8827"/>
                      <a:pt x="15960" y="8882"/>
                      <a:pt x="16019" y="8934"/>
                    </a:cubicBezTo>
                    <a:cubicBezTo>
                      <a:pt x="17222" y="10032"/>
                      <a:pt x="17946" y="11234"/>
                      <a:pt x="18287" y="12517"/>
                    </a:cubicBezTo>
                    <a:cubicBezTo>
                      <a:pt x="18442" y="13101"/>
                      <a:pt x="19159" y="13456"/>
                      <a:pt x="20054" y="13383"/>
                    </a:cubicBezTo>
                    <a:cubicBezTo>
                      <a:pt x="20963" y="13309"/>
                      <a:pt x="21511" y="12858"/>
                      <a:pt x="21360" y="12279"/>
                    </a:cubicBezTo>
                    <a:cubicBezTo>
                      <a:pt x="20931" y="10613"/>
                      <a:pt x="19944" y="9067"/>
                      <a:pt x="18308" y="7671"/>
                    </a:cubicBezTo>
                    <a:cubicBezTo>
                      <a:pt x="17294" y="6804"/>
                      <a:pt x="16024" y="6079"/>
                      <a:pt x="14649" y="5413"/>
                    </a:cubicBezTo>
                    <a:cubicBezTo>
                      <a:pt x="14177" y="5184"/>
                      <a:pt x="13621" y="5078"/>
                      <a:pt x="13008" y="5077"/>
                    </a:cubicBezTo>
                    <a:cubicBezTo>
                      <a:pt x="11551" y="5075"/>
                      <a:pt x="10094" y="5075"/>
                      <a:pt x="8639" y="50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Shape 207">
                <a:extLst>
                  <a:ext uri="{FF2B5EF4-FFF2-40B4-BE49-F238E27FC236}">
                    <a16:creationId xmlns:a16="http://schemas.microsoft.com/office/drawing/2014/main" id="{26D990FE-170D-8080-2E21-B2CD70C39524}"/>
                  </a:ext>
                </a:extLst>
              </p:cNvPr>
              <p:cNvSpPr/>
              <p:nvPr/>
            </p:nvSpPr>
            <p:spPr>
              <a:xfrm flipH="1">
                <a:off x="5226347" y="2052599"/>
                <a:ext cx="237797" cy="408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6" extrusionOk="0">
                    <a:moveTo>
                      <a:pt x="10876" y="0"/>
                    </a:moveTo>
                    <a:cubicBezTo>
                      <a:pt x="8577" y="0"/>
                      <a:pt x="6702" y="1088"/>
                      <a:pt x="6694" y="2429"/>
                    </a:cubicBezTo>
                    <a:cubicBezTo>
                      <a:pt x="6691" y="3793"/>
                      <a:pt x="8549" y="4893"/>
                      <a:pt x="10865" y="4894"/>
                    </a:cubicBezTo>
                    <a:cubicBezTo>
                      <a:pt x="13220" y="4895"/>
                      <a:pt x="15102" y="3805"/>
                      <a:pt x="15099" y="2441"/>
                    </a:cubicBezTo>
                    <a:cubicBezTo>
                      <a:pt x="15090" y="1090"/>
                      <a:pt x="13202" y="0"/>
                      <a:pt x="10876" y="0"/>
                    </a:cubicBezTo>
                    <a:close/>
                    <a:moveTo>
                      <a:pt x="8639" y="5077"/>
                    </a:moveTo>
                    <a:cubicBezTo>
                      <a:pt x="8504" y="5077"/>
                      <a:pt x="8365" y="5089"/>
                      <a:pt x="8231" y="5102"/>
                    </a:cubicBezTo>
                    <a:cubicBezTo>
                      <a:pt x="7347" y="5188"/>
                      <a:pt x="6641" y="5479"/>
                      <a:pt x="5983" y="5810"/>
                    </a:cubicBezTo>
                    <a:cubicBezTo>
                      <a:pt x="2527" y="7554"/>
                      <a:pt x="670" y="9793"/>
                      <a:pt x="15" y="12401"/>
                    </a:cubicBezTo>
                    <a:cubicBezTo>
                      <a:pt x="-89" y="12805"/>
                      <a:pt x="385" y="13210"/>
                      <a:pt x="1049" y="13340"/>
                    </a:cubicBezTo>
                    <a:cubicBezTo>
                      <a:pt x="2067" y="13539"/>
                      <a:pt x="2957" y="13169"/>
                      <a:pt x="3140" y="12468"/>
                    </a:cubicBezTo>
                    <a:cubicBezTo>
                      <a:pt x="3365" y="11599"/>
                      <a:pt x="3763" y="10755"/>
                      <a:pt x="4426" y="9966"/>
                    </a:cubicBezTo>
                    <a:cubicBezTo>
                      <a:pt x="4853" y="9458"/>
                      <a:pt x="5372" y="8977"/>
                      <a:pt x="5848" y="8483"/>
                    </a:cubicBezTo>
                    <a:cubicBezTo>
                      <a:pt x="5889" y="8493"/>
                      <a:pt x="5929" y="8502"/>
                      <a:pt x="5973" y="8513"/>
                    </a:cubicBezTo>
                    <a:cubicBezTo>
                      <a:pt x="5976" y="8542"/>
                      <a:pt x="5983" y="8570"/>
                      <a:pt x="5983" y="8599"/>
                    </a:cubicBezTo>
                    <a:cubicBezTo>
                      <a:pt x="5984" y="9441"/>
                      <a:pt x="5985" y="10283"/>
                      <a:pt x="5983" y="11125"/>
                    </a:cubicBezTo>
                    <a:cubicBezTo>
                      <a:pt x="5979" y="14143"/>
                      <a:pt x="5973" y="17158"/>
                      <a:pt x="5973" y="20175"/>
                    </a:cubicBezTo>
                    <a:cubicBezTo>
                      <a:pt x="5973" y="20922"/>
                      <a:pt x="6869" y="21476"/>
                      <a:pt x="8053" y="21463"/>
                    </a:cubicBezTo>
                    <a:cubicBezTo>
                      <a:pt x="9380" y="21450"/>
                      <a:pt x="10144" y="20805"/>
                      <a:pt x="10133" y="20169"/>
                    </a:cubicBezTo>
                    <a:cubicBezTo>
                      <a:pt x="10094" y="18145"/>
                      <a:pt x="10113" y="16122"/>
                      <a:pt x="10113" y="14097"/>
                    </a:cubicBezTo>
                    <a:cubicBezTo>
                      <a:pt x="10113" y="14008"/>
                      <a:pt x="10113" y="13916"/>
                      <a:pt x="10113" y="13829"/>
                    </a:cubicBezTo>
                    <a:cubicBezTo>
                      <a:pt x="10604" y="13829"/>
                      <a:pt x="11032" y="13829"/>
                      <a:pt x="11503" y="13829"/>
                    </a:cubicBezTo>
                    <a:cubicBezTo>
                      <a:pt x="11503" y="14349"/>
                      <a:pt x="11503" y="14856"/>
                      <a:pt x="11503" y="15367"/>
                    </a:cubicBezTo>
                    <a:cubicBezTo>
                      <a:pt x="11503" y="16965"/>
                      <a:pt x="11500" y="18564"/>
                      <a:pt x="11503" y="20163"/>
                    </a:cubicBezTo>
                    <a:cubicBezTo>
                      <a:pt x="11506" y="21017"/>
                      <a:pt x="12668" y="21600"/>
                      <a:pt x="14022" y="21439"/>
                    </a:cubicBezTo>
                    <a:cubicBezTo>
                      <a:pt x="15032" y="21318"/>
                      <a:pt x="15663" y="20832"/>
                      <a:pt x="15663" y="20182"/>
                    </a:cubicBezTo>
                    <a:cubicBezTo>
                      <a:pt x="15665" y="16462"/>
                      <a:pt x="15663" y="12745"/>
                      <a:pt x="15663" y="9026"/>
                    </a:cubicBezTo>
                    <a:cubicBezTo>
                      <a:pt x="15663" y="8927"/>
                      <a:pt x="15663" y="8831"/>
                      <a:pt x="15663" y="8672"/>
                    </a:cubicBezTo>
                    <a:cubicBezTo>
                      <a:pt x="15784" y="8745"/>
                      <a:pt x="15817" y="8756"/>
                      <a:pt x="15841" y="8776"/>
                    </a:cubicBezTo>
                    <a:cubicBezTo>
                      <a:pt x="15903" y="8827"/>
                      <a:pt x="15960" y="8882"/>
                      <a:pt x="16019" y="8934"/>
                    </a:cubicBezTo>
                    <a:cubicBezTo>
                      <a:pt x="17222" y="10032"/>
                      <a:pt x="17946" y="11234"/>
                      <a:pt x="18287" y="12517"/>
                    </a:cubicBezTo>
                    <a:cubicBezTo>
                      <a:pt x="18442" y="13101"/>
                      <a:pt x="19159" y="13456"/>
                      <a:pt x="20054" y="13383"/>
                    </a:cubicBezTo>
                    <a:cubicBezTo>
                      <a:pt x="20963" y="13309"/>
                      <a:pt x="21511" y="12858"/>
                      <a:pt x="21360" y="12279"/>
                    </a:cubicBezTo>
                    <a:cubicBezTo>
                      <a:pt x="20931" y="10613"/>
                      <a:pt x="19944" y="9067"/>
                      <a:pt x="18308" y="7671"/>
                    </a:cubicBezTo>
                    <a:cubicBezTo>
                      <a:pt x="17294" y="6804"/>
                      <a:pt x="16024" y="6079"/>
                      <a:pt x="14649" y="5413"/>
                    </a:cubicBezTo>
                    <a:cubicBezTo>
                      <a:pt x="14177" y="5184"/>
                      <a:pt x="13621" y="5078"/>
                      <a:pt x="13008" y="5077"/>
                    </a:cubicBezTo>
                    <a:cubicBezTo>
                      <a:pt x="11551" y="5075"/>
                      <a:pt x="10094" y="5075"/>
                      <a:pt x="8639" y="50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Shape 207">
                <a:extLst>
                  <a:ext uri="{FF2B5EF4-FFF2-40B4-BE49-F238E27FC236}">
                    <a16:creationId xmlns:a16="http://schemas.microsoft.com/office/drawing/2014/main" id="{7F435877-22DF-4EE1-58D2-D4A0532D81E9}"/>
                  </a:ext>
                </a:extLst>
              </p:cNvPr>
              <p:cNvSpPr/>
              <p:nvPr/>
            </p:nvSpPr>
            <p:spPr>
              <a:xfrm flipH="1">
                <a:off x="5706341" y="2052599"/>
                <a:ext cx="237797" cy="408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6" extrusionOk="0">
                    <a:moveTo>
                      <a:pt x="10876" y="0"/>
                    </a:moveTo>
                    <a:cubicBezTo>
                      <a:pt x="8577" y="0"/>
                      <a:pt x="6702" y="1088"/>
                      <a:pt x="6694" y="2429"/>
                    </a:cubicBezTo>
                    <a:cubicBezTo>
                      <a:pt x="6691" y="3793"/>
                      <a:pt x="8549" y="4893"/>
                      <a:pt x="10865" y="4894"/>
                    </a:cubicBezTo>
                    <a:cubicBezTo>
                      <a:pt x="13220" y="4895"/>
                      <a:pt x="15102" y="3805"/>
                      <a:pt x="15099" y="2441"/>
                    </a:cubicBezTo>
                    <a:cubicBezTo>
                      <a:pt x="15090" y="1090"/>
                      <a:pt x="13202" y="0"/>
                      <a:pt x="10876" y="0"/>
                    </a:cubicBezTo>
                    <a:close/>
                    <a:moveTo>
                      <a:pt x="8639" y="5077"/>
                    </a:moveTo>
                    <a:cubicBezTo>
                      <a:pt x="8504" y="5077"/>
                      <a:pt x="8365" y="5089"/>
                      <a:pt x="8231" y="5102"/>
                    </a:cubicBezTo>
                    <a:cubicBezTo>
                      <a:pt x="7347" y="5188"/>
                      <a:pt x="6641" y="5479"/>
                      <a:pt x="5983" y="5810"/>
                    </a:cubicBezTo>
                    <a:cubicBezTo>
                      <a:pt x="2527" y="7554"/>
                      <a:pt x="670" y="9793"/>
                      <a:pt x="15" y="12401"/>
                    </a:cubicBezTo>
                    <a:cubicBezTo>
                      <a:pt x="-89" y="12805"/>
                      <a:pt x="385" y="13210"/>
                      <a:pt x="1049" y="13340"/>
                    </a:cubicBezTo>
                    <a:cubicBezTo>
                      <a:pt x="2067" y="13539"/>
                      <a:pt x="2957" y="13169"/>
                      <a:pt x="3140" y="12468"/>
                    </a:cubicBezTo>
                    <a:cubicBezTo>
                      <a:pt x="3365" y="11599"/>
                      <a:pt x="3763" y="10755"/>
                      <a:pt x="4426" y="9966"/>
                    </a:cubicBezTo>
                    <a:cubicBezTo>
                      <a:pt x="4853" y="9458"/>
                      <a:pt x="5372" y="8977"/>
                      <a:pt x="5848" y="8483"/>
                    </a:cubicBezTo>
                    <a:cubicBezTo>
                      <a:pt x="5889" y="8493"/>
                      <a:pt x="5929" y="8502"/>
                      <a:pt x="5973" y="8513"/>
                    </a:cubicBezTo>
                    <a:cubicBezTo>
                      <a:pt x="5976" y="8542"/>
                      <a:pt x="5983" y="8570"/>
                      <a:pt x="5983" y="8599"/>
                    </a:cubicBezTo>
                    <a:cubicBezTo>
                      <a:pt x="5984" y="9441"/>
                      <a:pt x="5985" y="10283"/>
                      <a:pt x="5983" y="11125"/>
                    </a:cubicBezTo>
                    <a:cubicBezTo>
                      <a:pt x="5979" y="14143"/>
                      <a:pt x="5973" y="17158"/>
                      <a:pt x="5973" y="20175"/>
                    </a:cubicBezTo>
                    <a:cubicBezTo>
                      <a:pt x="5973" y="20922"/>
                      <a:pt x="6869" y="21476"/>
                      <a:pt x="8053" y="21463"/>
                    </a:cubicBezTo>
                    <a:cubicBezTo>
                      <a:pt x="9380" y="21450"/>
                      <a:pt x="10144" y="20805"/>
                      <a:pt x="10133" y="20169"/>
                    </a:cubicBezTo>
                    <a:cubicBezTo>
                      <a:pt x="10094" y="18145"/>
                      <a:pt x="10113" y="16122"/>
                      <a:pt x="10113" y="14097"/>
                    </a:cubicBezTo>
                    <a:cubicBezTo>
                      <a:pt x="10113" y="14008"/>
                      <a:pt x="10113" y="13916"/>
                      <a:pt x="10113" y="13829"/>
                    </a:cubicBezTo>
                    <a:cubicBezTo>
                      <a:pt x="10604" y="13829"/>
                      <a:pt x="11032" y="13829"/>
                      <a:pt x="11503" y="13829"/>
                    </a:cubicBezTo>
                    <a:cubicBezTo>
                      <a:pt x="11503" y="14349"/>
                      <a:pt x="11503" y="14856"/>
                      <a:pt x="11503" y="15367"/>
                    </a:cubicBezTo>
                    <a:cubicBezTo>
                      <a:pt x="11503" y="16965"/>
                      <a:pt x="11500" y="18564"/>
                      <a:pt x="11503" y="20163"/>
                    </a:cubicBezTo>
                    <a:cubicBezTo>
                      <a:pt x="11506" y="21017"/>
                      <a:pt x="12668" y="21600"/>
                      <a:pt x="14022" y="21439"/>
                    </a:cubicBezTo>
                    <a:cubicBezTo>
                      <a:pt x="15032" y="21318"/>
                      <a:pt x="15663" y="20832"/>
                      <a:pt x="15663" y="20182"/>
                    </a:cubicBezTo>
                    <a:cubicBezTo>
                      <a:pt x="15665" y="16462"/>
                      <a:pt x="15663" y="12745"/>
                      <a:pt x="15663" y="9026"/>
                    </a:cubicBezTo>
                    <a:cubicBezTo>
                      <a:pt x="15663" y="8927"/>
                      <a:pt x="15663" y="8831"/>
                      <a:pt x="15663" y="8672"/>
                    </a:cubicBezTo>
                    <a:cubicBezTo>
                      <a:pt x="15784" y="8745"/>
                      <a:pt x="15817" y="8756"/>
                      <a:pt x="15841" y="8776"/>
                    </a:cubicBezTo>
                    <a:cubicBezTo>
                      <a:pt x="15903" y="8827"/>
                      <a:pt x="15960" y="8882"/>
                      <a:pt x="16019" y="8934"/>
                    </a:cubicBezTo>
                    <a:cubicBezTo>
                      <a:pt x="17222" y="10032"/>
                      <a:pt x="17946" y="11234"/>
                      <a:pt x="18287" y="12517"/>
                    </a:cubicBezTo>
                    <a:cubicBezTo>
                      <a:pt x="18442" y="13101"/>
                      <a:pt x="19159" y="13456"/>
                      <a:pt x="20054" y="13383"/>
                    </a:cubicBezTo>
                    <a:cubicBezTo>
                      <a:pt x="20963" y="13309"/>
                      <a:pt x="21511" y="12858"/>
                      <a:pt x="21360" y="12279"/>
                    </a:cubicBezTo>
                    <a:cubicBezTo>
                      <a:pt x="20931" y="10613"/>
                      <a:pt x="19944" y="9067"/>
                      <a:pt x="18308" y="7671"/>
                    </a:cubicBezTo>
                    <a:cubicBezTo>
                      <a:pt x="17294" y="6804"/>
                      <a:pt x="16024" y="6079"/>
                      <a:pt x="14649" y="5413"/>
                    </a:cubicBezTo>
                    <a:cubicBezTo>
                      <a:pt x="14177" y="5184"/>
                      <a:pt x="13621" y="5078"/>
                      <a:pt x="13008" y="5077"/>
                    </a:cubicBezTo>
                    <a:cubicBezTo>
                      <a:pt x="11551" y="5075"/>
                      <a:pt x="10094" y="5075"/>
                      <a:pt x="8639" y="50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Shape 207">
                <a:extLst>
                  <a:ext uri="{FF2B5EF4-FFF2-40B4-BE49-F238E27FC236}">
                    <a16:creationId xmlns:a16="http://schemas.microsoft.com/office/drawing/2014/main" id="{D0D1F7D7-64CD-5688-E9A3-BC7751429CE2}"/>
                  </a:ext>
                </a:extLst>
              </p:cNvPr>
              <p:cNvSpPr/>
              <p:nvPr/>
            </p:nvSpPr>
            <p:spPr>
              <a:xfrm flipH="1">
                <a:off x="6190733" y="2052599"/>
                <a:ext cx="237797" cy="408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6" extrusionOk="0">
                    <a:moveTo>
                      <a:pt x="10876" y="0"/>
                    </a:moveTo>
                    <a:cubicBezTo>
                      <a:pt x="8577" y="0"/>
                      <a:pt x="6702" y="1088"/>
                      <a:pt x="6694" y="2429"/>
                    </a:cubicBezTo>
                    <a:cubicBezTo>
                      <a:pt x="6691" y="3793"/>
                      <a:pt x="8549" y="4893"/>
                      <a:pt x="10865" y="4894"/>
                    </a:cubicBezTo>
                    <a:cubicBezTo>
                      <a:pt x="13220" y="4895"/>
                      <a:pt x="15102" y="3805"/>
                      <a:pt x="15099" y="2441"/>
                    </a:cubicBezTo>
                    <a:cubicBezTo>
                      <a:pt x="15090" y="1090"/>
                      <a:pt x="13202" y="0"/>
                      <a:pt x="10876" y="0"/>
                    </a:cubicBezTo>
                    <a:close/>
                    <a:moveTo>
                      <a:pt x="8639" y="5077"/>
                    </a:moveTo>
                    <a:cubicBezTo>
                      <a:pt x="8504" y="5077"/>
                      <a:pt x="8365" y="5089"/>
                      <a:pt x="8231" y="5102"/>
                    </a:cubicBezTo>
                    <a:cubicBezTo>
                      <a:pt x="7347" y="5188"/>
                      <a:pt x="6641" y="5479"/>
                      <a:pt x="5983" y="5810"/>
                    </a:cubicBezTo>
                    <a:cubicBezTo>
                      <a:pt x="2527" y="7554"/>
                      <a:pt x="670" y="9793"/>
                      <a:pt x="15" y="12401"/>
                    </a:cubicBezTo>
                    <a:cubicBezTo>
                      <a:pt x="-89" y="12805"/>
                      <a:pt x="385" y="13210"/>
                      <a:pt x="1049" y="13340"/>
                    </a:cubicBezTo>
                    <a:cubicBezTo>
                      <a:pt x="2067" y="13539"/>
                      <a:pt x="2957" y="13169"/>
                      <a:pt x="3140" y="12468"/>
                    </a:cubicBezTo>
                    <a:cubicBezTo>
                      <a:pt x="3365" y="11599"/>
                      <a:pt x="3763" y="10755"/>
                      <a:pt x="4426" y="9966"/>
                    </a:cubicBezTo>
                    <a:cubicBezTo>
                      <a:pt x="4853" y="9458"/>
                      <a:pt x="5372" y="8977"/>
                      <a:pt x="5848" y="8483"/>
                    </a:cubicBezTo>
                    <a:cubicBezTo>
                      <a:pt x="5889" y="8493"/>
                      <a:pt x="5929" y="8502"/>
                      <a:pt x="5973" y="8513"/>
                    </a:cubicBezTo>
                    <a:cubicBezTo>
                      <a:pt x="5976" y="8542"/>
                      <a:pt x="5983" y="8570"/>
                      <a:pt x="5983" y="8599"/>
                    </a:cubicBezTo>
                    <a:cubicBezTo>
                      <a:pt x="5984" y="9441"/>
                      <a:pt x="5985" y="10283"/>
                      <a:pt x="5983" y="11125"/>
                    </a:cubicBezTo>
                    <a:cubicBezTo>
                      <a:pt x="5979" y="14143"/>
                      <a:pt x="5973" y="17158"/>
                      <a:pt x="5973" y="20175"/>
                    </a:cubicBezTo>
                    <a:cubicBezTo>
                      <a:pt x="5973" y="20922"/>
                      <a:pt x="6869" y="21476"/>
                      <a:pt x="8053" y="21463"/>
                    </a:cubicBezTo>
                    <a:cubicBezTo>
                      <a:pt x="9380" y="21450"/>
                      <a:pt x="10144" y="20805"/>
                      <a:pt x="10133" y="20169"/>
                    </a:cubicBezTo>
                    <a:cubicBezTo>
                      <a:pt x="10094" y="18145"/>
                      <a:pt x="10113" y="16122"/>
                      <a:pt x="10113" y="14097"/>
                    </a:cubicBezTo>
                    <a:cubicBezTo>
                      <a:pt x="10113" y="14008"/>
                      <a:pt x="10113" y="13916"/>
                      <a:pt x="10113" y="13829"/>
                    </a:cubicBezTo>
                    <a:cubicBezTo>
                      <a:pt x="10604" y="13829"/>
                      <a:pt x="11032" y="13829"/>
                      <a:pt x="11503" y="13829"/>
                    </a:cubicBezTo>
                    <a:cubicBezTo>
                      <a:pt x="11503" y="14349"/>
                      <a:pt x="11503" y="14856"/>
                      <a:pt x="11503" y="15367"/>
                    </a:cubicBezTo>
                    <a:cubicBezTo>
                      <a:pt x="11503" y="16965"/>
                      <a:pt x="11500" y="18564"/>
                      <a:pt x="11503" y="20163"/>
                    </a:cubicBezTo>
                    <a:cubicBezTo>
                      <a:pt x="11506" y="21017"/>
                      <a:pt x="12668" y="21600"/>
                      <a:pt x="14022" y="21439"/>
                    </a:cubicBezTo>
                    <a:cubicBezTo>
                      <a:pt x="15032" y="21318"/>
                      <a:pt x="15663" y="20832"/>
                      <a:pt x="15663" y="20182"/>
                    </a:cubicBezTo>
                    <a:cubicBezTo>
                      <a:pt x="15665" y="16462"/>
                      <a:pt x="15663" y="12745"/>
                      <a:pt x="15663" y="9026"/>
                    </a:cubicBezTo>
                    <a:cubicBezTo>
                      <a:pt x="15663" y="8927"/>
                      <a:pt x="15663" y="8831"/>
                      <a:pt x="15663" y="8672"/>
                    </a:cubicBezTo>
                    <a:cubicBezTo>
                      <a:pt x="15784" y="8745"/>
                      <a:pt x="15817" y="8756"/>
                      <a:pt x="15841" y="8776"/>
                    </a:cubicBezTo>
                    <a:cubicBezTo>
                      <a:pt x="15903" y="8827"/>
                      <a:pt x="15960" y="8882"/>
                      <a:pt x="16019" y="8934"/>
                    </a:cubicBezTo>
                    <a:cubicBezTo>
                      <a:pt x="17222" y="10032"/>
                      <a:pt x="17946" y="11234"/>
                      <a:pt x="18287" y="12517"/>
                    </a:cubicBezTo>
                    <a:cubicBezTo>
                      <a:pt x="18442" y="13101"/>
                      <a:pt x="19159" y="13456"/>
                      <a:pt x="20054" y="13383"/>
                    </a:cubicBezTo>
                    <a:cubicBezTo>
                      <a:pt x="20963" y="13309"/>
                      <a:pt x="21511" y="12858"/>
                      <a:pt x="21360" y="12279"/>
                    </a:cubicBezTo>
                    <a:cubicBezTo>
                      <a:pt x="20931" y="10613"/>
                      <a:pt x="19944" y="9067"/>
                      <a:pt x="18308" y="7671"/>
                    </a:cubicBezTo>
                    <a:cubicBezTo>
                      <a:pt x="17294" y="6804"/>
                      <a:pt x="16024" y="6079"/>
                      <a:pt x="14649" y="5413"/>
                    </a:cubicBezTo>
                    <a:cubicBezTo>
                      <a:pt x="14177" y="5184"/>
                      <a:pt x="13621" y="5078"/>
                      <a:pt x="13008" y="5077"/>
                    </a:cubicBezTo>
                    <a:cubicBezTo>
                      <a:pt x="11551" y="5075"/>
                      <a:pt x="10094" y="5075"/>
                      <a:pt x="8639" y="50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Shape 208">
                <a:extLst>
                  <a:ext uri="{FF2B5EF4-FFF2-40B4-BE49-F238E27FC236}">
                    <a16:creationId xmlns:a16="http://schemas.microsoft.com/office/drawing/2014/main" id="{7E6DD197-2795-5623-8526-F3CDA74A36E5}"/>
                  </a:ext>
                </a:extLst>
              </p:cNvPr>
              <p:cNvSpPr/>
              <p:nvPr/>
            </p:nvSpPr>
            <p:spPr>
              <a:xfrm flipH="1">
                <a:off x="3544614" y="2047471"/>
                <a:ext cx="241753" cy="41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5" extrusionOk="0">
                    <a:moveTo>
                      <a:pt x="10769" y="0"/>
                    </a:moveTo>
                    <a:cubicBezTo>
                      <a:pt x="8471" y="0"/>
                      <a:pt x="6593" y="1094"/>
                      <a:pt x="6584" y="2441"/>
                    </a:cubicBezTo>
                    <a:cubicBezTo>
                      <a:pt x="6581" y="3810"/>
                      <a:pt x="8432" y="4911"/>
                      <a:pt x="10749" y="4912"/>
                    </a:cubicBezTo>
                    <a:cubicBezTo>
                      <a:pt x="13103" y="4913"/>
                      <a:pt x="14991" y="3821"/>
                      <a:pt x="14985" y="2453"/>
                    </a:cubicBezTo>
                    <a:cubicBezTo>
                      <a:pt x="14977" y="1096"/>
                      <a:pt x="13095" y="0"/>
                      <a:pt x="10769" y="0"/>
                    </a:cubicBezTo>
                    <a:close/>
                    <a:moveTo>
                      <a:pt x="8631" y="5014"/>
                    </a:moveTo>
                    <a:cubicBezTo>
                      <a:pt x="8497" y="5014"/>
                      <a:pt x="8363" y="5026"/>
                      <a:pt x="8230" y="5038"/>
                    </a:cubicBezTo>
                    <a:cubicBezTo>
                      <a:pt x="7343" y="5125"/>
                      <a:pt x="6644" y="5416"/>
                      <a:pt x="5988" y="5750"/>
                    </a:cubicBezTo>
                    <a:cubicBezTo>
                      <a:pt x="2532" y="7500"/>
                      <a:pt x="670" y="9749"/>
                      <a:pt x="14" y="12367"/>
                    </a:cubicBezTo>
                    <a:cubicBezTo>
                      <a:pt x="-90" y="12773"/>
                      <a:pt x="387" y="13177"/>
                      <a:pt x="1052" y="13307"/>
                    </a:cubicBezTo>
                    <a:cubicBezTo>
                      <a:pt x="2069" y="13507"/>
                      <a:pt x="2957" y="13130"/>
                      <a:pt x="3140" y="12427"/>
                    </a:cubicBezTo>
                    <a:cubicBezTo>
                      <a:pt x="3364" y="11555"/>
                      <a:pt x="3762" y="10712"/>
                      <a:pt x="4425" y="9920"/>
                    </a:cubicBezTo>
                    <a:cubicBezTo>
                      <a:pt x="4853" y="9410"/>
                      <a:pt x="5368" y="8928"/>
                      <a:pt x="5844" y="8432"/>
                    </a:cubicBezTo>
                    <a:cubicBezTo>
                      <a:pt x="5886" y="8442"/>
                      <a:pt x="5923" y="8451"/>
                      <a:pt x="5967" y="8462"/>
                    </a:cubicBezTo>
                    <a:cubicBezTo>
                      <a:pt x="5972" y="8491"/>
                      <a:pt x="5988" y="8518"/>
                      <a:pt x="5988" y="8546"/>
                    </a:cubicBezTo>
                    <a:cubicBezTo>
                      <a:pt x="5988" y="9383"/>
                      <a:pt x="5989" y="10222"/>
                      <a:pt x="5988" y="11059"/>
                    </a:cubicBezTo>
                    <a:lnTo>
                      <a:pt x="3767" y="15121"/>
                    </a:lnTo>
                    <a:lnTo>
                      <a:pt x="5978" y="15121"/>
                    </a:lnTo>
                    <a:cubicBezTo>
                      <a:pt x="5975" y="16804"/>
                      <a:pt x="5967" y="18490"/>
                      <a:pt x="5967" y="20172"/>
                    </a:cubicBezTo>
                    <a:cubicBezTo>
                      <a:pt x="5967" y="20921"/>
                      <a:pt x="6871" y="21475"/>
                      <a:pt x="8055" y="21462"/>
                    </a:cubicBezTo>
                    <a:cubicBezTo>
                      <a:pt x="9382" y="21449"/>
                      <a:pt x="10144" y="20804"/>
                      <a:pt x="10132" y="20166"/>
                    </a:cubicBezTo>
                    <a:cubicBezTo>
                      <a:pt x="10099" y="18487"/>
                      <a:pt x="10107" y="16802"/>
                      <a:pt x="10111" y="15121"/>
                    </a:cubicBezTo>
                    <a:lnTo>
                      <a:pt x="11499" y="15121"/>
                    </a:lnTo>
                    <a:cubicBezTo>
                      <a:pt x="11499" y="15195"/>
                      <a:pt x="11499" y="15271"/>
                      <a:pt x="11499" y="15344"/>
                    </a:cubicBezTo>
                    <a:cubicBezTo>
                      <a:pt x="11499" y="16949"/>
                      <a:pt x="11495" y="18555"/>
                      <a:pt x="11499" y="20160"/>
                    </a:cubicBezTo>
                    <a:cubicBezTo>
                      <a:pt x="11504" y="21017"/>
                      <a:pt x="12665" y="21600"/>
                      <a:pt x="14018" y="21438"/>
                    </a:cubicBezTo>
                    <a:cubicBezTo>
                      <a:pt x="15028" y="21316"/>
                      <a:pt x="15653" y="20831"/>
                      <a:pt x="15653" y="20178"/>
                    </a:cubicBezTo>
                    <a:cubicBezTo>
                      <a:pt x="15655" y="18493"/>
                      <a:pt x="15664" y="16806"/>
                      <a:pt x="15664" y="15121"/>
                    </a:cubicBezTo>
                    <a:lnTo>
                      <a:pt x="18399" y="15121"/>
                    </a:lnTo>
                    <a:lnTo>
                      <a:pt x="15664" y="11059"/>
                    </a:lnTo>
                    <a:cubicBezTo>
                      <a:pt x="15662" y="10366"/>
                      <a:pt x="15664" y="9673"/>
                      <a:pt x="15664" y="8980"/>
                    </a:cubicBezTo>
                    <a:cubicBezTo>
                      <a:pt x="15664" y="8880"/>
                      <a:pt x="15664" y="8784"/>
                      <a:pt x="15664" y="8624"/>
                    </a:cubicBezTo>
                    <a:cubicBezTo>
                      <a:pt x="15784" y="8697"/>
                      <a:pt x="15816" y="8707"/>
                      <a:pt x="15838" y="8727"/>
                    </a:cubicBezTo>
                    <a:cubicBezTo>
                      <a:pt x="15901" y="8778"/>
                      <a:pt x="15953" y="8831"/>
                      <a:pt x="16013" y="8884"/>
                    </a:cubicBezTo>
                    <a:cubicBezTo>
                      <a:pt x="17216" y="9985"/>
                      <a:pt x="17944" y="11194"/>
                      <a:pt x="18286" y="12482"/>
                    </a:cubicBezTo>
                    <a:cubicBezTo>
                      <a:pt x="18442" y="13068"/>
                      <a:pt x="19150" y="13423"/>
                      <a:pt x="20044" y="13350"/>
                    </a:cubicBezTo>
                    <a:cubicBezTo>
                      <a:pt x="20953" y="13275"/>
                      <a:pt x="21510" y="12823"/>
                      <a:pt x="21360" y="12241"/>
                    </a:cubicBezTo>
                    <a:cubicBezTo>
                      <a:pt x="20930" y="10568"/>
                      <a:pt x="19942" y="9020"/>
                      <a:pt x="18306" y="7618"/>
                    </a:cubicBezTo>
                    <a:cubicBezTo>
                      <a:pt x="17294" y="6747"/>
                      <a:pt x="16020" y="6021"/>
                      <a:pt x="14646" y="5352"/>
                    </a:cubicBezTo>
                    <a:cubicBezTo>
                      <a:pt x="14174" y="5122"/>
                      <a:pt x="13614" y="5016"/>
                      <a:pt x="13001" y="5014"/>
                    </a:cubicBezTo>
                    <a:cubicBezTo>
                      <a:pt x="11543" y="5013"/>
                      <a:pt x="10085" y="5012"/>
                      <a:pt x="8631" y="50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Shape 208">
                <a:extLst>
                  <a:ext uri="{FF2B5EF4-FFF2-40B4-BE49-F238E27FC236}">
                    <a16:creationId xmlns:a16="http://schemas.microsoft.com/office/drawing/2014/main" id="{A50CDC26-84B1-B678-A72E-B2AE1819874A}"/>
                  </a:ext>
                </a:extLst>
              </p:cNvPr>
              <p:cNvSpPr/>
              <p:nvPr/>
            </p:nvSpPr>
            <p:spPr>
              <a:xfrm flipH="1">
                <a:off x="4024608" y="2047471"/>
                <a:ext cx="241753" cy="41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5" extrusionOk="0">
                    <a:moveTo>
                      <a:pt x="10769" y="0"/>
                    </a:moveTo>
                    <a:cubicBezTo>
                      <a:pt x="8471" y="0"/>
                      <a:pt x="6593" y="1094"/>
                      <a:pt x="6584" y="2441"/>
                    </a:cubicBezTo>
                    <a:cubicBezTo>
                      <a:pt x="6581" y="3810"/>
                      <a:pt x="8432" y="4911"/>
                      <a:pt x="10749" y="4912"/>
                    </a:cubicBezTo>
                    <a:cubicBezTo>
                      <a:pt x="13103" y="4913"/>
                      <a:pt x="14991" y="3821"/>
                      <a:pt x="14985" y="2453"/>
                    </a:cubicBezTo>
                    <a:cubicBezTo>
                      <a:pt x="14977" y="1096"/>
                      <a:pt x="13095" y="0"/>
                      <a:pt x="10769" y="0"/>
                    </a:cubicBezTo>
                    <a:close/>
                    <a:moveTo>
                      <a:pt x="8631" y="5014"/>
                    </a:moveTo>
                    <a:cubicBezTo>
                      <a:pt x="8497" y="5014"/>
                      <a:pt x="8363" y="5026"/>
                      <a:pt x="8230" y="5038"/>
                    </a:cubicBezTo>
                    <a:cubicBezTo>
                      <a:pt x="7343" y="5125"/>
                      <a:pt x="6644" y="5416"/>
                      <a:pt x="5988" y="5750"/>
                    </a:cubicBezTo>
                    <a:cubicBezTo>
                      <a:pt x="2532" y="7500"/>
                      <a:pt x="670" y="9749"/>
                      <a:pt x="14" y="12367"/>
                    </a:cubicBezTo>
                    <a:cubicBezTo>
                      <a:pt x="-90" y="12773"/>
                      <a:pt x="387" y="13177"/>
                      <a:pt x="1052" y="13307"/>
                    </a:cubicBezTo>
                    <a:cubicBezTo>
                      <a:pt x="2069" y="13507"/>
                      <a:pt x="2957" y="13130"/>
                      <a:pt x="3140" y="12427"/>
                    </a:cubicBezTo>
                    <a:cubicBezTo>
                      <a:pt x="3364" y="11555"/>
                      <a:pt x="3762" y="10712"/>
                      <a:pt x="4425" y="9920"/>
                    </a:cubicBezTo>
                    <a:cubicBezTo>
                      <a:pt x="4853" y="9410"/>
                      <a:pt x="5368" y="8928"/>
                      <a:pt x="5844" y="8432"/>
                    </a:cubicBezTo>
                    <a:cubicBezTo>
                      <a:pt x="5886" y="8442"/>
                      <a:pt x="5923" y="8451"/>
                      <a:pt x="5967" y="8462"/>
                    </a:cubicBezTo>
                    <a:cubicBezTo>
                      <a:pt x="5972" y="8491"/>
                      <a:pt x="5988" y="8518"/>
                      <a:pt x="5988" y="8546"/>
                    </a:cubicBezTo>
                    <a:cubicBezTo>
                      <a:pt x="5988" y="9383"/>
                      <a:pt x="5989" y="10222"/>
                      <a:pt x="5988" y="11059"/>
                    </a:cubicBezTo>
                    <a:lnTo>
                      <a:pt x="3767" y="15121"/>
                    </a:lnTo>
                    <a:lnTo>
                      <a:pt x="5978" y="15121"/>
                    </a:lnTo>
                    <a:cubicBezTo>
                      <a:pt x="5975" y="16804"/>
                      <a:pt x="5967" y="18490"/>
                      <a:pt x="5967" y="20172"/>
                    </a:cubicBezTo>
                    <a:cubicBezTo>
                      <a:pt x="5967" y="20921"/>
                      <a:pt x="6871" y="21475"/>
                      <a:pt x="8055" y="21462"/>
                    </a:cubicBezTo>
                    <a:cubicBezTo>
                      <a:pt x="9382" y="21449"/>
                      <a:pt x="10144" y="20804"/>
                      <a:pt x="10132" y="20166"/>
                    </a:cubicBezTo>
                    <a:cubicBezTo>
                      <a:pt x="10099" y="18487"/>
                      <a:pt x="10107" y="16802"/>
                      <a:pt x="10111" y="15121"/>
                    </a:cubicBezTo>
                    <a:lnTo>
                      <a:pt x="11499" y="15121"/>
                    </a:lnTo>
                    <a:cubicBezTo>
                      <a:pt x="11499" y="15195"/>
                      <a:pt x="11499" y="15271"/>
                      <a:pt x="11499" y="15344"/>
                    </a:cubicBezTo>
                    <a:cubicBezTo>
                      <a:pt x="11499" y="16949"/>
                      <a:pt x="11495" y="18555"/>
                      <a:pt x="11499" y="20160"/>
                    </a:cubicBezTo>
                    <a:cubicBezTo>
                      <a:pt x="11504" y="21017"/>
                      <a:pt x="12665" y="21600"/>
                      <a:pt x="14018" y="21438"/>
                    </a:cubicBezTo>
                    <a:cubicBezTo>
                      <a:pt x="15028" y="21316"/>
                      <a:pt x="15653" y="20831"/>
                      <a:pt x="15653" y="20178"/>
                    </a:cubicBezTo>
                    <a:cubicBezTo>
                      <a:pt x="15655" y="18493"/>
                      <a:pt x="15664" y="16806"/>
                      <a:pt x="15664" y="15121"/>
                    </a:cubicBezTo>
                    <a:lnTo>
                      <a:pt x="18399" y="15121"/>
                    </a:lnTo>
                    <a:lnTo>
                      <a:pt x="15664" y="11059"/>
                    </a:lnTo>
                    <a:cubicBezTo>
                      <a:pt x="15662" y="10366"/>
                      <a:pt x="15664" y="9673"/>
                      <a:pt x="15664" y="8980"/>
                    </a:cubicBezTo>
                    <a:cubicBezTo>
                      <a:pt x="15664" y="8880"/>
                      <a:pt x="15664" y="8784"/>
                      <a:pt x="15664" y="8624"/>
                    </a:cubicBezTo>
                    <a:cubicBezTo>
                      <a:pt x="15784" y="8697"/>
                      <a:pt x="15816" y="8707"/>
                      <a:pt x="15838" y="8727"/>
                    </a:cubicBezTo>
                    <a:cubicBezTo>
                      <a:pt x="15901" y="8778"/>
                      <a:pt x="15953" y="8831"/>
                      <a:pt x="16013" y="8884"/>
                    </a:cubicBezTo>
                    <a:cubicBezTo>
                      <a:pt x="17216" y="9985"/>
                      <a:pt x="17944" y="11194"/>
                      <a:pt x="18286" y="12482"/>
                    </a:cubicBezTo>
                    <a:cubicBezTo>
                      <a:pt x="18442" y="13068"/>
                      <a:pt x="19150" y="13423"/>
                      <a:pt x="20044" y="13350"/>
                    </a:cubicBezTo>
                    <a:cubicBezTo>
                      <a:pt x="20953" y="13275"/>
                      <a:pt x="21510" y="12823"/>
                      <a:pt x="21360" y="12241"/>
                    </a:cubicBezTo>
                    <a:cubicBezTo>
                      <a:pt x="20930" y="10568"/>
                      <a:pt x="19942" y="9020"/>
                      <a:pt x="18306" y="7618"/>
                    </a:cubicBezTo>
                    <a:cubicBezTo>
                      <a:pt x="17294" y="6747"/>
                      <a:pt x="16020" y="6021"/>
                      <a:pt x="14646" y="5352"/>
                    </a:cubicBezTo>
                    <a:cubicBezTo>
                      <a:pt x="14174" y="5122"/>
                      <a:pt x="13614" y="5016"/>
                      <a:pt x="13001" y="5014"/>
                    </a:cubicBezTo>
                    <a:cubicBezTo>
                      <a:pt x="11543" y="5013"/>
                      <a:pt x="10085" y="5012"/>
                      <a:pt x="8631" y="50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Shape 208">
                <a:extLst>
                  <a:ext uri="{FF2B5EF4-FFF2-40B4-BE49-F238E27FC236}">
                    <a16:creationId xmlns:a16="http://schemas.microsoft.com/office/drawing/2014/main" id="{FAF680D5-672F-FD14-2775-A70522B266B6}"/>
                  </a:ext>
                </a:extLst>
              </p:cNvPr>
              <p:cNvSpPr/>
              <p:nvPr/>
            </p:nvSpPr>
            <p:spPr>
              <a:xfrm flipH="1">
                <a:off x="4509000" y="2047471"/>
                <a:ext cx="241753" cy="41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5" extrusionOk="0">
                    <a:moveTo>
                      <a:pt x="10769" y="0"/>
                    </a:moveTo>
                    <a:cubicBezTo>
                      <a:pt x="8471" y="0"/>
                      <a:pt x="6593" y="1094"/>
                      <a:pt x="6584" y="2441"/>
                    </a:cubicBezTo>
                    <a:cubicBezTo>
                      <a:pt x="6581" y="3810"/>
                      <a:pt x="8432" y="4911"/>
                      <a:pt x="10749" y="4912"/>
                    </a:cubicBezTo>
                    <a:cubicBezTo>
                      <a:pt x="13103" y="4913"/>
                      <a:pt x="14991" y="3821"/>
                      <a:pt x="14985" y="2453"/>
                    </a:cubicBezTo>
                    <a:cubicBezTo>
                      <a:pt x="14977" y="1096"/>
                      <a:pt x="13095" y="0"/>
                      <a:pt x="10769" y="0"/>
                    </a:cubicBezTo>
                    <a:close/>
                    <a:moveTo>
                      <a:pt x="8631" y="5014"/>
                    </a:moveTo>
                    <a:cubicBezTo>
                      <a:pt x="8497" y="5014"/>
                      <a:pt x="8363" y="5026"/>
                      <a:pt x="8230" y="5038"/>
                    </a:cubicBezTo>
                    <a:cubicBezTo>
                      <a:pt x="7343" y="5125"/>
                      <a:pt x="6644" y="5416"/>
                      <a:pt x="5988" y="5750"/>
                    </a:cubicBezTo>
                    <a:cubicBezTo>
                      <a:pt x="2532" y="7500"/>
                      <a:pt x="670" y="9749"/>
                      <a:pt x="14" y="12367"/>
                    </a:cubicBezTo>
                    <a:cubicBezTo>
                      <a:pt x="-90" y="12773"/>
                      <a:pt x="387" y="13177"/>
                      <a:pt x="1052" y="13307"/>
                    </a:cubicBezTo>
                    <a:cubicBezTo>
                      <a:pt x="2069" y="13507"/>
                      <a:pt x="2957" y="13130"/>
                      <a:pt x="3140" y="12427"/>
                    </a:cubicBezTo>
                    <a:cubicBezTo>
                      <a:pt x="3364" y="11555"/>
                      <a:pt x="3762" y="10712"/>
                      <a:pt x="4425" y="9920"/>
                    </a:cubicBezTo>
                    <a:cubicBezTo>
                      <a:pt x="4853" y="9410"/>
                      <a:pt x="5368" y="8928"/>
                      <a:pt x="5844" y="8432"/>
                    </a:cubicBezTo>
                    <a:cubicBezTo>
                      <a:pt x="5886" y="8442"/>
                      <a:pt x="5923" y="8451"/>
                      <a:pt x="5967" y="8462"/>
                    </a:cubicBezTo>
                    <a:cubicBezTo>
                      <a:pt x="5972" y="8491"/>
                      <a:pt x="5988" y="8518"/>
                      <a:pt x="5988" y="8546"/>
                    </a:cubicBezTo>
                    <a:cubicBezTo>
                      <a:pt x="5988" y="9383"/>
                      <a:pt x="5989" y="10222"/>
                      <a:pt x="5988" y="11059"/>
                    </a:cubicBezTo>
                    <a:lnTo>
                      <a:pt x="3767" y="15121"/>
                    </a:lnTo>
                    <a:lnTo>
                      <a:pt x="5978" y="15121"/>
                    </a:lnTo>
                    <a:cubicBezTo>
                      <a:pt x="5975" y="16804"/>
                      <a:pt x="5967" y="18490"/>
                      <a:pt x="5967" y="20172"/>
                    </a:cubicBezTo>
                    <a:cubicBezTo>
                      <a:pt x="5967" y="20921"/>
                      <a:pt x="6871" y="21475"/>
                      <a:pt x="8055" y="21462"/>
                    </a:cubicBezTo>
                    <a:cubicBezTo>
                      <a:pt x="9382" y="21449"/>
                      <a:pt x="10144" y="20804"/>
                      <a:pt x="10132" y="20166"/>
                    </a:cubicBezTo>
                    <a:cubicBezTo>
                      <a:pt x="10099" y="18487"/>
                      <a:pt x="10107" y="16802"/>
                      <a:pt x="10111" y="15121"/>
                    </a:cubicBezTo>
                    <a:lnTo>
                      <a:pt x="11499" y="15121"/>
                    </a:lnTo>
                    <a:cubicBezTo>
                      <a:pt x="11499" y="15195"/>
                      <a:pt x="11499" y="15271"/>
                      <a:pt x="11499" y="15344"/>
                    </a:cubicBezTo>
                    <a:cubicBezTo>
                      <a:pt x="11499" y="16949"/>
                      <a:pt x="11495" y="18555"/>
                      <a:pt x="11499" y="20160"/>
                    </a:cubicBezTo>
                    <a:cubicBezTo>
                      <a:pt x="11504" y="21017"/>
                      <a:pt x="12665" y="21600"/>
                      <a:pt x="14018" y="21438"/>
                    </a:cubicBezTo>
                    <a:cubicBezTo>
                      <a:pt x="15028" y="21316"/>
                      <a:pt x="15653" y="20831"/>
                      <a:pt x="15653" y="20178"/>
                    </a:cubicBezTo>
                    <a:cubicBezTo>
                      <a:pt x="15655" y="18493"/>
                      <a:pt x="15664" y="16806"/>
                      <a:pt x="15664" y="15121"/>
                    </a:cubicBezTo>
                    <a:lnTo>
                      <a:pt x="18399" y="15121"/>
                    </a:lnTo>
                    <a:lnTo>
                      <a:pt x="15664" y="11059"/>
                    </a:lnTo>
                    <a:cubicBezTo>
                      <a:pt x="15662" y="10366"/>
                      <a:pt x="15664" y="9673"/>
                      <a:pt x="15664" y="8980"/>
                    </a:cubicBezTo>
                    <a:cubicBezTo>
                      <a:pt x="15664" y="8880"/>
                      <a:pt x="15664" y="8784"/>
                      <a:pt x="15664" y="8624"/>
                    </a:cubicBezTo>
                    <a:cubicBezTo>
                      <a:pt x="15784" y="8697"/>
                      <a:pt x="15816" y="8707"/>
                      <a:pt x="15838" y="8727"/>
                    </a:cubicBezTo>
                    <a:cubicBezTo>
                      <a:pt x="15901" y="8778"/>
                      <a:pt x="15953" y="8831"/>
                      <a:pt x="16013" y="8884"/>
                    </a:cubicBezTo>
                    <a:cubicBezTo>
                      <a:pt x="17216" y="9985"/>
                      <a:pt x="17944" y="11194"/>
                      <a:pt x="18286" y="12482"/>
                    </a:cubicBezTo>
                    <a:cubicBezTo>
                      <a:pt x="18442" y="13068"/>
                      <a:pt x="19150" y="13423"/>
                      <a:pt x="20044" y="13350"/>
                    </a:cubicBezTo>
                    <a:cubicBezTo>
                      <a:pt x="20953" y="13275"/>
                      <a:pt x="21510" y="12823"/>
                      <a:pt x="21360" y="12241"/>
                    </a:cubicBezTo>
                    <a:cubicBezTo>
                      <a:pt x="20930" y="10568"/>
                      <a:pt x="19942" y="9020"/>
                      <a:pt x="18306" y="7618"/>
                    </a:cubicBezTo>
                    <a:cubicBezTo>
                      <a:pt x="17294" y="6747"/>
                      <a:pt x="16020" y="6021"/>
                      <a:pt x="14646" y="5352"/>
                    </a:cubicBezTo>
                    <a:cubicBezTo>
                      <a:pt x="14174" y="5122"/>
                      <a:pt x="13614" y="5016"/>
                      <a:pt x="13001" y="5014"/>
                    </a:cubicBezTo>
                    <a:cubicBezTo>
                      <a:pt x="11543" y="5013"/>
                      <a:pt x="10085" y="5012"/>
                      <a:pt x="8631" y="50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Shape 208">
                <a:extLst>
                  <a:ext uri="{FF2B5EF4-FFF2-40B4-BE49-F238E27FC236}">
                    <a16:creationId xmlns:a16="http://schemas.microsoft.com/office/drawing/2014/main" id="{CEC7F946-5396-E42F-D5C6-5F253F2A2C42}"/>
                  </a:ext>
                </a:extLst>
              </p:cNvPr>
              <p:cNvSpPr/>
              <p:nvPr/>
            </p:nvSpPr>
            <p:spPr>
              <a:xfrm flipH="1">
                <a:off x="4988994" y="2047471"/>
                <a:ext cx="241753" cy="41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5" extrusionOk="0">
                    <a:moveTo>
                      <a:pt x="10769" y="0"/>
                    </a:moveTo>
                    <a:cubicBezTo>
                      <a:pt x="8471" y="0"/>
                      <a:pt x="6593" y="1094"/>
                      <a:pt x="6584" y="2441"/>
                    </a:cubicBezTo>
                    <a:cubicBezTo>
                      <a:pt x="6581" y="3810"/>
                      <a:pt x="8432" y="4911"/>
                      <a:pt x="10749" y="4912"/>
                    </a:cubicBezTo>
                    <a:cubicBezTo>
                      <a:pt x="13103" y="4913"/>
                      <a:pt x="14991" y="3821"/>
                      <a:pt x="14985" y="2453"/>
                    </a:cubicBezTo>
                    <a:cubicBezTo>
                      <a:pt x="14977" y="1096"/>
                      <a:pt x="13095" y="0"/>
                      <a:pt x="10769" y="0"/>
                    </a:cubicBezTo>
                    <a:close/>
                    <a:moveTo>
                      <a:pt x="8631" y="5014"/>
                    </a:moveTo>
                    <a:cubicBezTo>
                      <a:pt x="8497" y="5014"/>
                      <a:pt x="8363" y="5026"/>
                      <a:pt x="8230" y="5038"/>
                    </a:cubicBezTo>
                    <a:cubicBezTo>
                      <a:pt x="7343" y="5125"/>
                      <a:pt x="6644" y="5416"/>
                      <a:pt x="5988" y="5750"/>
                    </a:cubicBezTo>
                    <a:cubicBezTo>
                      <a:pt x="2532" y="7500"/>
                      <a:pt x="670" y="9749"/>
                      <a:pt x="14" y="12367"/>
                    </a:cubicBezTo>
                    <a:cubicBezTo>
                      <a:pt x="-90" y="12773"/>
                      <a:pt x="387" y="13177"/>
                      <a:pt x="1052" y="13307"/>
                    </a:cubicBezTo>
                    <a:cubicBezTo>
                      <a:pt x="2069" y="13507"/>
                      <a:pt x="2957" y="13130"/>
                      <a:pt x="3140" y="12427"/>
                    </a:cubicBezTo>
                    <a:cubicBezTo>
                      <a:pt x="3364" y="11555"/>
                      <a:pt x="3762" y="10712"/>
                      <a:pt x="4425" y="9920"/>
                    </a:cubicBezTo>
                    <a:cubicBezTo>
                      <a:pt x="4853" y="9410"/>
                      <a:pt x="5368" y="8928"/>
                      <a:pt x="5844" y="8432"/>
                    </a:cubicBezTo>
                    <a:cubicBezTo>
                      <a:pt x="5886" y="8442"/>
                      <a:pt x="5923" y="8451"/>
                      <a:pt x="5967" y="8462"/>
                    </a:cubicBezTo>
                    <a:cubicBezTo>
                      <a:pt x="5972" y="8491"/>
                      <a:pt x="5988" y="8518"/>
                      <a:pt x="5988" y="8546"/>
                    </a:cubicBezTo>
                    <a:cubicBezTo>
                      <a:pt x="5988" y="9383"/>
                      <a:pt x="5989" y="10222"/>
                      <a:pt x="5988" y="11059"/>
                    </a:cubicBezTo>
                    <a:lnTo>
                      <a:pt x="3767" y="15121"/>
                    </a:lnTo>
                    <a:lnTo>
                      <a:pt x="5978" y="15121"/>
                    </a:lnTo>
                    <a:cubicBezTo>
                      <a:pt x="5975" y="16804"/>
                      <a:pt x="5967" y="18490"/>
                      <a:pt x="5967" y="20172"/>
                    </a:cubicBezTo>
                    <a:cubicBezTo>
                      <a:pt x="5967" y="20921"/>
                      <a:pt x="6871" y="21475"/>
                      <a:pt x="8055" y="21462"/>
                    </a:cubicBezTo>
                    <a:cubicBezTo>
                      <a:pt x="9382" y="21449"/>
                      <a:pt x="10144" y="20804"/>
                      <a:pt x="10132" y="20166"/>
                    </a:cubicBezTo>
                    <a:cubicBezTo>
                      <a:pt x="10099" y="18487"/>
                      <a:pt x="10107" y="16802"/>
                      <a:pt x="10111" y="15121"/>
                    </a:cubicBezTo>
                    <a:lnTo>
                      <a:pt x="11499" y="15121"/>
                    </a:lnTo>
                    <a:cubicBezTo>
                      <a:pt x="11499" y="15195"/>
                      <a:pt x="11499" y="15271"/>
                      <a:pt x="11499" y="15344"/>
                    </a:cubicBezTo>
                    <a:cubicBezTo>
                      <a:pt x="11499" y="16949"/>
                      <a:pt x="11495" y="18555"/>
                      <a:pt x="11499" y="20160"/>
                    </a:cubicBezTo>
                    <a:cubicBezTo>
                      <a:pt x="11504" y="21017"/>
                      <a:pt x="12665" y="21600"/>
                      <a:pt x="14018" y="21438"/>
                    </a:cubicBezTo>
                    <a:cubicBezTo>
                      <a:pt x="15028" y="21316"/>
                      <a:pt x="15653" y="20831"/>
                      <a:pt x="15653" y="20178"/>
                    </a:cubicBezTo>
                    <a:cubicBezTo>
                      <a:pt x="15655" y="18493"/>
                      <a:pt x="15664" y="16806"/>
                      <a:pt x="15664" y="15121"/>
                    </a:cubicBezTo>
                    <a:lnTo>
                      <a:pt x="18399" y="15121"/>
                    </a:lnTo>
                    <a:lnTo>
                      <a:pt x="15664" y="11059"/>
                    </a:lnTo>
                    <a:cubicBezTo>
                      <a:pt x="15662" y="10366"/>
                      <a:pt x="15664" y="9673"/>
                      <a:pt x="15664" y="8980"/>
                    </a:cubicBezTo>
                    <a:cubicBezTo>
                      <a:pt x="15664" y="8880"/>
                      <a:pt x="15664" y="8784"/>
                      <a:pt x="15664" y="8624"/>
                    </a:cubicBezTo>
                    <a:cubicBezTo>
                      <a:pt x="15784" y="8697"/>
                      <a:pt x="15816" y="8707"/>
                      <a:pt x="15838" y="8727"/>
                    </a:cubicBezTo>
                    <a:cubicBezTo>
                      <a:pt x="15901" y="8778"/>
                      <a:pt x="15953" y="8831"/>
                      <a:pt x="16013" y="8884"/>
                    </a:cubicBezTo>
                    <a:cubicBezTo>
                      <a:pt x="17216" y="9985"/>
                      <a:pt x="17944" y="11194"/>
                      <a:pt x="18286" y="12482"/>
                    </a:cubicBezTo>
                    <a:cubicBezTo>
                      <a:pt x="18442" y="13068"/>
                      <a:pt x="19150" y="13423"/>
                      <a:pt x="20044" y="13350"/>
                    </a:cubicBezTo>
                    <a:cubicBezTo>
                      <a:pt x="20953" y="13275"/>
                      <a:pt x="21510" y="12823"/>
                      <a:pt x="21360" y="12241"/>
                    </a:cubicBezTo>
                    <a:cubicBezTo>
                      <a:pt x="20930" y="10568"/>
                      <a:pt x="19942" y="9020"/>
                      <a:pt x="18306" y="7618"/>
                    </a:cubicBezTo>
                    <a:cubicBezTo>
                      <a:pt x="17294" y="6747"/>
                      <a:pt x="16020" y="6021"/>
                      <a:pt x="14646" y="5352"/>
                    </a:cubicBezTo>
                    <a:cubicBezTo>
                      <a:pt x="14174" y="5122"/>
                      <a:pt x="13614" y="5016"/>
                      <a:pt x="13001" y="5014"/>
                    </a:cubicBezTo>
                    <a:cubicBezTo>
                      <a:pt x="11543" y="5013"/>
                      <a:pt x="10085" y="5012"/>
                      <a:pt x="8631" y="50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Shape 208">
                <a:extLst>
                  <a:ext uri="{FF2B5EF4-FFF2-40B4-BE49-F238E27FC236}">
                    <a16:creationId xmlns:a16="http://schemas.microsoft.com/office/drawing/2014/main" id="{905E34DC-9F2A-C90E-5798-D89D6500A83B}"/>
                  </a:ext>
                </a:extLst>
              </p:cNvPr>
              <p:cNvSpPr/>
              <p:nvPr/>
            </p:nvSpPr>
            <p:spPr>
              <a:xfrm flipH="1">
                <a:off x="5468987" y="2047471"/>
                <a:ext cx="241753" cy="41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5" extrusionOk="0">
                    <a:moveTo>
                      <a:pt x="10769" y="0"/>
                    </a:moveTo>
                    <a:cubicBezTo>
                      <a:pt x="8471" y="0"/>
                      <a:pt x="6593" y="1094"/>
                      <a:pt x="6584" y="2441"/>
                    </a:cubicBezTo>
                    <a:cubicBezTo>
                      <a:pt x="6581" y="3810"/>
                      <a:pt x="8432" y="4911"/>
                      <a:pt x="10749" y="4912"/>
                    </a:cubicBezTo>
                    <a:cubicBezTo>
                      <a:pt x="13103" y="4913"/>
                      <a:pt x="14991" y="3821"/>
                      <a:pt x="14985" y="2453"/>
                    </a:cubicBezTo>
                    <a:cubicBezTo>
                      <a:pt x="14977" y="1096"/>
                      <a:pt x="13095" y="0"/>
                      <a:pt x="10769" y="0"/>
                    </a:cubicBezTo>
                    <a:close/>
                    <a:moveTo>
                      <a:pt x="8631" y="5014"/>
                    </a:moveTo>
                    <a:cubicBezTo>
                      <a:pt x="8497" y="5014"/>
                      <a:pt x="8363" y="5026"/>
                      <a:pt x="8230" y="5038"/>
                    </a:cubicBezTo>
                    <a:cubicBezTo>
                      <a:pt x="7343" y="5125"/>
                      <a:pt x="6644" y="5416"/>
                      <a:pt x="5988" y="5750"/>
                    </a:cubicBezTo>
                    <a:cubicBezTo>
                      <a:pt x="2532" y="7500"/>
                      <a:pt x="670" y="9749"/>
                      <a:pt x="14" y="12367"/>
                    </a:cubicBezTo>
                    <a:cubicBezTo>
                      <a:pt x="-90" y="12773"/>
                      <a:pt x="387" y="13177"/>
                      <a:pt x="1052" y="13307"/>
                    </a:cubicBezTo>
                    <a:cubicBezTo>
                      <a:pt x="2069" y="13507"/>
                      <a:pt x="2957" y="13130"/>
                      <a:pt x="3140" y="12427"/>
                    </a:cubicBezTo>
                    <a:cubicBezTo>
                      <a:pt x="3364" y="11555"/>
                      <a:pt x="3762" y="10712"/>
                      <a:pt x="4425" y="9920"/>
                    </a:cubicBezTo>
                    <a:cubicBezTo>
                      <a:pt x="4853" y="9410"/>
                      <a:pt x="5368" y="8928"/>
                      <a:pt x="5844" y="8432"/>
                    </a:cubicBezTo>
                    <a:cubicBezTo>
                      <a:pt x="5886" y="8442"/>
                      <a:pt x="5923" y="8451"/>
                      <a:pt x="5967" y="8462"/>
                    </a:cubicBezTo>
                    <a:cubicBezTo>
                      <a:pt x="5972" y="8491"/>
                      <a:pt x="5988" y="8518"/>
                      <a:pt x="5988" y="8546"/>
                    </a:cubicBezTo>
                    <a:cubicBezTo>
                      <a:pt x="5988" y="9383"/>
                      <a:pt x="5989" y="10222"/>
                      <a:pt x="5988" y="11059"/>
                    </a:cubicBezTo>
                    <a:lnTo>
                      <a:pt x="3767" y="15121"/>
                    </a:lnTo>
                    <a:lnTo>
                      <a:pt x="5978" y="15121"/>
                    </a:lnTo>
                    <a:cubicBezTo>
                      <a:pt x="5975" y="16804"/>
                      <a:pt x="5967" y="18490"/>
                      <a:pt x="5967" y="20172"/>
                    </a:cubicBezTo>
                    <a:cubicBezTo>
                      <a:pt x="5967" y="20921"/>
                      <a:pt x="6871" y="21475"/>
                      <a:pt x="8055" y="21462"/>
                    </a:cubicBezTo>
                    <a:cubicBezTo>
                      <a:pt x="9382" y="21449"/>
                      <a:pt x="10144" y="20804"/>
                      <a:pt x="10132" y="20166"/>
                    </a:cubicBezTo>
                    <a:cubicBezTo>
                      <a:pt x="10099" y="18487"/>
                      <a:pt x="10107" y="16802"/>
                      <a:pt x="10111" y="15121"/>
                    </a:cubicBezTo>
                    <a:lnTo>
                      <a:pt x="11499" y="15121"/>
                    </a:lnTo>
                    <a:cubicBezTo>
                      <a:pt x="11499" y="15195"/>
                      <a:pt x="11499" y="15271"/>
                      <a:pt x="11499" y="15344"/>
                    </a:cubicBezTo>
                    <a:cubicBezTo>
                      <a:pt x="11499" y="16949"/>
                      <a:pt x="11495" y="18555"/>
                      <a:pt x="11499" y="20160"/>
                    </a:cubicBezTo>
                    <a:cubicBezTo>
                      <a:pt x="11504" y="21017"/>
                      <a:pt x="12665" y="21600"/>
                      <a:pt x="14018" y="21438"/>
                    </a:cubicBezTo>
                    <a:cubicBezTo>
                      <a:pt x="15028" y="21316"/>
                      <a:pt x="15653" y="20831"/>
                      <a:pt x="15653" y="20178"/>
                    </a:cubicBezTo>
                    <a:cubicBezTo>
                      <a:pt x="15655" y="18493"/>
                      <a:pt x="15664" y="16806"/>
                      <a:pt x="15664" y="15121"/>
                    </a:cubicBezTo>
                    <a:lnTo>
                      <a:pt x="18399" y="15121"/>
                    </a:lnTo>
                    <a:lnTo>
                      <a:pt x="15664" y="11059"/>
                    </a:lnTo>
                    <a:cubicBezTo>
                      <a:pt x="15662" y="10366"/>
                      <a:pt x="15664" y="9673"/>
                      <a:pt x="15664" y="8980"/>
                    </a:cubicBezTo>
                    <a:cubicBezTo>
                      <a:pt x="15664" y="8880"/>
                      <a:pt x="15664" y="8784"/>
                      <a:pt x="15664" y="8624"/>
                    </a:cubicBezTo>
                    <a:cubicBezTo>
                      <a:pt x="15784" y="8697"/>
                      <a:pt x="15816" y="8707"/>
                      <a:pt x="15838" y="8727"/>
                    </a:cubicBezTo>
                    <a:cubicBezTo>
                      <a:pt x="15901" y="8778"/>
                      <a:pt x="15953" y="8831"/>
                      <a:pt x="16013" y="8884"/>
                    </a:cubicBezTo>
                    <a:cubicBezTo>
                      <a:pt x="17216" y="9985"/>
                      <a:pt x="17944" y="11194"/>
                      <a:pt x="18286" y="12482"/>
                    </a:cubicBezTo>
                    <a:cubicBezTo>
                      <a:pt x="18442" y="13068"/>
                      <a:pt x="19150" y="13423"/>
                      <a:pt x="20044" y="13350"/>
                    </a:cubicBezTo>
                    <a:cubicBezTo>
                      <a:pt x="20953" y="13275"/>
                      <a:pt x="21510" y="12823"/>
                      <a:pt x="21360" y="12241"/>
                    </a:cubicBezTo>
                    <a:cubicBezTo>
                      <a:pt x="20930" y="10568"/>
                      <a:pt x="19942" y="9020"/>
                      <a:pt x="18306" y="7618"/>
                    </a:cubicBezTo>
                    <a:cubicBezTo>
                      <a:pt x="17294" y="6747"/>
                      <a:pt x="16020" y="6021"/>
                      <a:pt x="14646" y="5352"/>
                    </a:cubicBezTo>
                    <a:cubicBezTo>
                      <a:pt x="14174" y="5122"/>
                      <a:pt x="13614" y="5016"/>
                      <a:pt x="13001" y="5014"/>
                    </a:cubicBezTo>
                    <a:cubicBezTo>
                      <a:pt x="11543" y="5013"/>
                      <a:pt x="10085" y="5012"/>
                      <a:pt x="8631" y="50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Shape 208">
                <a:extLst>
                  <a:ext uri="{FF2B5EF4-FFF2-40B4-BE49-F238E27FC236}">
                    <a16:creationId xmlns:a16="http://schemas.microsoft.com/office/drawing/2014/main" id="{2ACD3479-E049-CAB9-92DE-2CBD7EDFA40C}"/>
                  </a:ext>
                </a:extLst>
              </p:cNvPr>
              <p:cNvSpPr/>
              <p:nvPr/>
            </p:nvSpPr>
            <p:spPr>
              <a:xfrm flipH="1">
                <a:off x="5948981" y="2047471"/>
                <a:ext cx="241753" cy="41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465" extrusionOk="0">
                    <a:moveTo>
                      <a:pt x="10769" y="0"/>
                    </a:moveTo>
                    <a:cubicBezTo>
                      <a:pt x="8471" y="0"/>
                      <a:pt x="6593" y="1094"/>
                      <a:pt x="6584" y="2441"/>
                    </a:cubicBezTo>
                    <a:cubicBezTo>
                      <a:pt x="6581" y="3810"/>
                      <a:pt x="8432" y="4911"/>
                      <a:pt x="10749" y="4912"/>
                    </a:cubicBezTo>
                    <a:cubicBezTo>
                      <a:pt x="13103" y="4913"/>
                      <a:pt x="14991" y="3821"/>
                      <a:pt x="14985" y="2453"/>
                    </a:cubicBezTo>
                    <a:cubicBezTo>
                      <a:pt x="14977" y="1096"/>
                      <a:pt x="13095" y="0"/>
                      <a:pt x="10769" y="0"/>
                    </a:cubicBezTo>
                    <a:close/>
                    <a:moveTo>
                      <a:pt x="8631" y="5014"/>
                    </a:moveTo>
                    <a:cubicBezTo>
                      <a:pt x="8497" y="5014"/>
                      <a:pt x="8363" y="5026"/>
                      <a:pt x="8230" y="5038"/>
                    </a:cubicBezTo>
                    <a:cubicBezTo>
                      <a:pt x="7343" y="5125"/>
                      <a:pt x="6644" y="5416"/>
                      <a:pt x="5988" y="5750"/>
                    </a:cubicBezTo>
                    <a:cubicBezTo>
                      <a:pt x="2532" y="7500"/>
                      <a:pt x="670" y="9749"/>
                      <a:pt x="14" y="12367"/>
                    </a:cubicBezTo>
                    <a:cubicBezTo>
                      <a:pt x="-90" y="12773"/>
                      <a:pt x="387" y="13177"/>
                      <a:pt x="1052" y="13307"/>
                    </a:cubicBezTo>
                    <a:cubicBezTo>
                      <a:pt x="2069" y="13507"/>
                      <a:pt x="2957" y="13130"/>
                      <a:pt x="3140" y="12427"/>
                    </a:cubicBezTo>
                    <a:cubicBezTo>
                      <a:pt x="3364" y="11555"/>
                      <a:pt x="3762" y="10712"/>
                      <a:pt x="4425" y="9920"/>
                    </a:cubicBezTo>
                    <a:cubicBezTo>
                      <a:pt x="4853" y="9410"/>
                      <a:pt x="5368" y="8928"/>
                      <a:pt x="5844" y="8432"/>
                    </a:cubicBezTo>
                    <a:cubicBezTo>
                      <a:pt x="5886" y="8442"/>
                      <a:pt x="5923" y="8451"/>
                      <a:pt x="5967" y="8462"/>
                    </a:cubicBezTo>
                    <a:cubicBezTo>
                      <a:pt x="5972" y="8491"/>
                      <a:pt x="5988" y="8518"/>
                      <a:pt x="5988" y="8546"/>
                    </a:cubicBezTo>
                    <a:cubicBezTo>
                      <a:pt x="5988" y="9383"/>
                      <a:pt x="5989" y="10222"/>
                      <a:pt x="5988" y="11059"/>
                    </a:cubicBezTo>
                    <a:lnTo>
                      <a:pt x="3767" y="15121"/>
                    </a:lnTo>
                    <a:lnTo>
                      <a:pt x="5978" y="15121"/>
                    </a:lnTo>
                    <a:cubicBezTo>
                      <a:pt x="5975" y="16804"/>
                      <a:pt x="5967" y="18490"/>
                      <a:pt x="5967" y="20172"/>
                    </a:cubicBezTo>
                    <a:cubicBezTo>
                      <a:pt x="5967" y="20921"/>
                      <a:pt x="6871" y="21475"/>
                      <a:pt x="8055" y="21462"/>
                    </a:cubicBezTo>
                    <a:cubicBezTo>
                      <a:pt x="9382" y="21449"/>
                      <a:pt x="10144" y="20804"/>
                      <a:pt x="10132" y="20166"/>
                    </a:cubicBezTo>
                    <a:cubicBezTo>
                      <a:pt x="10099" y="18487"/>
                      <a:pt x="10107" y="16802"/>
                      <a:pt x="10111" y="15121"/>
                    </a:cubicBezTo>
                    <a:lnTo>
                      <a:pt x="11499" y="15121"/>
                    </a:lnTo>
                    <a:cubicBezTo>
                      <a:pt x="11499" y="15195"/>
                      <a:pt x="11499" y="15271"/>
                      <a:pt x="11499" y="15344"/>
                    </a:cubicBezTo>
                    <a:cubicBezTo>
                      <a:pt x="11499" y="16949"/>
                      <a:pt x="11495" y="18555"/>
                      <a:pt x="11499" y="20160"/>
                    </a:cubicBezTo>
                    <a:cubicBezTo>
                      <a:pt x="11504" y="21017"/>
                      <a:pt x="12665" y="21600"/>
                      <a:pt x="14018" y="21438"/>
                    </a:cubicBezTo>
                    <a:cubicBezTo>
                      <a:pt x="15028" y="21316"/>
                      <a:pt x="15653" y="20831"/>
                      <a:pt x="15653" y="20178"/>
                    </a:cubicBezTo>
                    <a:cubicBezTo>
                      <a:pt x="15655" y="18493"/>
                      <a:pt x="15664" y="16806"/>
                      <a:pt x="15664" y="15121"/>
                    </a:cubicBezTo>
                    <a:lnTo>
                      <a:pt x="18399" y="15121"/>
                    </a:lnTo>
                    <a:lnTo>
                      <a:pt x="15664" y="11059"/>
                    </a:lnTo>
                    <a:cubicBezTo>
                      <a:pt x="15662" y="10366"/>
                      <a:pt x="15664" y="9673"/>
                      <a:pt x="15664" y="8980"/>
                    </a:cubicBezTo>
                    <a:cubicBezTo>
                      <a:pt x="15664" y="8880"/>
                      <a:pt x="15664" y="8784"/>
                      <a:pt x="15664" y="8624"/>
                    </a:cubicBezTo>
                    <a:cubicBezTo>
                      <a:pt x="15784" y="8697"/>
                      <a:pt x="15816" y="8707"/>
                      <a:pt x="15838" y="8727"/>
                    </a:cubicBezTo>
                    <a:cubicBezTo>
                      <a:pt x="15901" y="8778"/>
                      <a:pt x="15953" y="8831"/>
                      <a:pt x="16013" y="8884"/>
                    </a:cubicBezTo>
                    <a:cubicBezTo>
                      <a:pt x="17216" y="9985"/>
                      <a:pt x="17944" y="11194"/>
                      <a:pt x="18286" y="12482"/>
                    </a:cubicBezTo>
                    <a:cubicBezTo>
                      <a:pt x="18442" y="13068"/>
                      <a:pt x="19150" y="13423"/>
                      <a:pt x="20044" y="13350"/>
                    </a:cubicBezTo>
                    <a:cubicBezTo>
                      <a:pt x="20953" y="13275"/>
                      <a:pt x="21510" y="12823"/>
                      <a:pt x="21360" y="12241"/>
                    </a:cubicBezTo>
                    <a:cubicBezTo>
                      <a:pt x="20930" y="10568"/>
                      <a:pt x="19942" y="9020"/>
                      <a:pt x="18306" y="7618"/>
                    </a:cubicBezTo>
                    <a:cubicBezTo>
                      <a:pt x="17294" y="6747"/>
                      <a:pt x="16020" y="6021"/>
                      <a:pt x="14646" y="5352"/>
                    </a:cubicBezTo>
                    <a:cubicBezTo>
                      <a:pt x="14174" y="5122"/>
                      <a:pt x="13614" y="5016"/>
                      <a:pt x="13001" y="5014"/>
                    </a:cubicBezTo>
                    <a:cubicBezTo>
                      <a:pt x="11543" y="5013"/>
                      <a:pt x="10085" y="5012"/>
                      <a:pt x="8631" y="50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9" name="Rectangle 13">
            <a:extLst>
              <a:ext uri="{FF2B5EF4-FFF2-40B4-BE49-F238E27FC236}">
                <a16:creationId xmlns:a16="http://schemas.microsoft.com/office/drawing/2014/main" id="{BDD3BF38-95FD-CE42-8DCD-BDC17A055FE2}"/>
              </a:ext>
            </a:extLst>
          </p:cNvPr>
          <p:cNvSpPr>
            <a:spLocks/>
          </p:cNvSpPr>
          <p:nvPr/>
        </p:nvSpPr>
        <p:spPr bwMode="auto">
          <a:xfrm>
            <a:off x="1819156" y="2257850"/>
            <a:ext cx="1835484" cy="1987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endParaRPr lang="es-ES" altLang="x-none" sz="2893">
              <a:latin typeface="Arial Regular" charset="0"/>
            </a:endParaRPr>
          </a:p>
        </p:txBody>
      </p:sp>
      <p:sp>
        <p:nvSpPr>
          <p:cNvPr id="90" name="Rectangle 13">
            <a:extLst>
              <a:ext uri="{FF2B5EF4-FFF2-40B4-BE49-F238E27FC236}">
                <a16:creationId xmlns:a16="http://schemas.microsoft.com/office/drawing/2014/main" id="{FB991F94-857C-7801-C5D3-75F26A9BF544}"/>
              </a:ext>
            </a:extLst>
          </p:cNvPr>
          <p:cNvSpPr>
            <a:spLocks/>
          </p:cNvSpPr>
          <p:nvPr/>
        </p:nvSpPr>
        <p:spPr bwMode="auto">
          <a:xfrm>
            <a:off x="1819156" y="3309512"/>
            <a:ext cx="2119098" cy="198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endParaRPr lang="es-ES" altLang="x-none" sz="2893">
              <a:latin typeface="Arial Regular" charset="0"/>
            </a:endParaRPr>
          </a:p>
        </p:txBody>
      </p:sp>
      <p:sp>
        <p:nvSpPr>
          <p:cNvPr id="91" name="Rectangle 13">
            <a:extLst>
              <a:ext uri="{FF2B5EF4-FFF2-40B4-BE49-F238E27FC236}">
                <a16:creationId xmlns:a16="http://schemas.microsoft.com/office/drawing/2014/main" id="{44BD75DB-D173-8757-84BE-49F59A035777}"/>
              </a:ext>
            </a:extLst>
          </p:cNvPr>
          <p:cNvSpPr>
            <a:spLocks/>
          </p:cNvSpPr>
          <p:nvPr/>
        </p:nvSpPr>
        <p:spPr bwMode="auto">
          <a:xfrm>
            <a:off x="1826775" y="4399358"/>
            <a:ext cx="2684891" cy="1987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endParaRPr lang="es-ES" altLang="x-none" sz="2893">
              <a:latin typeface="Arial Regular" charset="0"/>
            </a:endParaRPr>
          </a:p>
        </p:txBody>
      </p:sp>
      <p:sp>
        <p:nvSpPr>
          <p:cNvPr id="92" name="Rectangle 13">
            <a:extLst>
              <a:ext uri="{FF2B5EF4-FFF2-40B4-BE49-F238E27FC236}">
                <a16:creationId xmlns:a16="http://schemas.microsoft.com/office/drawing/2014/main" id="{6D38E001-F00C-81BB-114E-6D73F50DBEFF}"/>
              </a:ext>
            </a:extLst>
          </p:cNvPr>
          <p:cNvSpPr>
            <a:spLocks/>
          </p:cNvSpPr>
          <p:nvPr/>
        </p:nvSpPr>
        <p:spPr bwMode="auto">
          <a:xfrm>
            <a:off x="1811908" y="5454945"/>
            <a:ext cx="3387538" cy="1987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endParaRPr lang="es-ES" altLang="x-none" sz="2893">
              <a:latin typeface="Arial Regular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9C99BC9-80F9-E38D-F5B2-BADE26FE5DCD}"/>
              </a:ext>
            </a:extLst>
          </p:cNvPr>
          <p:cNvSpPr txBox="1"/>
          <p:nvPr/>
        </p:nvSpPr>
        <p:spPr>
          <a:xfrm>
            <a:off x="6740559" y="2396013"/>
            <a:ext cx="506726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27C"/>
                </a:solidFill>
                <a:latin typeface="Karla" pitchFamily="2" charset="77"/>
              </a:rPr>
              <a:t>As enrollment has continued to decline.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455F05D-FECE-8885-92C9-D58F17CC149B}"/>
              </a:ext>
            </a:extLst>
          </p:cNvPr>
          <p:cNvSpPr txBox="1"/>
          <p:nvPr/>
        </p:nvSpPr>
        <p:spPr>
          <a:xfrm>
            <a:off x="6740559" y="2396013"/>
            <a:ext cx="50672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27C"/>
                </a:solidFill>
                <a:latin typeface="Karla" pitchFamily="2" charset="77"/>
              </a:rPr>
              <a:t>As enrollment has continued to decline. </a:t>
            </a:r>
            <a:r>
              <a:rPr lang="en-US" sz="2800" b="1" dirty="0">
                <a:solidFill>
                  <a:schemeClr val="accent3"/>
                </a:solidFill>
                <a:latin typeface="Karla" pitchFamily="2" charset="77"/>
              </a:rPr>
              <a:t>Those students that remain, typically have higher needs.</a:t>
            </a:r>
          </a:p>
        </p:txBody>
      </p:sp>
    </p:spTree>
    <p:extLst>
      <p:ext uri="{BB962C8B-B14F-4D97-AF65-F5344CB8AC3E}">
        <p14:creationId xmlns:p14="http://schemas.microsoft.com/office/powerpoint/2010/main" val="416091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  <p:bldP spid="93" grpId="0" animBg="1"/>
      <p:bldP spid="94" grpId="0"/>
    </p:bld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Office Theme">
  <a:themeElements>
    <a:clrScheme name="Custom 10">
      <a:dk1>
        <a:srgbClr val="00417C"/>
      </a:dk1>
      <a:lt1>
        <a:srgbClr val="FFFFFF"/>
      </a:lt1>
      <a:dk2>
        <a:srgbClr val="00B6EF"/>
      </a:dk2>
      <a:lt2>
        <a:srgbClr val="E7E6E6"/>
      </a:lt2>
      <a:accent1>
        <a:srgbClr val="00B6EF"/>
      </a:accent1>
      <a:accent2>
        <a:srgbClr val="00417C"/>
      </a:accent2>
      <a:accent3>
        <a:srgbClr val="DE4377"/>
      </a:accent3>
      <a:accent4>
        <a:srgbClr val="FFC000"/>
      </a:accent4>
      <a:accent5>
        <a:srgbClr val="535353"/>
      </a:accent5>
      <a:accent6>
        <a:srgbClr val="C9DFEE"/>
      </a:accent6>
      <a:hlink>
        <a:srgbClr val="184478"/>
      </a:hlink>
      <a:folHlink>
        <a:srgbClr val="C9DFE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EASE DOWNLOAD ONLY - PowerSchool PPT Template 2023" id="{82753FA7-3D16-F949-A479-5124D8DEE767}" vid="{FDA29D0B-3771-FB4B-BDE4-2C985C64BE77}"/>
    </a:ext>
  </a:extLst>
</a:theme>
</file>

<file path=ppt/theme/theme2.xml><?xml version="1.0" encoding="utf-8"?>
<a:theme xmlns:a="http://schemas.openxmlformats.org/drawingml/2006/main" name="Blue Background">
  <a:themeElements>
    <a:clrScheme name="Custom 1">
      <a:dk1>
        <a:srgbClr val="626669"/>
      </a:dk1>
      <a:lt1>
        <a:srgbClr val="FFFFFF"/>
      </a:lt1>
      <a:dk2>
        <a:srgbClr val="004976"/>
      </a:dk2>
      <a:lt2>
        <a:srgbClr val="F1BE48"/>
      </a:lt2>
      <a:accent1>
        <a:srgbClr val="006787"/>
      </a:accent1>
      <a:accent2>
        <a:srgbClr val="3B8CCB"/>
      </a:accent2>
      <a:accent3>
        <a:srgbClr val="4C8C2B"/>
      </a:accent3>
      <a:accent4>
        <a:srgbClr val="BCBD00"/>
      </a:accent4>
      <a:accent5>
        <a:srgbClr val="E00053"/>
      </a:accent5>
      <a:accent6>
        <a:srgbClr val="EF9347"/>
      </a:accent6>
      <a:hlink>
        <a:srgbClr val="626669"/>
      </a:hlink>
      <a:folHlink>
        <a:srgbClr val="929392"/>
      </a:folHlink>
    </a:clrScheme>
    <a:fontScheme name="Arial Bold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BA-PP-Template2023-Widescreen" id="{04F23D55-DB3D-9842-B067-D4B62CF6F230}" vid="{C29EF48F-3FEC-FE48-92FE-99B77A8751DB}"/>
    </a:ext>
  </a:extLst>
</a:theme>
</file>

<file path=ppt/theme/theme3.xml><?xml version="1.0" encoding="utf-8"?>
<a:theme xmlns:a="http://schemas.openxmlformats.org/drawingml/2006/main" name="Inside Slide – Light">
  <a:themeElements>
    <a:clrScheme name="CSBA Color Palette 3">
      <a:dk1>
        <a:srgbClr val="626669"/>
      </a:dk1>
      <a:lt1>
        <a:srgbClr val="FFFFFF"/>
      </a:lt1>
      <a:dk2>
        <a:srgbClr val="004875"/>
      </a:dk2>
      <a:lt2>
        <a:srgbClr val="ECF0F1"/>
      </a:lt2>
      <a:accent1>
        <a:srgbClr val="004875"/>
      </a:accent1>
      <a:accent2>
        <a:srgbClr val="ECA053"/>
      </a:accent2>
      <a:accent3>
        <a:srgbClr val="00617F"/>
      </a:accent3>
      <a:accent4>
        <a:srgbClr val="B5BD00"/>
      </a:accent4>
      <a:accent5>
        <a:srgbClr val="E56953"/>
      </a:accent5>
      <a:accent6>
        <a:srgbClr val="AE95D3"/>
      </a:accent6>
      <a:hlink>
        <a:srgbClr val="626669"/>
      </a:hlink>
      <a:folHlink>
        <a:srgbClr val="929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BA Powerpoint Template" id="{7F675229-8C7D-E04C-9F50-2B4B82BFAF91}" vid="{C57572E6-B798-8A46-ACDE-F239F093E9B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789CE6A5A64C4EBAA2344C0B599CAE" ma:contentTypeVersion="14" ma:contentTypeDescription="Create a new document." ma:contentTypeScope="" ma:versionID="3b36e1adcd6957b3d92bd55fa046c3cd">
  <xsd:schema xmlns:xsd="http://www.w3.org/2001/XMLSchema" xmlns:xs="http://www.w3.org/2001/XMLSchema" xmlns:p="http://schemas.microsoft.com/office/2006/metadata/properties" xmlns:ns2="e3cf8ba6-3282-4695-8f8b-237d7b38f3a0" xmlns:ns3="22fa55f8-6681-49cc-86ab-ec7185378239" targetNamespace="http://schemas.microsoft.com/office/2006/metadata/properties" ma:root="true" ma:fieldsID="37350a71d86f484bcca993a63bd8c1bf" ns2:_="" ns3:_="">
    <xsd:import namespace="e3cf8ba6-3282-4695-8f8b-237d7b38f3a0"/>
    <xsd:import namespace="22fa55f8-6681-49cc-86ab-ec71853782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f8ba6-3282-4695-8f8b-237d7b38f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46d0db8-b9c6-471a-b6ad-ff86e72714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a55f8-6681-49cc-86ab-ec718537823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87fdff0-e133-4d5f-9b25-bd5f4c63be4e}" ma:internalName="TaxCatchAll" ma:showField="CatchAllData" ma:web="22fa55f8-6681-49cc-86ab-ec7185378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fa55f8-6681-49cc-86ab-ec7185378239" xsi:nil="true"/>
    <SharedWithUsers xmlns="22fa55f8-6681-49cc-86ab-ec7185378239">
      <UserInfo>
        <DisplayName>Marco Enriquez</DisplayName>
        <AccountId>181</AccountId>
        <AccountType/>
      </UserInfo>
      <UserInfo>
        <DisplayName>Murali N</DisplayName>
        <AccountId>7092</AccountId>
        <AccountType/>
      </UserInfo>
    </SharedWithUsers>
    <lcf76f155ced4ddcb4097134ff3c332f xmlns="e3cf8ba6-3282-4695-8f8b-237d7b38f3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057BF3-850D-43C5-A071-9BA93BF43800}">
  <ds:schemaRefs>
    <ds:schemaRef ds:uri="22fa55f8-6681-49cc-86ab-ec7185378239"/>
    <ds:schemaRef ds:uri="e3cf8ba6-3282-4695-8f8b-237d7b38f3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EF1FC20-A17A-0945-BA5C-64D210E5FD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C89BB0-37D0-BF45-8FE4-45B283A93045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D795CA56-2134-434B-8C0B-2F76CC71BAF7}">
  <ds:schemaRefs>
    <ds:schemaRef ds:uri="http://schemas.microsoft.com/office/2006/metadata/properties"/>
    <ds:schemaRef ds:uri="http://purl.org/dc/terms/"/>
    <ds:schemaRef ds:uri="22fa55f8-6681-49cc-86ab-ec7185378239"/>
    <ds:schemaRef ds:uri="http://purl.org/dc/dcmitype/"/>
    <ds:schemaRef ds:uri="http://schemas.microsoft.com/office/infopath/2007/PartnerControls"/>
    <ds:schemaRef ds:uri="http://purl.org/dc/elements/1.1/"/>
    <ds:schemaRef ds:uri="e3cf8ba6-3282-4695-8f8b-237d7b38f3a0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aa6efdaa-26e2-4eaa-a2da-91654b9faeda}" enabled="0" method="" siteId="{aa6efdaa-26e2-4eaa-a2da-91654b9faed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924</Words>
  <Application>Microsoft Office PowerPoint</Application>
  <PresentationFormat>Widescreen</PresentationFormat>
  <Paragraphs>187</Paragraphs>
  <Slides>30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Blue Background</vt:lpstr>
      <vt:lpstr>Inside Slide – Light</vt:lpstr>
      <vt:lpstr>CSBA Business Affiliate Webinar: Adapting with Purpose and Communicating with Confidence: Financial Strategy for California's Changing Education Landscape</vt:lpstr>
      <vt:lpstr>PowerPoint Presentation</vt:lpstr>
      <vt:lpstr>PowerPoint Presentation</vt:lpstr>
      <vt:lpstr>Agenda</vt:lpstr>
      <vt:lpstr>Financial Landscape</vt:lpstr>
      <vt:lpstr>Budget pressures</vt:lpstr>
      <vt:lpstr>PowerPoint Presentation</vt:lpstr>
      <vt:lpstr>PowerPoint Presentation</vt:lpstr>
      <vt:lpstr>PowerPoint Presentation</vt:lpstr>
      <vt:lpstr>PowerPoint Presentation</vt:lpstr>
      <vt:lpstr>What is a Budget?</vt:lpstr>
      <vt:lpstr>PowerPoint Presentation</vt:lpstr>
      <vt:lpstr>PowerPoint Presentation</vt:lpstr>
      <vt:lpstr>District Strategy must be backed by a Resource Allocation plan</vt:lpstr>
      <vt:lpstr>PowerPoint Presentation</vt:lpstr>
      <vt:lpstr>Resource Allocation Plans  Provide an Objective Framework to:</vt:lpstr>
      <vt:lpstr>Do you have a Resource Allocation Plan?</vt:lpstr>
      <vt:lpstr>PowerPoint Presentation</vt:lpstr>
      <vt:lpstr>The Optics of Budget</vt:lpstr>
      <vt:lpstr>Budgets are in the News.</vt:lpstr>
      <vt:lpstr>Transparency  does not mean… </vt:lpstr>
      <vt:lpstr>Transparency  does not mean… Clarity</vt:lpstr>
      <vt:lpstr>Question:  is five a lot?</vt:lpstr>
      <vt:lpstr>PowerPoint Presentation</vt:lpstr>
      <vt:lpstr>PowerPoint Presentation</vt:lpstr>
      <vt:lpstr>PowerPoint Presentation</vt:lpstr>
      <vt:lpstr>Allovue: A Day in the Life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Chelsea Wallenquest</dc:creator>
  <cp:lastModifiedBy>Tyler Hall</cp:lastModifiedBy>
  <cp:revision>16</cp:revision>
  <dcterms:created xsi:type="dcterms:W3CDTF">2023-07-18T15:38:45Z</dcterms:created>
  <dcterms:modified xsi:type="dcterms:W3CDTF">2025-10-16T19:55:29Z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0x01010083789CE6A5A64C4EBAA2344C0B599CAE</vt:lpwstr>
  </property>
  <property fmtid="{D5CDD505-2E9C-101B-9397-08002B2CF9AE}" pid="3" name="Description0">
    <vt:lpwstr>Includes wheel</vt:lpwstr>
  </property>
  <property fmtid="{D5CDD505-2E9C-101B-9397-08002B2CF9AE}" pid="4" name="display_urn:schemas-microsoft-com:office:office#SharedWithUsers">
    <vt:lpwstr>Marco Enriquez</vt:lpwstr>
  </property>
  <property fmtid="{D5CDD505-2E9C-101B-9397-08002B2CF9AE}" pid="5" name="SharedWithUsers">
    <vt:lpwstr>181;#Marco Enriquez</vt:lpwstr>
  </property>
  <property fmtid="{D5CDD505-2E9C-101B-9397-08002B2CF9AE}" pid="6" name="MediaServiceImageTags">
    <vt:lpwstr/>
  </property>
</Properties>
</file>