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theme/theme6.xml" ContentType="application/vnd.openxmlformats-officedocument.theme+xml"/>
  <Override PartName="/ppt/slideLayouts/slideLayout7.xml" ContentType="application/vnd.openxmlformats-officedocument.presentationml.slideLayout+xml"/>
  <Override PartName="/ppt/theme/theme7.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8.xml" ContentType="application/vnd.openxmlformats-officedocument.theme+xml"/>
  <Override PartName="/ppt/slideLayouts/slideLayout10.xml" ContentType="application/vnd.openxmlformats-officedocument.presentationml.slideLayout+xml"/>
  <Override PartName="/ppt/theme/theme9.xml" ContentType="application/vnd.openxmlformats-officedocument.theme+xml"/>
  <Override PartName="/ppt/slideLayouts/slideLayout11.xml" ContentType="application/vnd.openxmlformats-officedocument.presentationml.slideLayout+xml"/>
  <Override PartName="/ppt/theme/theme10.xml" ContentType="application/vnd.openxmlformats-officedocument.theme+xml"/>
  <Override PartName="/ppt/slideLayouts/slideLayout12.xml" ContentType="application/vnd.openxmlformats-officedocument.presentationml.slideLayout+xml"/>
  <Override PartName="/ppt/theme/theme11.xml" ContentType="application/vnd.openxmlformats-officedocument.theme+xml"/>
  <Override PartName="/ppt/slideLayouts/slideLayout13.xml" ContentType="application/vnd.openxmlformats-officedocument.presentationml.slideLayout+xml"/>
  <Override PartName="/ppt/theme/theme12.xml" ContentType="application/vnd.openxmlformats-officedocument.theme+xml"/>
  <Override PartName="/ppt/slideLayouts/slideLayout14.xml" ContentType="application/vnd.openxmlformats-officedocument.presentationml.slideLayout+xml"/>
  <Override PartName="/ppt/theme/theme13.xml" ContentType="application/vnd.openxmlformats-officedocument.theme+xml"/>
  <Override PartName="/ppt/slideLayouts/slideLayout15.xml" ContentType="application/vnd.openxmlformats-officedocument.presentationml.slideLayout+xml"/>
  <Override PartName="/ppt/theme/theme14.xml" ContentType="application/vnd.openxmlformats-officedocument.theme+xml"/>
  <Override PartName="/ppt/slideLayouts/slideLayout16.xml" ContentType="application/vnd.openxmlformats-officedocument.presentationml.slideLayout+xml"/>
  <Override PartName="/ppt/theme/theme15.xml" ContentType="application/vnd.openxmlformats-officedocument.theme+xml"/>
  <Override PartName="/ppt/slideLayouts/slideLayout17.xml" ContentType="application/vnd.openxmlformats-officedocument.presentationml.slideLayout+xml"/>
  <Override PartName="/ppt/theme/theme16.xml" ContentType="application/vnd.openxmlformats-officedocument.theme+xml"/>
  <Override PartName="/ppt/slideLayouts/slideLayout18.xml" ContentType="application/vnd.openxmlformats-officedocument.presentationml.slideLayout+xml"/>
  <Override PartName="/ppt/theme/theme17.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18.xml" ContentType="application/vnd.openxmlformats-officedocument.theme+xml"/>
  <Override PartName="/ppt/slideLayouts/slideLayout21.xml" ContentType="application/vnd.openxmlformats-officedocument.presentationml.slideLayout+xml"/>
  <Override PartName="/ppt/theme/theme19.xml" ContentType="application/vnd.openxmlformats-officedocument.theme+xml"/>
  <Override PartName="/ppt/slideLayouts/slideLayout22.xml" ContentType="application/vnd.openxmlformats-officedocument.presentationml.slideLayout+xml"/>
  <Override PartName="/ppt/theme/theme20.xml" ContentType="application/vnd.openxmlformats-officedocument.theme+xml"/>
  <Override PartName="/ppt/slideLayouts/slideLayout23.xml" ContentType="application/vnd.openxmlformats-officedocument.presentationml.slideLayout+xml"/>
  <Override PartName="/ppt/theme/theme21.xml" ContentType="application/vnd.openxmlformats-officedocument.theme+xml"/>
  <Override PartName="/ppt/slideLayouts/slideLayout24.xml" ContentType="application/vnd.openxmlformats-officedocument.presentationml.slideLayout+xml"/>
  <Override PartName="/ppt/theme/theme22.xml" ContentType="application/vnd.openxmlformats-officedocument.theme+xml"/>
  <Override PartName="/ppt/slideLayouts/slideLayout25.xml" ContentType="application/vnd.openxmlformats-officedocument.presentationml.slideLayout+xml"/>
  <Override PartName="/ppt/theme/theme23.xml" ContentType="application/vnd.openxmlformats-officedocument.theme+xml"/>
  <Override PartName="/ppt/theme/theme24.xml" ContentType="application/vnd.openxmlformats-officedocument.theme+xml"/>
  <Override PartName="/ppt/theme/theme2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064" r:id="rId4"/>
    <p:sldMasterId id="2147484065" r:id="rId5"/>
    <p:sldMasterId id="2147484060" r:id="rId6"/>
    <p:sldMasterId id="2147484056" r:id="rId7"/>
    <p:sldMasterId id="2147484070" r:id="rId8"/>
    <p:sldMasterId id="2147484104" r:id="rId9"/>
    <p:sldMasterId id="2147484074" r:id="rId10"/>
    <p:sldMasterId id="2147484076" r:id="rId11"/>
    <p:sldMasterId id="2147484178" r:id="rId12"/>
    <p:sldMasterId id="2147484184" r:id="rId13"/>
    <p:sldMasterId id="2147484186" r:id="rId14"/>
    <p:sldMasterId id="2147484188" r:id="rId15"/>
    <p:sldMasterId id="2147484180" r:id="rId16"/>
    <p:sldMasterId id="2147484170" r:id="rId17"/>
    <p:sldMasterId id="2147484168" r:id="rId18"/>
    <p:sldMasterId id="2147484166" r:id="rId19"/>
    <p:sldMasterId id="2147484164" r:id="rId20"/>
    <p:sldMasterId id="2147484162" r:id="rId21"/>
    <p:sldMasterId id="2147484172" r:id="rId22"/>
    <p:sldMasterId id="2147484174" r:id="rId23"/>
    <p:sldMasterId id="2147484176" r:id="rId24"/>
    <p:sldMasterId id="2147484190" r:id="rId25"/>
    <p:sldMasterId id="2147484192" r:id="rId26"/>
  </p:sldMasterIdLst>
  <p:notesMasterIdLst>
    <p:notesMasterId r:id="rId50"/>
  </p:notesMasterIdLst>
  <p:handoutMasterIdLst>
    <p:handoutMasterId r:id="rId51"/>
  </p:handoutMasterIdLst>
  <p:sldIdLst>
    <p:sldId id="257" r:id="rId27"/>
    <p:sldId id="982" r:id="rId28"/>
    <p:sldId id="952" r:id="rId29"/>
    <p:sldId id="981" r:id="rId30"/>
    <p:sldId id="954" r:id="rId31"/>
    <p:sldId id="971" r:id="rId32"/>
    <p:sldId id="955" r:id="rId33"/>
    <p:sldId id="979" r:id="rId34"/>
    <p:sldId id="961" r:id="rId35"/>
    <p:sldId id="958" r:id="rId36"/>
    <p:sldId id="963" r:id="rId37"/>
    <p:sldId id="959" r:id="rId38"/>
    <p:sldId id="977" r:id="rId39"/>
    <p:sldId id="968" r:id="rId40"/>
    <p:sldId id="970" r:id="rId41"/>
    <p:sldId id="980" r:id="rId42"/>
    <p:sldId id="964" r:id="rId43"/>
    <p:sldId id="973" r:id="rId44"/>
    <p:sldId id="965" r:id="rId45"/>
    <p:sldId id="953" r:id="rId46"/>
    <p:sldId id="975" r:id="rId47"/>
    <p:sldId id="259" r:id="rId48"/>
    <p:sldId id="978" r:id="rId49"/>
  </p:sldIdLst>
  <p:sldSz cx="12192000" cy="6858000"/>
  <p:notesSz cx="7102475" cy="9388475"/>
  <p:defaultTextStyle>
    <a:defPPr>
      <a:defRPr lang="en-US"/>
    </a:defPPr>
    <a:lvl1pPr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958" userDrawn="1">
          <p15:clr>
            <a:srgbClr val="A4A3A4"/>
          </p15:clr>
        </p15:guide>
        <p15:guide id="2" pos="223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557E"/>
    <a:srgbClr val="004976"/>
    <a:srgbClr val="636362"/>
    <a:srgbClr val="63666A"/>
    <a:srgbClr val="F1BE48"/>
    <a:srgbClr val="BECFDA"/>
    <a:srgbClr val="769DB4"/>
    <a:srgbClr val="E56A54"/>
    <a:srgbClr val="EDF0F2"/>
    <a:srgbClr val="3D87C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5085E7-4A3C-4EDC-AE62-5E49467331FF}" v="9" dt="2022-01-12T01:52:33.21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724" autoAdjust="0"/>
    <p:restoredTop sz="94660"/>
  </p:normalViewPr>
  <p:slideViewPr>
    <p:cSldViewPr snapToGrid="0">
      <p:cViewPr varScale="1">
        <p:scale>
          <a:sx n="103" d="100"/>
          <a:sy n="103" d="100"/>
        </p:scale>
        <p:origin x="414" y="108"/>
      </p:cViewPr>
      <p:guideLst/>
    </p:cSldViewPr>
  </p:slideViewPr>
  <p:notesTextViewPr>
    <p:cViewPr>
      <p:scale>
        <a:sx n="1" d="1"/>
        <a:sy n="1" d="1"/>
      </p:scale>
      <p:origin x="0" y="0"/>
    </p:cViewPr>
  </p:notesTextViewPr>
  <p:notesViewPr>
    <p:cSldViewPr snapToGrid="0">
      <p:cViewPr>
        <p:scale>
          <a:sx n="1" d="2"/>
          <a:sy n="1" d="2"/>
        </p:scale>
        <p:origin x="0" y="0"/>
      </p:cViewPr>
      <p:guideLst>
        <p:guide orient="horz" pos="2958"/>
        <p:guide pos="223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Master" Target="slideMasters/slideMaster23.xml"/><Relationship Id="rId39" Type="http://schemas.openxmlformats.org/officeDocument/2006/relationships/slide" Target="slides/slide13.xml"/><Relationship Id="rId21" Type="http://schemas.openxmlformats.org/officeDocument/2006/relationships/slideMaster" Target="slideMasters/slideMaster18.xml"/><Relationship Id="rId34" Type="http://schemas.openxmlformats.org/officeDocument/2006/relationships/slide" Target="slides/slide8.xml"/><Relationship Id="rId42" Type="http://schemas.openxmlformats.org/officeDocument/2006/relationships/slide" Target="slides/slide16.xml"/><Relationship Id="rId47" Type="http://schemas.openxmlformats.org/officeDocument/2006/relationships/slide" Target="slides/slide21.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3.xml"/><Relationship Id="rId11" Type="http://schemas.openxmlformats.org/officeDocument/2006/relationships/slideMaster" Target="slideMasters/slideMaster8.xml"/><Relationship Id="rId24" Type="http://schemas.openxmlformats.org/officeDocument/2006/relationships/slideMaster" Target="slideMasters/slideMaster21.xml"/><Relationship Id="rId32" Type="http://schemas.openxmlformats.org/officeDocument/2006/relationships/slide" Target="slides/slide6.xml"/><Relationship Id="rId37" Type="http://schemas.openxmlformats.org/officeDocument/2006/relationships/slide" Target="slides/slide11.xml"/><Relationship Id="rId40" Type="http://schemas.openxmlformats.org/officeDocument/2006/relationships/slide" Target="slides/slide14.xml"/><Relationship Id="rId45" Type="http://schemas.openxmlformats.org/officeDocument/2006/relationships/slide" Target="slides/slide19.xml"/><Relationship Id="rId53" Type="http://schemas.openxmlformats.org/officeDocument/2006/relationships/viewProps" Target="viewProps.xml"/><Relationship Id="rId5" Type="http://schemas.openxmlformats.org/officeDocument/2006/relationships/slideMaster" Target="slideMasters/slideMaster2.xml"/><Relationship Id="rId19" Type="http://schemas.openxmlformats.org/officeDocument/2006/relationships/slideMaster" Target="slideMasters/slideMaster16.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Master" Target="slideMasters/slideMaster19.xml"/><Relationship Id="rId27" Type="http://schemas.openxmlformats.org/officeDocument/2006/relationships/slide" Target="slides/slide1.xml"/><Relationship Id="rId30" Type="http://schemas.openxmlformats.org/officeDocument/2006/relationships/slide" Target="slides/slide4.xml"/><Relationship Id="rId35" Type="http://schemas.openxmlformats.org/officeDocument/2006/relationships/slide" Target="slides/slide9.xml"/><Relationship Id="rId43" Type="http://schemas.openxmlformats.org/officeDocument/2006/relationships/slide" Target="slides/slide17.xml"/><Relationship Id="rId48" Type="http://schemas.openxmlformats.org/officeDocument/2006/relationships/slide" Target="slides/slide22.xml"/><Relationship Id="rId56" Type="http://schemas.microsoft.com/office/2016/11/relationships/changesInfo" Target="changesInfos/changesInfo1.xml"/><Relationship Id="rId8" Type="http://schemas.openxmlformats.org/officeDocument/2006/relationships/slideMaster" Target="slideMasters/slideMaster5.xml"/><Relationship Id="rId51"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Master" Target="slideMasters/slideMaster22.xml"/><Relationship Id="rId33" Type="http://schemas.openxmlformats.org/officeDocument/2006/relationships/slide" Target="slides/slide7.xml"/><Relationship Id="rId38" Type="http://schemas.openxmlformats.org/officeDocument/2006/relationships/slide" Target="slides/slide12.xml"/><Relationship Id="rId46" Type="http://schemas.openxmlformats.org/officeDocument/2006/relationships/slide" Target="slides/slide20.xml"/><Relationship Id="rId20" Type="http://schemas.openxmlformats.org/officeDocument/2006/relationships/slideMaster" Target="slideMasters/slideMaster17.xml"/><Relationship Id="rId41" Type="http://schemas.openxmlformats.org/officeDocument/2006/relationships/slide" Target="slides/slide15.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Master" Target="slideMasters/slideMaster20.xml"/><Relationship Id="rId28" Type="http://schemas.openxmlformats.org/officeDocument/2006/relationships/slide" Target="slides/slide2.xml"/><Relationship Id="rId36" Type="http://schemas.openxmlformats.org/officeDocument/2006/relationships/slide" Target="slides/slide10.xml"/><Relationship Id="rId49" Type="http://schemas.openxmlformats.org/officeDocument/2006/relationships/slide" Target="slides/slide23.xml"/><Relationship Id="rId57" Type="http://schemas.microsoft.com/office/2015/10/relationships/revisionInfo" Target="revisionInfo.xml"/><Relationship Id="rId10" Type="http://schemas.openxmlformats.org/officeDocument/2006/relationships/slideMaster" Target="slideMasters/slideMaster7.xml"/><Relationship Id="rId31" Type="http://schemas.openxmlformats.org/officeDocument/2006/relationships/slide" Target="slides/slide5.xml"/><Relationship Id="rId44" Type="http://schemas.openxmlformats.org/officeDocument/2006/relationships/slide" Target="slides/slide18.xml"/><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y Rolleri" userId="e1da43d2-c367-4dbd-acbf-5e2bc2534b3f" providerId="ADAL" clId="{345085E7-4A3C-4EDC-AE62-5E49467331FF}"/>
    <pc:docChg chg="undo custSel addSld delSld modSld">
      <pc:chgData name="Andy Rolleri" userId="e1da43d2-c367-4dbd-acbf-5e2bc2534b3f" providerId="ADAL" clId="{345085E7-4A3C-4EDC-AE62-5E49467331FF}" dt="2022-01-12T01:52:45.613" v="343" actId="47"/>
      <pc:docMkLst>
        <pc:docMk/>
      </pc:docMkLst>
      <pc:sldChg chg="modSp mod">
        <pc:chgData name="Andy Rolleri" userId="e1da43d2-c367-4dbd-acbf-5e2bc2534b3f" providerId="ADAL" clId="{345085E7-4A3C-4EDC-AE62-5E49467331FF}" dt="2022-01-11T23:29:30.264" v="159" actId="6549"/>
        <pc:sldMkLst>
          <pc:docMk/>
          <pc:sldMk cId="1082559061" sldId="257"/>
        </pc:sldMkLst>
        <pc:spChg chg="mod">
          <ac:chgData name="Andy Rolleri" userId="e1da43d2-c367-4dbd-acbf-5e2bc2534b3f" providerId="ADAL" clId="{345085E7-4A3C-4EDC-AE62-5E49467331FF}" dt="2022-01-11T23:29:30.264" v="159" actId="6549"/>
          <ac:spMkLst>
            <pc:docMk/>
            <pc:sldMk cId="1082559061" sldId="257"/>
            <ac:spMk id="2" creationId="{8BBD5112-D0DB-2F4F-8D73-CF6A927150BD}"/>
          </ac:spMkLst>
        </pc:spChg>
      </pc:sldChg>
      <pc:sldChg chg="add del">
        <pc:chgData name="Andy Rolleri" userId="e1da43d2-c367-4dbd-acbf-5e2bc2534b3f" providerId="ADAL" clId="{345085E7-4A3C-4EDC-AE62-5E49467331FF}" dt="2022-01-12T01:52:45.613" v="343" actId="47"/>
        <pc:sldMkLst>
          <pc:docMk/>
          <pc:sldMk cId="2448934894" sldId="301"/>
        </pc:sldMkLst>
      </pc:sldChg>
      <pc:sldChg chg="modSp mod">
        <pc:chgData name="Andy Rolleri" userId="e1da43d2-c367-4dbd-acbf-5e2bc2534b3f" providerId="ADAL" clId="{345085E7-4A3C-4EDC-AE62-5E49467331FF}" dt="2022-01-11T21:46:50.049" v="0" actId="2085"/>
        <pc:sldMkLst>
          <pc:docMk/>
          <pc:sldMk cId="2089755155" sldId="963"/>
        </pc:sldMkLst>
        <pc:spChg chg="mod">
          <ac:chgData name="Andy Rolleri" userId="e1da43d2-c367-4dbd-acbf-5e2bc2534b3f" providerId="ADAL" clId="{345085E7-4A3C-4EDC-AE62-5E49467331FF}" dt="2022-01-11T21:46:50.049" v="0" actId="2085"/>
          <ac:spMkLst>
            <pc:docMk/>
            <pc:sldMk cId="2089755155" sldId="963"/>
            <ac:spMk id="6" creationId="{F69AAAD1-5AC7-AE44-BA4E-B4EAFDC384D9}"/>
          </ac:spMkLst>
        </pc:spChg>
      </pc:sldChg>
      <pc:sldChg chg="modSp mod">
        <pc:chgData name="Andy Rolleri" userId="e1da43d2-c367-4dbd-acbf-5e2bc2534b3f" providerId="ADAL" clId="{345085E7-4A3C-4EDC-AE62-5E49467331FF}" dt="2022-01-11T21:50:00.671" v="85" actId="6549"/>
        <pc:sldMkLst>
          <pc:docMk/>
          <pc:sldMk cId="2837791259" sldId="964"/>
        </pc:sldMkLst>
        <pc:spChg chg="mod">
          <ac:chgData name="Andy Rolleri" userId="e1da43d2-c367-4dbd-acbf-5e2bc2534b3f" providerId="ADAL" clId="{345085E7-4A3C-4EDC-AE62-5E49467331FF}" dt="2022-01-11T21:50:00.671" v="85" actId="6549"/>
          <ac:spMkLst>
            <pc:docMk/>
            <pc:sldMk cId="2837791259" sldId="964"/>
            <ac:spMk id="6" creationId="{F69AAAD1-5AC7-AE44-BA4E-B4EAFDC384D9}"/>
          </ac:spMkLst>
        </pc:spChg>
      </pc:sldChg>
      <pc:sldChg chg="addSp delSp modSp mod">
        <pc:chgData name="Andy Rolleri" userId="e1da43d2-c367-4dbd-acbf-5e2bc2534b3f" providerId="ADAL" clId="{345085E7-4A3C-4EDC-AE62-5E49467331FF}" dt="2022-01-11T21:52:41.231" v="92" actId="478"/>
        <pc:sldMkLst>
          <pc:docMk/>
          <pc:sldMk cId="2333888118" sldId="975"/>
        </pc:sldMkLst>
        <pc:picChg chg="add del mod">
          <ac:chgData name="Andy Rolleri" userId="e1da43d2-c367-4dbd-acbf-5e2bc2534b3f" providerId="ADAL" clId="{345085E7-4A3C-4EDC-AE62-5E49467331FF}" dt="2022-01-11T21:52:41.231" v="92" actId="478"/>
          <ac:picMkLst>
            <pc:docMk/>
            <pc:sldMk cId="2333888118" sldId="975"/>
            <ac:picMk id="3" creationId="{D14A6F90-3317-475E-9A4B-7D0D0ECBE5FC}"/>
          </ac:picMkLst>
        </pc:picChg>
      </pc:sldChg>
      <pc:sldChg chg="modSp add mod">
        <pc:chgData name="Andy Rolleri" userId="e1da43d2-c367-4dbd-acbf-5e2bc2534b3f" providerId="ADAL" clId="{345085E7-4A3C-4EDC-AE62-5E49467331FF}" dt="2022-01-12T01:52:33.214" v="342" actId="20577"/>
        <pc:sldMkLst>
          <pc:docMk/>
          <pc:sldMk cId="657372676" sldId="982"/>
        </pc:sldMkLst>
        <pc:spChg chg="mod">
          <ac:chgData name="Andy Rolleri" userId="e1da43d2-c367-4dbd-acbf-5e2bc2534b3f" providerId="ADAL" clId="{345085E7-4A3C-4EDC-AE62-5E49467331FF}" dt="2022-01-12T00:40:11.207" v="199" actId="20577"/>
          <ac:spMkLst>
            <pc:docMk/>
            <pc:sldMk cId="657372676" sldId="982"/>
            <ac:spMk id="4" creationId="{790CE8DC-D438-9940-BC94-405D5E56E376}"/>
          </ac:spMkLst>
        </pc:spChg>
        <pc:spChg chg="mod">
          <ac:chgData name="Andy Rolleri" userId="e1da43d2-c367-4dbd-acbf-5e2bc2534b3f" providerId="ADAL" clId="{345085E7-4A3C-4EDC-AE62-5E49467331FF}" dt="2022-01-12T01:52:33.214" v="342" actId="20577"/>
          <ac:spMkLst>
            <pc:docMk/>
            <pc:sldMk cId="657372676" sldId="982"/>
            <ac:spMk id="6" creationId="{F69AAAD1-5AC7-AE44-BA4E-B4EAFDC384D9}"/>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2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210A146-817B-D848-A204-DEEA25B5A195}"/>
              </a:ext>
            </a:extLst>
          </p:cNvPr>
          <p:cNvSpPr>
            <a:spLocks noGrp="1"/>
          </p:cNvSpPr>
          <p:nvPr>
            <p:ph type="hdr" sz="quarter"/>
          </p:nvPr>
        </p:nvSpPr>
        <p:spPr>
          <a:xfrm>
            <a:off x="1" y="0"/>
            <a:ext cx="3077739" cy="469424"/>
          </a:xfrm>
          <a:prstGeom prst="rect">
            <a:avLst/>
          </a:prstGeom>
        </p:spPr>
        <p:txBody>
          <a:bodyPr vert="horz" lIns="94230" tIns="47115" rIns="94230" bIns="47115" rtlCol="0"/>
          <a:lstStyle>
            <a:lvl1pPr algn="l" fontAlgn="auto">
              <a:spcBef>
                <a:spcPts val="0"/>
              </a:spcBef>
              <a:spcAft>
                <a:spcPts val="0"/>
              </a:spcAft>
              <a:defRPr sz="1200" smtClean="0">
                <a:latin typeface="+mn-lt"/>
                <a:ea typeface="+mn-ea"/>
              </a:defRPr>
            </a:lvl1pPr>
          </a:lstStyle>
          <a:p>
            <a:pPr>
              <a:defRPr/>
            </a:pPr>
            <a:endParaRPr lang="en-US" dirty="0"/>
          </a:p>
        </p:txBody>
      </p:sp>
      <p:sp>
        <p:nvSpPr>
          <p:cNvPr id="3" name="Date Placeholder 2">
            <a:extLst>
              <a:ext uri="{FF2B5EF4-FFF2-40B4-BE49-F238E27FC236}">
                <a16:creationId xmlns:a16="http://schemas.microsoft.com/office/drawing/2014/main" id="{155B38F5-D6A0-6245-850E-EA2A345EB908}"/>
              </a:ext>
            </a:extLst>
          </p:cNvPr>
          <p:cNvSpPr>
            <a:spLocks noGrp="1"/>
          </p:cNvSpPr>
          <p:nvPr>
            <p:ph type="dt" sz="quarter" idx="1"/>
          </p:nvPr>
        </p:nvSpPr>
        <p:spPr>
          <a:xfrm>
            <a:off x="4023093" y="0"/>
            <a:ext cx="3077739" cy="469424"/>
          </a:xfrm>
          <a:prstGeom prst="rect">
            <a:avLst/>
          </a:prstGeom>
        </p:spPr>
        <p:txBody>
          <a:bodyPr vert="horz" wrap="square" lIns="94230" tIns="47115" rIns="94230" bIns="47115" numCol="1" anchor="t" anchorCtr="0" compatLnSpc="1">
            <a:prstTxWarp prst="textNoShape">
              <a:avLst/>
            </a:prstTxWarp>
          </a:bodyPr>
          <a:lstStyle>
            <a:lvl1pPr algn="r">
              <a:defRPr sz="1200">
                <a:latin typeface="Calibri" panose="020F0502020204030204" pitchFamily="34" charset="0"/>
              </a:defRPr>
            </a:lvl1pPr>
          </a:lstStyle>
          <a:p>
            <a:fld id="{B6E99EB7-8867-9F41-96C2-6D5955D03279}" type="datetimeFigureOut">
              <a:rPr lang="en-US" altLang="en-US"/>
              <a:pPr/>
              <a:t>1/11/2022</a:t>
            </a:fld>
            <a:endParaRPr lang="en-US" altLang="en-US" dirty="0"/>
          </a:p>
        </p:txBody>
      </p:sp>
      <p:sp>
        <p:nvSpPr>
          <p:cNvPr id="4" name="Footer Placeholder 3">
            <a:extLst>
              <a:ext uri="{FF2B5EF4-FFF2-40B4-BE49-F238E27FC236}">
                <a16:creationId xmlns:a16="http://schemas.microsoft.com/office/drawing/2014/main" id="{7F4CAAAC-69CE-3A42-B001-8B06C8417D26}"/>
              </a:ext>
            </a:extLst>
          </p:cNvPr>
          <p:cNvSpPr>
            <a:spLocks noGrp="1"/>
          </p:cNvSpPr>
          <p:nvPr>
            <p:ph type="ftr" sz="quarter" idx="2"/>
          </p:nvPr>
        </p:nvSpPr>
        <p:spPr>
          <a:xfrm>
            <a:off x="1" y="8917421"/>
            <a:ext cx="3077739" cy="469424"/>
          </a:xfrm>
          <a:prstGeom prst="rect">
            <a:avLst/>
          </a:prstGeom>
        </p:spPr>
        <p:txBody>
          <a:bodyPr vert="horz" lIns="94230" tIns="47115" rIns="94230" bIns="47115" rtlCol="0" anchor="b"/>
          <a:lstStyle>
            <a:lvl1pPr algn="l" fontAlgn="auto">
              <a:spcBef>
                <a:spcPts val="0"/>
              </a:spcBef>
              <a:spcAft>
                <a:spcPts val="0"/>
              </a:spcAft>
              <a:defRPr sz="1200" smtClean="0">
                <a:latin typeface="+mn-lt"/>
                <a:ea typeface="+mn-ea"/>
              </a:defRPr>
            </a:lvl1pPr>
          </a:lstStyle>
          <a:p>
            <a:pPr>
              <a:defRPr/>
            </a:pPr>
            <a:endParaRPr lang="en-US" dirty="0"/>
          </a:p>
        </p:txBody>
      </p:sp>
      <p:sp>
        <p:nvSpPr>
          <p:cNvPr id="5" name="Slide Number Placeholder 4">
            <a:extLst>
              <a:ext uri="{FF2B5EF4-FFF2-40B4-BE49-F238E27FC236}">
                <a16:creationId xmlns:a16="http://schemas.microsoft.com/office/drawing/2014/main" id="{2B5EE5F8-5F76-5943-A2D7-85352CBF711C}"/>
              </a:ext>
            </a:extLst>
          </p:cNvPr>
          <p:cNvSpPr>
            <a:spLocks noGrp="1"/>
          </p:cNvSpPr>
          <p:nvPr>
            <p:ph type="sldNum" sz="quarter" idx="3"/>
          </p:nvPr>
        </p:nvSpPr>
        <p:spPr>
          <a:xfrm>
            <a:off x="4023093" y="8917421"/>
            <a:ext cx="3077739" cy="469424"/>
          </a:xfrm>
          <a:prstGeom prst="rect">
            <a:avLst/>
          </a:prstGeom>
        </p:spPr>
        <p:txBody>
          <a:bodyPr vert="horz" wrap="square" lIns="94230" tIns="47115" rIns="94230" bIns="47115" numCol="1" anchor="b" anchorCtr="0" compatLnSpc="1">
            <a:prstTxWarp prst="textNoShape">
              <a:avLst/>
            </a:prstTxWarp>
          </a:bodyPr>
          <a:lstStyle>
            <a:lvl1pPr algn="r">
              <a:defRPr sz="1200">
                <a:latin typeface="Calibri" panose="020F0502020204030204" pitchFamily="34" charset="0"/>
              </a:defRPr>
            </a:lvl1pPr>
          </a:lstStyle>
          <a:p>
            <a:fld id="{58B15957-B3A0-0943-A309-DFB1E8077BE2}" type="slidenum">
              <a:rPr lang="en-US" altLang="en-US"/>
              <a:pPr/>
              <a:t>‹#›</a:t>
            </a:fld>
            <a:endParaRPr lang="en-US" alt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15B694E-5E49-D04E-95F2-DE555586758D}"/>
              </a:ext>
            </a:extLst>
          </p:cNvPr>
          <p:cNvSpPr>
            <a:spLocks noGrp="1"/>
          </p:cNvSpPr>
          <p:nvPr>
            <p:ph type="hdr" sz="quarter"/>
          </p:nvPr>
        </p:nvSpPr>
        <p:spPr>
          <a:xfrm>
            <a:off x="1" y="0"/>
            <a:ext cx="3077739" cy="469424"/>
          </a:xfrm>
          <a:prstGeom prst="rect">
            <a:avLst/>
          </a:prstGeom>
        </p:spPr>
        <p:txBody>
          <a:bodyPr vert="horz" lIns="94230" tIns="47115" rIns="94230" bIns="47115" rtlCol="0"/>
          <a:lstStyle>
            <a:lvl1pPr algn="l" fontAlgn="auto">
              <a:spcBef>
                <a:spcPts val="0"/>
              </a:spcBef>
              <a:spcAft>
                <a:spcPts val="0"/>
              </a:spcAft>
              <a:defRPr sz="1200" smtClean="0">
                <a:latin typeface="+mn-lt"/>
                <a:ea typeface="+mn-ea"/>
              </a:defRPr>
            </a:lvl1pPr>
          </a:lstStyle>
          <a:p>
            <a:pPr>
              <a:defRPr/>
            </a:pPr>
            <a:endParaRPr lang="en-US" dirty="0"/>
          </a:p>
        </p:txBody>
      </p:sp>
      <p:sp>
        <p:nvSpPr>
          <p:cNvPr id="3" name="Date Placeholder 2">
            <a:extLst>
              <a:ext uri="{FF2B5EF4-FFF2-40B4-BE49-F238E27FC236}">
                <a16:creationId xmlns:a16="http://schemas.microsoft.com/office/drawing/2014/main" id="{C9716B29-9B55-E848-9B36-6ECEA5CE1777}"/>
              </a:ext>
            </a:extLst>
          </p:cNvPr>
          <p:cNvSpPr>
            <a:spLocks noGrp="1"/>
          </p:cNvSpPr>
          <p:nvPr>
            <p:ph type="dt" idx="1"/>
          </p:nvPr>
        </p:nvSpPr>
        <p:spPr>
          <a:xfrm>
            <a:off x="4023093" y="0"/>
            <a:ext cx="3077739" cy="469424"/>
          </a:xfrm>
          <a:prstGeom prst="rect">
            <a:avLst/>
          </a:prstGeom>
        </p:spPr>
        <p:txBody>
          <a:bodyPr vert="horz" wrap="square" lIns="94230" tIns="47115" rIns="94230" bIns="47115" numCol="1" anchor="t" anchorCtr="0" compatLnSpc="1">
            <a:prstTxWarp prst="textNoShape">
              <a:avLst/>
            </a:prstTxWarp>
          </a:bodyPr>
          <a:lstStyle>
            <a:lvl1pPr algn="r">
              <a:defRPr sz="1200">
                <a:latin typeface="Calibri" panose="020F0502020204030204" pitchFamily="34" charset="0"/>
              </a:defRPr>
            </a:lvl1pPr>
          </a:lstStyle>
          <a:p>
            <a:fld id="{FF788762-3518-464E-9607-57A9A6886470}" type="datetimeFigureOut">
              <a:rPr lang="en-US" altLang="en-US"/>
              <a:pPr/>
              <a:t>1/11/2022</a:t>
            </a:fld>
            <a:endParaRPr lang="en-US" altLang="en-US" dirty="0"/>
          </a:p>
        </p:txBody>
      </p:sp>
      <p:sp>
        <p:nvSpPr>
          <p:cNvPr id="4" name="Slide Image Placeholder 3">
            <a:extLst>
              <a:ext uri="{FF2B5EF4-FFF2-40B4-BE49-F238E27FC236}">
                <a16:creationId xmlns:a16="http://schemas.microsoft.com/office/drawing/2014/main" id="{8519D6F9-A723-5447-AFBC-6C69670C699E}"/>
              </a:ext>
            </a:extLst>
          </p:cNvPr>
          <p:cNvSpPr>
            <a:spLocks noGrp="1" noRot="1" noChangeAspect="1"/>
          </p:cNvSpPr>
          <p:nvPr>
            <p:ph type="sldImg" idx="2"/>
          </p:nvPr>
        </p:nvSpPr>
        <p:spPr>
          <a:xfrm>
            <a:off x="422275" y="704850"/>
            <a:ext cx="6257925" cy="3519488"/>
          </a:xfrm>
          <a:prstGeom prst="rect">
            <a:avLst/>
          </a:prstGeom>
          <a:noFill/>
          <a:ln w="12700">
            <a:solidFill>
              <a:prstClr val="black"/>
            </a:solidFill>
          </a:ln>
        </p:spPr>
        <p:txBody>
          <a:bodyPr vert="horz" lIns="94230" tIns="47115" rIns="94230" bIns="47115" rtlCol="0" anchor="ctr"/>
          <a:lstStyle/>
          <a:p>
            <a:pPr lvl="0"/>
            <a:endParaRPr lang="en-US" noProof="0" dirty="0"/>
          </a:p>
        </p:txBody>
      </p:sp>
      <p:sp>
        <p:nvSpPr>
          <p:cNvPr id="5" name="Notes Placeholder 4">
            <a:extLst>
              <a:ext uri="{FF2B5EF4-FFF2-40B4-BE49-F238E27FC236}">
                <a16:creationId xmlns:a16="http://schemas.microsoft.com/office/drawing/2014/main" id="{D1E3BA34-CF21-DD40-95EA-38AA3C6010CF}"/>
              </a:ext>
            </a:extLst>
          </p:cNvPr>
          <p:cNvSpPr>
            <a:spLocks noGrp="1"/>
          </p:cNvSpPr>
          <p:nvPr>
            <p:ph type="body" sz="quarter" idx="3"/>
          </p:nvPr>
        </p:nvSpPr>
        <p:spPr>
          <a:xfrm>
            <a:off x="710248" y="4459526"/>
            <a:ext cx="5681980" cy="4224814"/>
          </a:xfrm>
          <a:prstGeom prst="rect">
            <a:avLst/>
          </a:prstGeom>
        </p:spPr>
        <p:txBody>
          <a:bodyPr vert="horz" lIns="94230" tIns="47115" rIns="94230" bIns="47115"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75BC5E32-67E6-994B-BBBA-57BC9ED9D053}"/>
              </a:ext>
            </a:extLst>
          </p:cNvPr>
          <p:cNvSpPr>
            <a:spLocks noGrp="1"/>
          </p:cNvSpPr>
          <p:nvPr>
            <p:ph type="ftr" sz="quarter" idx="4"/>
          </p:nvPr>
        </p:nvSpPr>
        <p:spPr>
          <a:xfrm>
            <a:off x="1" y="8917421"/>
            <a:ext cx="3077739" cy="469424"/>
          </a:xfrm>
          <a:prstGeom prst="rect">
            <a:avLst/>
          </a:prstGeom>
        </p:spPr>
        <p:txBody>
          <a:bodyPr vert="horz" lIns="94230" tIns="47115" rIns="94230" bIns="47115" rtlCol="0" anchor="b"/>
          <a:lstStyle>
            <a:lvl1pPr algn="l" fontAlgn="auto">
              <a:spcBef>
                <a:spcPts val="0"/>
              </a:spcBef>
              <a:spcAft>
                <a:spcPts val="0"/>
              </a:spcAft>
              <a:defRPr sz="1200" smtClean="0">
                <a:latin typeface="+mn-lt"/>
                <a:ea typeface="+mn-ea"/>
              </a:defRPr>
            </a:lvl1pPr>
          </a:lstStyle>
          <a:p>
            <a:pPr>
              <a:defRPr/>
            </a:pPr>
            <a:endParaRPr lang="en-US" dirty="0"/>
          </a:p>
        </p:txBody>
      </p:sp>
      <p:sp>
        <p:nvSpPr>
          <p:cNvPr id="7" name="Slide Number Placeholder 6">
            <a:extLst>
              <a:ext uri="{FF2B5EF4-FFF2-40B4-BE49-F238E27FC236}">
                <a16:creationId xmlns:a16="http://schemas.microsoft.com/office/drawing/2014/main" id="{9AE211E0-87A9-694F-942B-D5ABBB02A06C}"/>
              </a:ext>
            </a:extLst>
          </p:cNvPr>
          <p:cNvSpPr>
            <a:spLocks noGrp="1"/>
          </p:cNvSpPr>
          <p:nvPr>
            <p:ph type="sldNum" sz="quarter" idx="5"/>
          </p:nvPr>
        </p:nvSpPr>
        <p:spPr>
          <a:xfrm>
            <a:off x="4023093" y="8917421"/>
            <a:ext cx="3077739" cy="469424"/>
          </a:xfrm>
          <a:prstGeom prst="rect">
            <a:avLst/>
          </a:prstGeom>
        </p:spPr>
        <p:txBody>
          <a:bodyPr vert="horz" wrap="square" lIns="94230" tIns="47115" rIns="94230" bIns="47115" numCol="1" anchor="b" anchorCtr="0" compatLnSpc="1">
            <a:prstTxWarp prst="textNoShape">
              <a:avLst/>
            </a:prstTxWarp>
          </a:bodyPr>
          <a:lstStyle>
            <a:lvl1pPr algn="r">
              <a:defRPr sz="1200">
                <a:latin typeface="Calibri" panose="020F0502020204030204" pitchFamily="34" charset="0"/>
              </a:defRPr>
            </a:lvl1pPr>
          </a:lstStyle>
          <a:p>
            <a:fld id="{6791423E-9008-7E46-B477-FE6C28E1CED1}" type="slidenum">
              <a:rPr lang="en-US" altLang="en-US"/>
              <a:pPr/>
              <a:t>‹#›</a:t>
            </a:fld>
            <a:endParaRPr lang="en-US" altLang="en-US" dirty="0"/>
          </a:p>
        </p:txBody>
      </p:sp>
    </p:spTree>
  </p:cSld>
  <p:clrMap bg1="lt1" tx1="dk1" bg2="lt2" tx2="dk2" accent1="accent1" accent2="accent2" accent3="accent3" accent4="accent4" accent5="accent5" accent6="accent6" hlink="hlink" folHlink="folHlink"/>
  <p:hf hdr="0" ftr="0" dt="0"/>
  <p:notesStyle>
    <a:lvl1pPr algn="l" defTabSz="457200" rtl="0" fontAlgn="base">
      <a:spcBef>
        <a:spcPct val="30000"/>
      </a:spcBef>
      <a:spcAft>
        <a:spcPct val="0"/>
      </a:spcAft>
      <a:defRPr sz="1200" kern="1200">
        <a:solidFill>
          <a:schemeClr val="tx1"/>
        </a:solidFill>
        <a:latin typeface="+mn-lt"/>
        <a:ea typeface="ＭＳ Ｐゴシック" panose="020B0600070205080204" pitchFamily="34" charset="-128"/>
        <a:cs typeface="+mn-cs"/>
      </a:defRPr>
    </a:lvl1pPr>
    <a:lvl2pPr marL="457200" algn="l" defTabSz="457200" rtl="0" fontAlgn="base">
      <a:spcBef>
        <a:spcPct val="30000"/>
      </a:spcBef>
      <a:spcAft>
        <a:spcPct val="0"/>
      </a:spcAft>
      <a:defRPr sz="1200" kern="1200">
        <a:solidFill>
          <a:schemeClr val="tx1"/>
        </a:solidFill>
        <a:latin typeface="+mn-lt"/>
        <a:ea typeface="ＭＳ Ｐゴシック" panose="020B0600070205080204" pitchFamily="34" charset="-128"/>
        <a:cs typeface="+mn-cs"/>
      </a:defRPr>
    </a:lvl2pPr>
    <a:lvl3pPr marL="914400" algn="l" defTabSz="457200" rtl="0" fontAlgn="base">
      <a:spcBef>
        <a:spcPct val="30000"/>
      </a:spcBef>
      <a:spcAft>
        <a:spcPct val="0"/>
      </a:spcAft>
      <a:defRPr sz="1200" kern="1200">
        <a:solidFill>
          <a:schemeClr val="tx1"/>
        </a:solidFill>
        <a:latin typeface="+mn-lt"/>
        <a:ea typeface="ＭＳ Ｐゴシック" panose="020B0600070205080204" pitchFamily="34" charset="-128"/>
        <a:cs typeface="+mn-cs"/>
      </a:defRPr>
    </a:lvl3pPr>
    <a:lvl4pPr marL="1371600" algn="l" defTabSz="457200" rtl="0" fontAlgn="base">
      <a:spcBef>
        <a:spcPct val="30000"/>
      </a:spcBef>
      <a:spcAft>
        <a:spcPct val="0"/>
      </a:spcAft>
      <a:defRPr sz="1200" kern="1200">
        <a:solidFill>
          <a:schemeClr val="tx1"/>
        </a:solidFill>
        <a:latin typeface="+mn-lt"/>
        <a:ea typeface="ＭＳ Ｐゴシック" panose="020B0600070205080204" pitchFamily="34" charset="-128"/>
        <a:cs typeface="+mn-cs"/>
      </a:defRPr>
    </a:lvl4pPr>
    <a:lvl5pPr marL="1828800" algn="l" defTabSz="457200" rtl="0" fontAlgn="base">
      <a:spcBef>
        <a:spcPct val="30000"/>
      </a:spcBef>
      <a:spcAft>
        <a:spcPct val="0"/>
      </a:spcAft>
      <a:defRPr sz="1200" kern="1200">
        <a:solidFill>
          <a:schemeClr val="tx1"/>
        </a:solidFill>
        <a:latin typeface="+mn-lt"/>
        <a:ea typeface="ＭＳ Ｐゴシック" panose="020B0600070205080204"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91423E-9008-7E46-B477-FE6C28E1CED1}" type="slidenum">
              <a:rPr lang="en-US" altLang="en-US" smtClean="0"/>
              <a:pPr/>
              <a:t>1</a:t>
            </a:fld>
            <a:endParaRPr lang="en-US" altLang="en-US" dirty="0"/>
          </a:p>
        </p:txBody>
      </p:sp>
    </p:spTree>
    <p:extLst>
      <p:ext uri="{BB962C8B-B14F-4D97-AF65-F5344CB8AC3E}">
        <p14:creationId xmlns:p14="http://schemas.microsoft.com/office/powerpoint/2010/main" val="27495618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194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65521">
              <a:defRPr/>
            </a:pPr>
            <a:fld id="{6791423E-9008-7E46-B477-FE6C28E1CED1}" type="slidenum">
              <a:rPr lang="en-US" altLang="en-US">
                <a:solidFill>
                  <a:prstClr val="black"/>
                </a:solidFill>
              </a:rPr>
              <a:pPr defTabSz="465521">
                <a:defRPr/>
              </a:pPr>
              <a:t>10</a:t>
            </a:fld>
            <a:endParaRPr lang="en-US" altLang="en-US" dirty="0">
              <a:solidFill>
                <a:prstClr val="black"/>
              </a:solidFill>
            </a:endParaRPr>
          </a:p>
        </p:txBody>
      </p:sp>
    </p:spTree>
    <p:extLst>
      <p:ext uri="{BB962C8B-B14F-4D97-AF65-F5344CB8AC3E}">
        <p14:creationId xmlns:p14="http://schemas.microsoft.com/office/powerpoint/2010/main" val="35512714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194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65521">
              <a:defRPr/>
            </a:pPr>
            <a:fld id="{6791423E-9008-7E46-B477-FE6C28E1CED1}" type="slidenum">
              <a:rPr lang="en-US" altLang="en-US">
                <a:solidFill>
                  <a:prstClr val="black"/>
                </a:solidFill>
              </a:rPr>
              <a:pPr defTabSz="465521">
                <a:defRPr/>
              </a:pPr>
              <a:t>11</a:t>
            </a:fld>
            <a:endParaRPr lang="en-US" altLang="en-US" dirty="0">
              <a:solidFill>
                <a:prstClr val="black"/>
              </a:solidFill>
            </a:endParaRPr>
          </a:p>
        </p:txBody>
      </p:sp>
    </p:spTree>
    <p:extLst>
      <p:ext uri="{BB962C8B-B14F-4D97-AF65-F5344CB8AC3E}">
        <p14:creationId xmlns:p14="http://schemas.microsoft.com/office/powerpoint/2010/main" val="29839339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194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65521">
              <a:defRPr/>
            </a:pPr>
            <a:fld id="{6791423E-9008-7E46-B477-FE6C28E1CED1}" type="slidenum">
              <a:rPr lang="en-US" altLang="en-US">
                <a:solidFill>
                  <a:prstClr val="black"/>
                </a:solidFill>
              </a:rPr>
              <a:pPr defTabSz="465521">
                <a:defRPr/>
              </a:pPr>
              <a:t>12</a:t>
            </a:fld>
            <a:endParaRPr lang="en-US" altLang="en-US" dirty="0">
              <a:solidFill>
                <a:prstClr val="black"/>
              </a:solidFill>
            </a:endParaRPr>
          </a:p>
        </p:txBody>
      </p:sp>
    </p:spTree>
    <p:extLst>
      <p:ext uri="{BB962C8B-B14F-4D97-AF65-F5344CB8AC3E}">
        <p14:creationId xmlns:p14="http://schemas.microsoft.com/office/powerpoint/2010/main" val="31103240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194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65521">
              <a:defRPr/>
            </a:pPr>
            <a:fld id="{6791423E-9008-7E46-B477-FE6C28E1CED1}" type="slidenum">
              <a:rPr lang="en-US" altLang="en-US">
                <a:solidFill>
                  <a:prstClr val="black"/>
                </a:solidFill>
              </a:rPr>
              <a:pPr defTabSz="465521">
                <a:defRPr/>
              </a:pPr>
              <a:t>13</a:t>
            </a:fld>
            <a:endParaRPr lang="en-US" altLang="en-US" dirty="0">
              <a:solidFill>
                <a:prstClr val="black"/>
              </a:solidFill>
            </a:endParaRPr>
          </a:p>
        </p:txBody>
      </p:sp>
    </p:spTree>
    <p:extLst>
      <p:ext uri="{BB962C8B-B14F-4D97-AF65-F5344CB8AC3E}">
        <p14:creationId xmlns:p14="http://schemas.microsoft.com/office/powerpoint/2010/main" val="21843507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194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65521">
              <a:defRPr/>
            </a:pPr>
            <a:fld id="{6791423E-9008-7E46-B477-FE6C28E1CED1}" type="slidenum">
              <a:rPr lang="en-US" altLang="en-US">
                <a:solidFill>
                  <a:prstClr val="black"/>
                </a:solidFill>
              </a:rPr>
              <a:pPr defTabSz="465521">
                <a:defRPr/>
              </a:pPr>
              <a:t>14</a:t>
            </a:fld>
            <a:endParaRPr lang="en-US" altLang="en-US" dirty="0">
              <a:solidFill>
                <a:prstClr val="black"/>
              </a:solidFill>
            </a:endParaRPr>
          </a:p>
        </p:txBody>
      </p:sp>
    </p:spTree>
    <p:extLst>
      <p:ext uri="{BB962C8B-B14F-4D97-AF65-F5344CB8AC3E}">
        <p14:creationId xmlns:p14="http://schemas.microsoft.com/office/powerpoint/2010/main" val="31498790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194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65521">
              <a:defRPr/>
            </a:pPr>
            <a:fld id="{6791423E-9008-7E46-B477-FE6C28E1CED1}" type="slidenum">
              <a:rPr lang="en-US" altLang="en-US">
                <a:solidFill>
                  <a:prstClr val="black"/>
                </a:solidFill>
              </a:rPr>
              <a:pPr defTabSz="465521">
                <a:defRPr/>
              </a:pPr>
              <a:t>15</a:t>
            </a:fld>
            <a:endParaRPr lang="en-US" altLang="en-US" dirty="0">
              <a:solidFill>
                <a:prstClr val="black"/>
              </a:solidFill>
            </a:endParaRPr>
          </a:p>
        </p:txBody>
      </p:sp>
    </p:spTree>
    <p:extLst>
      <p:ext uri="{BB962C8B-B14F-4D97-AF65-F5344CB8AC3E}">
        <p14:creationId xmlns:p14="http://schemas.microsoft.com/office/powerpoint/2010/main" val="2634583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194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65521">
              <a:defRPr/>
            </a:pPr>
            <a:fld id="{6791423E-9008-7E46-B477-FE6C28E1CED1}" type="slidenum">
              <a:rPr lang="en-US" altLang="en-US">
                <a:solidFill>
                  <a:prstClr val="black"/>
                </a:solidFill>
              </a:rPr>
              <a:pPr defTabSz="465521">
                <a:defRPr/>
              </a:pPr>
              <a:t>16</a:t>
            </a:fld>
            <a:endParaRPr lang="en-US" altLang="en-US" dirty="0">
              <a:solidFill>
                <a:prstClr val="black"/>
              </a:solidFill>
            </a:endParaRPr>
          </a:p>
        </p:txBody>
      </p:sp>
    </p:spTree>
    <p:extLst>
      <p:ext uri="{BB962C8B-B14F-4D97-AF65-F5344CB8AC3E}">
        <p14:creationId xmlns:p14="http://schemas.microsoft.com/office/powerpoint/2010/main" val="3965044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194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65521">
              <a:defRPr/>
            </a:pPr>
            <a:fld id="{6791423E-9008-7E46-B477-FE6C28E1CED1}" type="slidenum">
              <a:rPr lang="en-US" altLang="en-US">
                <a:solidFill>
                  <a:prstClr val="black"/>
                </a:solidFill>
              </a:rPr>
              <a:pPr defTabSz="465521">
                <a:defRPr/>
              </a:pPr>
              <a:t>17</a:t>
            </a:fld>
            <a:endParaRPr lang="en-US" altLang="en-US" dirty="0">
              <a:solidFill>
                <a:prstClr val="black"/>
              </a:solidFill>
            </a:endParaRPr>
          </a:p>
        </p:txBody>
      </p:sp>
    </p:spTree>
    <p:extLst>
      <p:ext uri="{BB962C8B-B14F-4D97-AF65-F5344CB8AC3E}">
        <p14:creationId xmlns:p14="http://schemas.microsoft.com/office/powerpoint/2010/main" val="8142946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194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65521">
              <a:defRPr/>
            </a:pPr>
            <a:fld id="{6791423E-9008-7E46-B477-FE6C28E1CED1}" type="slidenum">
              <a:rPr lang="en-US" altLang="en-US">
                <a:solidFill>
                  <a:prstClr val="black"/>
                </a:solidFill>
              </a:rPr>
              <a:pPr defTabSz="465521">
                <a:defRPr/>
              </a:pPr>
              <a:t>18</a:t>
            </a:fld>
            <a:endParaRPr lang="en-US" altLang="en-US" dirty="0">
              <a:solidFill>
                <a:prstClr val="black"/>
              </a:solidFill>
            </a:endParaRPr>
          </a:p>
        </p:txBody>
      </p:sp>
    </p:spTree>
    <p:extLst>
      <p:ext uri="{BB962C8B-B14F-4D97-AF65-F5344CB8AC3E}">
        <p14:creationId xmlns:p14="http://schemas.microsoft.com/office/powerpoint/2010/main" val="14976413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194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65521">
              <a:defRPr/>
            </a:pPr>
            <a:fld id="{6791423E-9008-7E46-B477-FE6C28E1CED1}" type="slidenum">
              <a:rPr lang="en-US" altLang="en-US">
                <a:solidFill>
                  <a:prstClr val="black"/>
                </a:solidFill>
              </a:rPr>
              <a:pPr defTabSz="465521">
                <a:defRPr/>
              </a:pPr>
              <a:t>19</a:t>
            </a:fld>
            <a:endParaRPr lang="en-US" altLang="en-US" dirty="0">
              <a:solidFill>
                <a:prstClr val="black"/>
              </a:solidFill>
            </a:endParaRPr>
          </a:p>
        </p:txBody>
      </p:sp>
    </p:spTree>
    <p:extLst>
      <p:ext uri="{BB962C8B-B14F-4D97-AF65-F5344CB8AC3E}">
        <p14:creationId xmlns:p14="http://schemas.microsoft.com/office/powerpoint/2010/main" val="6350018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194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65521">
              <a:defRPr/>
            </a:pPr>
            <a:fld id="{6791423E-9008-7E46-B477-FE6C28E1CED1}" type="slidenum">
              <a:rPr lang="en-US" altLang="en-US">
                <a:solidFill>
                  <a:prstClr val="black"/>
                </a:solidFill>
              </a:rPr>
              <a:pPr defTabSz="465521">
                <a:defRPr/>
              </a:pPr>
              <a:t>2</a:t>
            </a:fld>
            <a:endParaRPr lang="en-US" altLang="en-US" dirty="0">
              <a:solidFill>
                <a:prstClr val="black"/>
              </a:solidFill>
            </a:endParaRPr>
          </a:p>
        </p:txBody>
      </p:sp>
    </p:spTree>
    <p:extLst>
      <p:ext uri="{BB962C8B-B14F-4D97-AF65-F5344CB8AC3E}">
        <p14:creationId xmlns:p14="http://schemas.microsoft.com/office/powerpoint/2010/main" val="33167646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194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65521">
              <a:defRPr/>
            </a:pPr>
            <a:fld id="{6791423E-9008-7E46-B477-FE6C28E1CED1}" type="slidenum">
              <a:rPr lang="en-US" altLang="en-US">
                <a:solidFill>
                  <a:prstClr val="black"/>
                </a:solidFill>
              </a:rPr>
              <a:pPr defTabSz="465521">
                <a:defRPr/>
              </a:pPr>
              <a:t>20</a:t>
            </a:fld>
            <a:endParaRPr lang="en-US" altLang="en-US" dirty="0">
              <a:solidFill>
                <a:prstClr val="black"/>
              </a:solidFill>
            </a:endParaRPr>
          </a:p>
        </p:txBody>
      </p:sp>
    </p:spTree>
    <p:extLst>
      <p:ext uri="{BB962C8B-B14F-4D97-AF65-F5344CB8AC3E}">
        <p14:creationId xmlns:p14="http://schemas.microsoft.com/office/powerpoint/2010/main" val="10189619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194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65521">
              <a:defRPr/>
            </a:pPr>
            <a:fld id="{6791423E-9008-7E46-B477-FE6C28E1CED1}" type="slidenum">
              <a:rPr lang="en-US" altLang="en-US">
                <a:solidFill>
                  <a:prstClr val="black"/>
                </a:solidFill>
              </a:rPr>
              <a:pPr defTabSz="465521">
                <a:defRPr/>
              </a:pPr>
              <a:t>23</a:t>
            </a:fld>
            <a:endParaRPr lang="en-US" altLang="en-US" dirty="0">
              <a:solidFill>
                <a:prstClr val="black"/>
              </a:solidFill>
            </a:endParaRPr>
          </a:p>
        </p:txBody>
      </p:sp>
    </p:spTree>
    <p:extLst>
      <p:ext uri="{BB962C8B-B14F-4D97-AF65-F5344CB8AC3E}">
        <p14:creationId xmlns:p14="http://schemas.microsoft.com/office/powerpoint/2010/main" val="28122598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194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65521">
              <a:defRPr/>
            </a:pPr>
            <a:fld id="{6791423E-9008-7E46-B477-FE6C28E1CED1}" type="slidenum">
              <a:rPr lang="en-US" altLang="en-US">
                <a:solidFill>
                  <a:prstClr val="black"/>
                </a:solidFill>
              </a:rPr>
              <a:pPr defTabSz="465521">
                <a:defRPr/>
              </a:pPr>
              <a:t>3</a:t>
            </a:fld>
            <a:endParaRPr lang="en-US" altLang="en-US" dirty="0">
              <a:solidFill>
                <a:prstClr val="black"/>
              </a:solidFill>
            </a:endParaRPr>
          </a:p>
        </p:txBody>
      </p:sp>
    </p:spTree>
    <p:extLst>
      <p:ext uri="{BB962C8B-B14F-4D97-AF65-F5344CB8AC3E}">
        <p14:creationId xmlns:p14="http://schemas.microsoft.com/office/powerpoint/2010/main" val="36546904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194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65521">
              <a:defRPr/>
            </a:pPr>
            <a:fld id="{6791423E-9008-7E46-B477-FE6C28E1CED1}" type="slidenum">
              <a:rPr lang="en-US" altLang="en-US">
                <a:solidFill>
                  <a:prstClr val="black"/>
                </a:solidFill>
              </a:rPr>
              <a:pPr defTabSz="465521">
                <a:defRPr/>
              </a:pPr>
              <a:t>4</a:t>
            </a:fld>
            <a:endParaRPr lang="en-US" altLang="en-US" dirty="0">
              <a:solidFill>
                <a:prstClr val="black"/>
              </a:solidFill>
            </a:endParaRPr>
          </a:p>
        </p:txBody>
      </p:sp>
    </p:spTree>
    <p:extLst>
      <p:ext uri="{BB962C8B-B14F-4D97-AF65-F5344CB8AC3E}">
        <p14:creationId xmlns:p14="http://schemas.microsoft.com/office/powerpoint/2010/main" val="22750216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19488"/>
          </a:xfrm>
        </p:spPr>
      </p:sp>
      <p:sp>
        <p:nvSpPr>
          <p:cNvPr id="3" name="Notes Placeholder 2"/>
          <p:cNvSpPr>
            <a:spLocks noGrp="1"/>
          </p:cNvSpPr>
          <p:nvPr>
            <p:ph type="body" idx="1"/>
          </p:nvPr>
        </p:nvSpPr>
        <p:spPr/>
        <p:txBody>
          <a:bodyPr/>
          <a:lstStyle/>
          <a:p>
            <a:r>
              <a:rPr lang="en-US" dirty="0"/>
              <a:t>Numbers are rounded, which is why the math looks off for $9.7 billion</a:t>
            </a:r>
          </a:p>
        </p:txBody>
      </p:sp>
      <p:sp>
        <p:nvSpPr>
          <p:cNvPr id="4" name="Slide Number Placeholder 3"/>
          <p:cNvSpPr>
            <a:spLocks noGrp="1"/>
          </p:cNvSpPr>
          <p:nvPr>
            <p:ph type="sldNum" sz="quarter" idx="5"/>
          </p:nvPr>
        </p:nvSpPr>
        <p:spPr/>
        <p:txBody>
          <a:bodyPr/>
          <a:lstStyle/>
          <a:p>
            <a:pPr defTabSz="465521">
              <a:defRPr/>
            </a:pPr>
            <a:fld id="{6791423E-9008-7E46-B477-FE6C28E1CED1}" type="slidenum">
              <a:rPr lang="en-US" altLang="en-US">
                <a:solidFill>
                  <a:prstClr val="black"/>
                </a:solidFill>
              </a:rPr>
              <a:pPr defTabSz="465521">
                <a:defRPr/>
              </a:pPr>
              <a:t>5</a:t>
            </a:fld>
            <a:endParaRPr lang="en-US" altLang="en-US" dirty="0">
              <a:solidFill>
                <a:prstClr val="black"/>
              </a:solidFill>
            </a:endParaRPr>
          </a:p>
        </p:txBody>
      </p:sp>
    </p:spTree>
    <p:extLst>
      <p:ext uri="{BB962C8B-B14F-4D97-AF65-F5344CB8AC3E}">
        <p14:creationId xmlns:p14="http://schemas.microsoft.com/office/powerpoint/2010/main" val="36373878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194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65521">
              <a:defRPr/>
            </a:pPr>
            <a:fld id="{6791423E-9008-7E46-B477-FE6C28E1CED1}" type="slidenum">
              <a:rPr lang="en-US" altLang="en-US">
                <a:solidFill>
                  <a:prstClr val="black"/>
                </a:solidFill>
              </a:rPr>
              <a:pPr defTabSz="465521">
                <a:defRPr/>
              </a:pPr>
              <a:t>6</a:t>
            </a:fld>
            <a:endParaRPr lang="en-US" altLang="en-US" dirty="0">
              <a:solidFill>
                <a:prstClr val="black"/>
              </a:solidFill>
            </a:endParaRPr>
          </a:p>
        </p:txBody>
      </p:sp>
    </p:spTree>
    <p:extLst>
      <p:ext uri="{BB962C8B-B14F-4D97-AF65-F5344CB8AC3E}">
        <p14:creationId xmlns:p14="http://schemas.microsoft.com/office/powerpoint/2010/main" val="2895872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194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65521">
              <a:defRPr/>
            </a:pPr>
            <a:fld id="{6791423E-9008-7E46-B477-FE6C28E1CED1}" type="slidenum">
              <a:rPr lang="en-US" altLang="en-US">
                <a:solidFill>
                  <a:prstClr val="black"/>
                </a:solidFill>
              </a:rPr>
              <a:pPr defTabSz="465521">
                <a:defRPr/>
              </a:pPr>
              <a:t>7</a:t>
            </a:fld>
            <a:endParaRPr lang="en-US" altLang="en-US" dirty="0">
              <a:solidFill>
                <a:prstClr val="black"/>
              </a:solidFill>
            </a:endParaRPr>
          </a:p>
        </p:txBody>
      </p:sp>
    </p:spTree>
    <p:extLst>
      <p:ext uri="{BB962C8B-B14F-4D97-AF65-F5344CB8AC3E}">
        <p14:creationId xmlns:p14="http://schemas.microsoft.com/office/powerpoint/2010/main" val="22189319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194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65521">
              <a:defRPr/>
            </a:pPr>
            <a:fld id="{6791423E-9008-7E46-B477-FE6C28E1CED1}" type="slidenum">
              <a:rPr lang="en-US" altLang="en-US">
                <a:solidFill>
                  <a:prstClr val="black"/>
                </a:solidFill>
              </a:rPr>
              <a:pPr defTabSz="465521">
                <a:defRPr/>
              </a:pPr>
              <a:t>8</a:t>
            </a:fld>
            <a:endParaRPr lang="en-US" altLang="en-US" dirty="0">
              <a:solidFill>
                <a:prstClr val="black"/>
              </a:solidFill>
            </a:endParaRPr>
          </a:p>
        </p:txBody>
      </p:sp>
    </p:spTree>
    <p:extLst>
      <p:ext uri="{BB962C8B-B14F-4D97-AF65-F5344CB8AC3E}">
        <p14:creationId xmlns:p14="http://schemas.microsoft.com/office/powerpoint/2010/main" val="35617632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194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65521">
              <a:defRPr/>
            </a:pPr>
            <a:fld id="{6791423E-9008-7E46-B477-FE6C28E1CED1}" type="slidenum">
              <a:rPr lang="en-US" altLang="en-US">
                <a:solidFill>
                  <a:prstClr val="black"/>
                </a:solidFill>
              </a:rPr>
              <a:pPr defTabSz="465521">
                <a:defRPr/>
              </a:pPr>
              <a:t>9</a:t>
            </a:fld>
            <a:endParaRPr lang="en-US" altLang="en-US" dirty="0">
              <a:solidFill>
                <a:prstClr val="black"/>
              </a:solidFill>
            </a:endParaRPr>
          </a:p>
        </p:txBody>
      </p:sp>
    </p:spTree>
    <p:extLst>
      <p:ext uri="{BB962C8B-B14F-4D97-AF65-F5344CB8AC3E}">
        <p14:creationId xmlns:p14="http://schemas.microsoft.com/office/powerpoint/2010/main" val="32175362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3819165"/>
      </p:ext>
    </p:extLst>
  </p:cSld>
  <p:clrMapOvr>
    <a:masterClrMapping/>
  </p:clrMapOvr>
  <mc:AlternateContent xmlns:mc="http://schemas.openxmlformats.org/markup-compatibility/2006" xmlns:p14="http://schemas.microsoft.com/office/powerpoint/2010/main">
    <mc:Choice Requires="p14">
      <p:transition spd="med" p14:dur="65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46949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990732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27659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9958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490281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04923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360910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46482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57125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1123E2E-D942-284E-BDCF-10EC8AAF1DF9}"/>
              </a:ext>
            </a:extLst>
          </p:cNvPr>
          <p:cNvSpPr>
            <a:spLocks noGrp="1"/>
          </p:cNvSpPr>
          <p:nvPr>
            <p:ph type="sldNum" sz="quarter" idx="12"/>
          </p:nvPr>
        </p:nvSpPr>
        <p:spPr>
          <a:xfrm>
            <a:off x="8610600" y="6356350"/>
            <a:ext cx="2743200" cy="365125"/>
          </a:xfrm>
          <a:prstGeom prst="rect">
            <a:avLst/>
          </a:prstGeom>
        </p:spPr>
        <p:txBody>
          <a:bodyPr/>
          <a:lstStyle/>
          <a:p>
            <a:fld id="{7BA7ACFD-266A-7C40-BDAD-E12DC3018717}" type="slidenum">
              <a:rPr lang="en-US" smtClean="0"/>
              <a:t>‹#›</a:t>
            </a:fld>
            <a:endParaRPr lang="en-US" dirty="0"/>
          </a:p>
        </p:txBody>
      </p:sp>
    </p:spTree>
    <p:extLst>
      <p:ext uri="{BB962C8B-B14F-4D97-AF65-F5344CB8AC3E}">
        <p14:creationId xmlns:p14="http://schemas.microsoft.com/office/powerpoint/2010/main" val="19496254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Tree>
    <p:extLst>
      <p:ext uri="{BB962C8B-B14F-4D97-AF65-F5344CB8AC3E}">
        <p14:creationId xmlns:p14="http://schemas.microsoft.com/office/powerpoint/2010/main" val="763396270"/>
      </p:ext>
    </p:extLst>
  </p:cSld>
  <p:clrMapOvr>
    <a:masterClrMapping/>
  </p:clrMapOvr>
  <mc:AlternateContent xmlns:mc="http://schemas.openxmlformats.org/markup-compatibility/2006" xmlns:p14="http://schemas.microsoft.com/office/powerpoint/2010/main">
    <mc:Choice Requires="p14">
      <p:transition spd="med" p14:dur="65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488623-76C1-4BE3-AE2C-50E06CE51F46}"/>
              </a:ext>
            </a:extLst>
          </p:cNvPr>
          <p:cNvSpPr>
            <a:spLocks noGrp="1"/>
          </p:cNvSpPr>
          <p:nvPr>
            <p:ph type="dt" sz="half" idx="10"/>
          </p:nvPr>
        </p:nvSpPr>
        <p:spPr/>
        <p:txBody>
          <a:bodyPr/>
          <a:lstStyle/>
          <a:p>
            <a:fld id="{7D90F8D6-44B1-4B83-89D8-B878C4D9A0CF}" type="datetimeFigureOut">
              <a:rPr lang="en-US" smtClean="0"/>
              <a:t>1/11/2022</a:t>
            </a:fld>
            <a:endParaRPr lang="en-US" dirty="0"/>
          </a:p>
        </p:txBody>
      </p:sp>
      <p:sp>
        <p:nvSpPr>
          <p:cNvPr id="3" name="Footer Placeholder 2">
            <a:extLst>
              <a:ext uri="{FF2B5EF4-FFF2-40B4-BE49-F238E27FC236}">
                <a16:creationId xmlns:a16="http://schemas.microsoft.com/office/drawing/2014/main" id="{6841A90E-A8C4-4BDC-BDCD-D0E1441C0288}"/>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24ED8355-921F-41B4-802F-C7E561D3952E}"/>
              </a:ext>
            </a:extLst>
          </p:cNvPr>
          <p:cNvSpPr>
            <a:spLocks noGrp="1"/>
          </p:cNvSpPr>
          <p:nvPr>
            <p:ph type="sldNum" sz="quarter" idx="12"/>
          </p:nvPr>
        </p:nvSpPr>
        <p:spPr/>
        <p:txBody>
          <a:bodyPr/>
          <a:lstStyle/>
          <a:p>
            <a:fld id="{D917947D-8306-43EB-93E8-C96B09C42E2B}" type="slidenum">
              <a:rPr lang="en-US" smtClean="0"/>
              <a:t>‹#›</a:t>
            </a:fld>
            <a:endParaRPr lang="en-US" dirty="0"/>
          </a:p>
        </p:txBody>
      </p:sp>
    </p:spTree>
    <p:extLst>
      <p:ext uri="{BB962C8B-B14F-4D97-AF65-F5344CB8AC3E}">
        <p14:creationId xmlns:p14="http://schemas.microsoft.com/office/powerpoint/2010/main" val="19983243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966410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012840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626569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nside Slide – Ligh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09C7520-1E28-B240-A21B-81E69B6F2A38}"/>
              </a:ext>
            </a:extLst>
          </p:cNvPr>
          <p:cNvSpPr>
            <a:spLocks noGrp="1"/>
          </p:cNvSpPr>
          <p:nvPr>
            <p:ph type="sldNum" sz="quarter" idx="10"/>
          </p:nvPr>
        </p:nvSpPr>
        <p:spPr/>
        <p:txBody>
          <a:bodyPr/>
          <a:lstStyle/>
          <a:p>
            <a:fld id="{E8CA2EAC-0CD8-0D4E-880D-C349C0AE03A4}" type="slidenum">
              <a:rPr lang="en-US" altLang="en-US" smtClean="0"/>
              <a:pPr/>
              <a:t>‹#›</a:t>
            </a:fld>
            <a:endParaRPr lang="en-US" altLang="en-US" dirty="0"/>
          </a:p>
        </p:txBody>
      </p:sp>
      <p:sp>
        <p:nvSpPr>
          <p:cNvPr id="4" name="Date Placeholder 3">
            <a:extLst>
              <a:ext uri="{FF2B5EF4-FFF2-40B4-BE49-F238E27FC236}">
                <a16:creationId xmlns:a16="http://schemas.microsoft.com/office/drawing/2014/main" id="{B415337B-54A1-2542-9EE4-AB7FB3DC2A30}"/>
              </a:ext>
            </a:extLst>
          </p:cNvPr>
          <p:cNvSpPr>
            <a:spLocks noGrp="1"/>
          </p:cNvSpPr>
          <p:nvPr>
            <p:ph type="dt" sz="half" idx="11"/>
          </p:nvPr>
        </p:nvSpPr>
        <p:spPr/>
        <p:txBody>
          <a:bodyPr/>
          <a:lstStyle/>
          <a:p>
            <a:fld id="{EAEA03EC-3FBD-2248-8362-FE37B34643E9}" type="datetime4">
              <a:rPr lang="en-US" altLang="en-US" smtClean="0"/>
              <a:t>January 11, 2022</a:t>
            </a:fld>
            <a:endParaRPr lang="en-US" altLang="en-US" dirty="0"/>
          </a:p>
        </p:txBody>
      </p:sp>
      <p:sp>
        <p:nvSpPr>
          <p:cNvPr id="5" name="Footer Placeholder 4">
            <a:extLst>
              <a:ext uri="{FF2B5EF4-FFF2-40B4-BE49-F238E27FC236}">
                <a16:creationId xmlns:a16="http://schemas.microsoft.com/office/drawing/2014/main" id="{5871ED4E-0486-3743-B9AA-52AABA8B5D0A}"/>
              </a:ext>
            </a:extLst>
          </p:cNvPr>
          <p:cNvSpPr>
            <a:spLocks noGrp="1"/>
          </p:cNvSpPr>
          <p:nvPr>
            <p:ph type="ftr" sz="quarter" idx="12"/>
          </p:nvPr>
        </p:nvSpPr>
        <p:spPr/>
        <p:txBody>
          <a:bodyPr/>
          <a:lstStyle/>
          <a:p>
            <a:pPr>
              <a:defRPr/>
            </a:pPr>
            <a:r>
              <a:rPr lang="en-US" dirty="0"/>
              <a:t>Name of Presentation</a:t>
            </a:r>
          </a:p>
        </p:txBody>
      </p:sp>
    </p:spTree>
    <p:extLst>
      <p:ext uri="{BB962C8B-B14F-4D97-AF65-F5344CB8AC3E}">
        <p14:creationId xmlns:p14="http://schemas.microsoft.com/office/powerpoint/2010/main" val="4179955063"/>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nside Slide – Blue">
    <p:spTree>
      <p:nvGrpSpPr>
        <p:cNvPr id="1" name=""/>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8B989C1E-12CC-F248-B79F-A6F74F680ED2}"/>
              </a:ext>
            </a:extLst>
          </p:cNvPr>
          <p:cNvSpPr>
            <a:spLocks noGrp="1"/>
          </p:cNvSpPr>
          <p:nvPr>
            <p:ph type="sldNum" sz="quarter" idx="10"/>
          </p:nvPr>
        </p:nvSpPr>
        <p:spPr>
          <a:xfrm>
            <a:off x="10051711" y="6205937"/>
            <a:ext cx="575733" cy="331932"/>
          </a:xfrm>
        </p:spPr>
        <p:txBody>
          <a:bodyPr/>
          <a:lstStyle/>
          <a:p>
            <a:fld id="{E8CA2EAC-0CD8-0D4E-880D-C349C0AE03A4}" type="slidenum">
              <a:rPr lang="en-US" altLang="en-US" smtClean="0"/>
              <a:pPr/>
              <a:t>‹#›</a:t>
            </a:fld>
            <a:endParaRPr lang="en-US" altLang="en-US" dirty="0"/>
          </a:p>
        </p:txBody>
      </p:sp>
      <p:sp>
        <p:nvSpPr>
          <p:cNvPr id="3" name="Date Placeholder 3">
            <a:extLst>
              <a:ext uri="{FF2B5EF4-FFF2-40B4-BE49-F238E27FC236}">
                <a16:creationId xmlns:a16="http://schemas.microsoft.com/office/drawing/2014/main" id="{E3A18663-89D6-7545-8078-C4E5A44C381F}"/>
              </a:ext>
            </a:extLst>
          </p:cNvPr>
          <p:cNvSpPr>
            <a:spLocks noGrp="1"/>
          </p:cNvSpPr>
          <p:nvPr>
            <p:ph type="dt" sz="half" idx="11"/>
          </p:nvPr>
        </p:nvSpPr>
        <p:spPr>
          <a:xfrm>
            <a:off x="7734450" y="6205937"/>
            <a:ext cx="2251671" cy="331932"/>
          </a:xfrm>
        </p:spPr>
        <p:txBody>
          <a:bodyPr/>
          <a:lstStyle/>
          <a:p>
            <a:fld id="{EAEA03EC-3FBD-2248-8362-FE37B34643E9}" type="datetime4">
              <a:rPr lang="en-US" altLang="en-US" smtClean="0"/>
              <a:t>January 11, 2022</a:t>
            </a:fld>
            <a:endParaRPr lang="en-US" altLang="en-US" dirty="0"/>
          </a:p>
        </p:txBody>
      </p:sp>
      <p:sp>
        <p:nvSpPr>
          <p:cNvPr id="4" name="Footer Placeholder 4">
            <a:extLst>
              <a:ext uri="{FF2B5EF4-FFF2-40B4-BE49-F238E27FC236}">
                <a16:creationId xmlns:a16="http://schemas.microsoft.com/office/drawing/2014/main" id="{BAC7AD63-46CC-6940-B3D1-45ADB4205738}"/>
              </a:ext>
            </a:extLst>
          </p:cNvPr>
          <p:cNvSpPr>
            <a:spLocks noGrp="1"/>
          </p:cNvSpPr>
          <p:nvPr>
            <p:ph type="ftr" sz="quarter" idx="12"/>
          </p:nvPr>
        </p:nvSpPr>
        <p:spPr>
          <a:xfrm>
            <a:off x="1525541" y="6205937"/>
            <a:ext cx="6143319" cy="331932"/>
          </a:xfrm>
        </p:spPr>
        <p:txBody>
          <a:bodyPr/>
          <a:lstStyle/>
          <a:p>
            <a:pPr>
              <a:defRPr/>
            </a:pPr>
            <a:r>
              <a:rPr lang="en-US" dirty="0"/>
              <a:t>Name of Presentation</a:t>
            </a:r>
          </a:p>
        </p:txBody>
      </p:sp>
    </p:spTree>
    <p:extLst>
      <p:ext uri="{BB962C8B-B14F-4D97-AF65-F5344CB8AC3E}">
        <p14:creationId xmlns:p14="http://schemas.microsoft.com/office/powerpoint/2010/main" val="2530847946"/>
      </p:ext>
    </p:extLst>
  </p:cSld>
  <p:clrMapOvr>
    <a:masterClrMapping/>
  </p:clrMapOvr>
  <mc:AlternateContent xmlns:mc="http://schemas.openxmlformats.org/markup-compatibility/2006" xmlns:p14="http://schemas.microsoft.com/office/powerpoint/2010/main">
    <mc:Choice Requires="p14">
      <p:transition spd="med" p14:dur="65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7335497"/>
      </p:ext>
    </p:extLst>
  </p:cSld>
  <p:clrMapOvr>
    <a:masterClrMapping/>
  </p:clrMapOvr>
  <mc:AlternateContent xmlns:mc="http://schemas.openxmlformats.org/markup-compatibility/2006" xmlns:p14="http://schemas.microsoft.com/office/powerpoint/2010/main">
    <mc:Choice Requires="p14">
      <p:transition spd="med" p14:dur="65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side Slide – Ligh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09C7520-1E28-B240-A21B-81E69B6F2A38}"/>
              </a:ext>
            </a:extLst>
          </p:cNvPr>
          <p:cNvSpPr>
            <a:spLocks noGrp="1"/>
          </p:cNvSpPr>
          <p:nvPr>
            <p:ph type="sldNum" sz="quarter" idx="10"/>
          </p:nvPr>
        </p:nvSpPr>
        <p:spPr/>
        <p:txBody>
          <a:bodyPr/>
          <a:lstStyle/>
          <a:p>
            <a:fld id="{E8CA2EAC-0CD8-0D4E-880D-C349C0AE03A4}" type="slidenum">
              <a:rPr lang="en-US" altLang="en-US" smtClean="0"/>
              <a:pPr/>
              <a:t>‹#›</a:t>
            </a:fld>
            <a:endParaRPr lang="en-US" altLang="en-US" dirty="0"/>
          </a:p>
        </p:txBody>
      </p:sp>
      <p:sp>
        <p:nvSpPr>
          <p:cNvPr id="4" name="Date Placeholder 3">
            <a:extLst>
              <a:ext uri="{FF2B5EF4-FFF2-40B4-BE49-F238E27FC236}">
                <a16:creationId xmlns:a16="http://schemas.microsoft.com/office/drawing/2014/main" id="{B415337B-54A1-2542-9EE4-AB7FB3DC2A30}"/>
              </a:ext>
            </a:extLst>
          </p:cNvPr>
          <p:cNvSpPr>
            <a:spLocks noGrp="1"/>
          </p:cNvSpPr>
          <p:nvPr>
            <p:ph type="dt" sz="half" idx="11"/>
          </p:nvPr>
        </p:nvSpPr>
        <p:spPr/>
        <p:txBody>
          <a:bodyPr/>
          <a:lstStyle/>
          <a:p>
            <a:fld id="{EAEA03EC-3FBD-2248-8362-FE37B34643E9}" type="datetime4">
              <a:rPr lang="en-US" altLang="en-US" smtClean="0"/>
              <a:t>January 11, 2022</a:t>
            </a:fld>
            <a:endParaRPr lang="en-US" altLang="en-US" dirty="0"/>
          </a:p>
        </p:txBody>
      </p:sp>
      <p:sp>
        <p:nvSpPr>
          <p:cNvPr id="5" name="Footer Placeholder 4">
            <a:extLst>
              <a:ext uri="{FF2B5EF4-FFF2-40B4-BE49-F238E27FC236}">
                <a16:creationId xmlns:a16="http://schemas.microsoft.com/office/drawing/2014/main" id="{5871ED4E-0486-3743-B9AA-52AABA8B5D0A}"/>
              </a:ext>
            </a:extLst>
          </p:cNvPr>
          <p:cNvSpPr>
            <a:spLocks noGrp="1"/>
          </p:cNvSpPr>
          <p:nvPr>
            <p:ph type="ftr" sz="quarter" idx="12"/>
          </p:nvPr>
        </p:nvSpPr>
        <p:spPr/>
        <p:txBody>
          <a:bodyPr/>
          <a:lstStyle/>
          <a:p>
            <a:pPr>
              <a:defRPr/>
            </a:pPr>
            <a:r>
              <a:rPr lang="en-US" dirty="0"/>
              <a:t>Name of Presentation</a:t>
            </a:r>
          </a:p>
        </p:txBody>
      </p:sp>
    </p:spTree>
    <p:extLst>
      <p:ext uri="{BB962C8B-B14F-4D97-AF65-F5344CB8AC3E}">
        <p14:creationId xmlns:p14="http://schemas.microsoft.com/office/powerpoint/2010/main" val="3421380275"/>
      </p:ext>
    </p:extLst>
  </p:cSld>
  <p:clrMapOvr>
    <a:masterClrMapping/>
  </p:clrMapOvr>
  <mc:AlternateContent xmlns:mc="http://schemas.openxmlformats.org/markup-compatibility/2006" xmlns:p14="http://schemas.microsoft.com/office/powerpoint/2010/main">
    <mc:Choice Requires="p14">
      <p:transition spd="med" p14:dur="65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side Slide – Blue">
    <p:spTree>
      <p:nvGrpSpPr>
        <p:cNvPr id="1" name=""/>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8B989C1E-12CC-F248-B79F-A6F74F680ED2}"/>
              </a:ext>
            </a:extLst>
          </p:cNvPr>
          <p:cNvSpPr>
            <a:spLocks noGrp="1"/>
          </p:cNvSpPr>
          <p:nvPr>
            <p:ph type="sldNum" sz="quarter" idx="10"/>
          </p:nvPr>
        </p:nvSpPr>
        <p:spPr>
          <a:xfrm>
            <a:off x="10051711" y="6205937"/>
            <a:ext cx="575733" cy="331932"/>
          </a:xfrm>
        </p:spPr>
        <p:txBody>
          <a:bodyPr/>
          <a:lstStyle/>
          <a:p>
            <a:fld id="{E8CA2EAC-0CD8-0D4E-880D-C349C0AE03A4}" type="slidenum">
              <a:rPr lang="en-US" altLang="en-US" smtClean="0"/>
              <a:pPr/>
              <a:t>‹#›</a:t>
            </a:fld>
            <a:endParaRPr lang="en-US" altLang="en-US" dirty="0"/>
          </a:p>
        </p:txBody>
      </p:sp>
      <p:sp>
        <p:nvSpPr>
          <p:cNvPr id="3" name="Date Placeholder 3">
            <a:extLst>
              <a:ext uri="{FF2B5EF4-FFF2-40B4-BE49-F238E27FC236}">
                <a16:creationId xmlns:a16="http://schemas.microsoft.com/office/drawing/2014/main" id="{E3A18663-89D6-7545-8078-C4E5A44C381F}"/>
              </a:ext>
            </a:extLst>
          </p:cNvPr>
          <p:cNvSpPr>
            <a:spLocks noGrp="1"/>
          </p:cNvSpPr>
          <p:nvPr>
            <p:ph type="dt" sz="half" idx="11"/>
          </p:nvPr>
        </p:nvSpPr>
        <p:spPr>
          <a:xfrm>
            <a:off x="7734450" y="6205937"/>
            <a:ext cx="2251671" cy="331932"/>
          </a:xfrm>
        </p:spPr>
        <p:txBody>
          <a:bodyPr/>
          <a:lstStyle/>
          <a:p>
            <a:fld id="{EAEA03EC-3FBD-2248-8362-FE37B34643E9}" type="datetime4">
              <a:rPr lang="en-US" altLang="en-US" smtClean="0"/>
              <a:t>January 11, 2022</a:t>
            </a:fld>
            <a:endParaRPr lang="en-US" altLang="en-US" dirty="0"/>
          </a:p>
        </p:txBody>
      </p:sp>
      <p:sp>
        <p:nvSpPr>
          <p:cNvPr id="4" name="Footer Placeholder 4">
            <a:extLst>
              <a:ext uri="{FF2B5EF4-FFF2-40B4-BE49-F238E27FC236}">
                <a16:creationId xmlns:a16="http://schemas.microsoft.com/office/drawing/2014/main" id="{BAC7AD63-46CC-6940-B3D1-45ADB4205738}"/>
              </a:ext>
            </a:extLst>
          </p:cNvPr>
          <p:cNvSpPr>
            <a:spLocks noGrp="1"/>
          </p:cNvSpPr>
          <p:nvPr>
            <p:ph type="ftr" sz="quarter" idx="12"/>
          </p:nvPr>
        </p:nvSpPr>
        <p:spPr>
          <a:xfrm>
            <a:off x="1525541" y="6205937"/>
            <a:ext cx="6143319" cy="331932"/>
          </a:xfrm>
        </p:spPr>
        <p:txBody>
          <a:bodyPr/>
          <a:lstStyle/>
          <a:p>
            <a:pPr>
              <a:defRPr/>
            </a:pPr>
            <a:r>
              <a:rPr lang="en-US" dirty="0"/>
              <a:t>Name of Presentation</a:t>
            </a:r>
          </a:p>
        </p:txBody>
      </p:sp>
    </p:spTree>
    <p:extLst>
      <p:ext uri="{BB962C8B-B14F-4D97-AF65-F5344CB8AC3E}">
        <p14:creationId xmlns:p14="http://schemas.microsoft.com/office/powerpoint/2010/main" val="3229860030"/>
      </p:ext>
    </p:extLst>
  </p:cSld>
  <p:clrMapOvr>
    <a:masterClrMapping/>
  </p:clrMapOvr>
  <mc:AlternateContent xmlns:mc="http://schemas.openxmlformats.org/markup-compatibility/2006" xmlns:p14="http://schemas.microsoft.com/office/powerpoint/2010/main">
    <mc:Choice Requires="p14">
      <p:transition spd="med" p14:dur="65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ue Box Slide">
    <p:spTree>
      <p:nvGrpSpPr>
        <p:cNvPr id="1" name=""/>
        <p:cNvGrpSpPr/>
        <p:nvPr/>
      </p:nvGrpSpPr>
      <p:grpSpPr>
        <a:xfrm>
          <a:off x="0" y="0"/>
          <a:ext cx="0" cy="0"/>
          <a:chOff x="0" y="0"/>
          <a:chExt cx="0" cy="0"/>
        </a:xfrm>
      </p:grpSpPr>
      <p:sp>
        <p:nvSpPr>
          <p:cNvPr id="2" name="Slide Number Placeholder 8">
            <a:extLst>
              <a:ext uri="{FF2B5EF4-FFF2-40B4-BE49-F238E27FC236}">
                <a16:creationId xmlns:a16="http://schemas.microsoft.com/office/drawing/2014/main" id="{DFAEBBEA-F52B-C244-A1CD-423169390109}"/>
              </a:ext>
            </a:extLst>
          </p:cNvPr>
          <p:cNvSpPr>
            <a:spLocks noGrp="1"/>
          </p:cNvSpPr>
          <p:nvPr>
            <p:ph type="sldNum" sz="quarter" idx="4"/>
          </p:nvPr>
        </p:nvSpPr>
        <p:spPr>
          <a:xfrm>
            <a:off x="10735652" y="6205937"/>
            <a:ext cx="575733" cy="331932"/>
          </a:xfrm>
          <a:prstGeom prst="rect">
            <a:avLst/>
          </a:prstGeom>
        </p:spPr>
        <p:txBody>
          <a:bodyPr vert="horz" wrap="square" lIns="91440" tIns="45720" rIns="91440" bIns="0" numCol="1" anchor="b" anchorCtr="0" compatLnSpc="1">
            <a:prstTxWarp prst="textNoShape">
              <a:avLst/>
            </a:prstTxWarp>
          </a:bodyPr>
          <a:lstStyle>
            <a:lvl1pPr algn="r">
              <a:defRPr sz="1200">
                <a:solidFill>
                  <a:schemeClr val="bg1"/>
                </a:solidFill>
              </a:defRPr>
            </a:lvl1pPr>
          </a:lstStyle>
          <a:p>
            <a:fld id="{E8CA2EAC-0CD8-0D4E-880D-C349C0AE03A4}" type="slidenum">
              <a:rPr lang="en-US" altLang="en-US" smtClean="0"/>
              <a:pPr/>
              <a:t>‹#›</a:t>
            </a:fld>
            <a:endParaRPr lang="en-US" altLang="en-US" dirty="0"/>
          </a:p>
        </p:txBody>
      </p:sp>
    </p:spTree>
    <p:extLst>
      <p:ext uri="{BB962C8B-B14F-4D97-AF65-F5344CB8AC3E}">
        <p14:creationId xmlns:p14="http://schemas.microsoft.com/office/powerpoint/2010/main" val="1429096422"/>
      </p:ext>
    </p:extLst>
  </p:cSld>
  <p:clrMapOvr>
    <a:masterClrMapping/>
  </p:clrMapOvr>
  <mc:AlternateContent xmlns:mc="http://schemas.openxmlformats.org/markup-compatibility/2006" xmlns:p14="http://schemas.microsoft.com/office/powerpoint/2010/main">
    <mc:Choice Requires="p14">
      <p:transition spd="med" p14:dur="65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rrow Slide">
    <p:spTree>
      <p:nvGrpSpPr>
        <p:cNvPr id="1" name=""/>
        <p:cNvGrpSpPr/>
        <p:nvPr/>
      </p:nvGrpSpPr>
      <p:grpSpPr>
        <a:xfrm>
          <a:off x="0" y="0"/>
          <a:ext cx="0" cy="0"/>
          <a:chOff x="0" y="0"/>
          <a:chExt cx="0" cy="0"/>
        </a:xfrm>
      </p:grpSpPr>
      <p:sp>
        <p:nvSpPr>
          <p:cNvPr id="2" name="Slide Number Placeholder 8">
            <a:extLst>
              <a:ext uri="{FF2B5EF4-FFF2-40B4-BE49-F238E27FC236}">
                <a16:creationId xmlns:a16="http://schemas.microsoft.com/office/drawing/2014/main" id="{EB1CFF97-FB83-F941-BE07-322D47365B9B}"/>
              </a:ext>
            </a:extLst>
          </p:cNvPr>
          <p:cNvSpPr>
            <a:spLocks noGrp="1"/>
          </p:cNvSpPr>
          <p:nvPr>
            <p:ph type="sldNum" sz="quarter" idx="4"/>
          </p:nvPr>
        </p:nvSpPr>
        <p:spPr>
          <a:xfrm>
            <a:off x="10735652" y="6205937"/>
            <a:ext cx="575733" cy="331932"/>
          </a:xfrm>
          <a:prstGeom prst="rect">
            <a:avLst/>
          </a:prstGeom>
        </p:spPr>
        <p:txBody>
          <a:bodyPr vert="horz" wrap="square" lIns="91440" tIns="45720" rIns="91440" bIns="0" numCol="1" anchor="b" anchorCtr="0" compatLnSpc="1">
            <a:prstTxWarp prst="textNoShape">
              <a:avLst/>
            </a:prstTxWarp>
          </a:bodyPr>
          <a:lstStyle>
            <a:lvl1pPr algn="r">
              <a:defRPr sz="1200">
                <a:solidFill>
                  <a:schemeClr val="bg1"/>
                </a:solidFill>
              </a:defRPr>
            </a:lvl1pPr>
          </a:lstStyle>
          <a:p>
            <a:fld id="{E8CA2EAC-0CD8-0D4E-880D-C349C0AE03A4}" type="slidenum">
              <a:rPr lang="en-US" altLang="en-US" smtClean="0"/>
              <a:pPr/>
              <a:t>‹#›</a:t>
            </a:fld>
            <a:endParaRPr lang="en-US" altLang="en-US" dirty="0"/>
          </a:p>
        </p:txBody>
      </p:sp>
    </p:spTree>
    <p:extLst>
      <p:ext uri="{BB962C8B-B14F-4D97-AF65-F5344CB8AC3E}">
        <p14:creationId xmlns:p14="http://schemas.microsoft.com/office/powerpoint/2010/main" val="3200446187"/>
      </p:ext>
    </p:extLst>
  </p:cSld>
  <p:clrMapOvr>
    <a:masterClrMapping/>
  </p:clrMapOvr>
  <mc:AlternateContent xmlns:mc="http://schemas.openxmlformats.org/markup-compatibility/2006" xmlns:p14="http://schemas.microsoft.com/office/powerpoint/2010/main">
    <mc:Choice Requires="p14">
      <p:transition spd="med" p14:dur="65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 Slide 1.3">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7321590"/>
      </p:ext>
    </p:extLst>
  </p:cSld>
  <p:clrMapOvr>
    <a:masterClrMapping/>
  </p:clrMapOvr>
  <mc:AlternateContent xmlns:mc="http://schemas.openxmlformats.org/markup-compatibility/2006" xmlns:p14="http://schemas.microsoft.com/office/powerpoint/2010/main">
    <mc:Choice Requires="p14">
      <p:transition spd="med" p14:dur="650">
        <p:fade/>
      </p:transition>
    </mc:Choice>
    <mc:Fallback xmlns="">
      <p:transition spd="med">
        <p:fade/>
      </p:transition>
    </mc:Fallback>
  </mc:AlternateContent>
  <p:extLst>
    <p:ext uri="{DCECCB84-F9BA-43D5-87BE-67443E8EF086}">
      <p15:sldGuideLst xmlns:p15="http://schemas.microsoft.com/office/powerpoint/2012/main">
        <p15:guide id="1" pos="480" userDrawn="1">
          <p15:clr>
            <a:srgbClr val="FBAE40"/>
          </p15:clr>
        </p15:guide>
        <p15:guide id="2" orient="horz" pos="384" userDrawn="1">
          <p15:clr>
            <a:srgbClr val="FBAE40"/>
          </p15:clr>
        </p15:guide>
        <p15:guide id="3" pos="4160" userDrawn="1">
          <p15:clr>
            <a:srgbClr val="FBAE40"/>
          </p15:clr>
        </p15:guide>
        <p15:guide id="4" orient="horz" pos="3936"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Slide 4.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D6ECF7-9672-BA4C-A397-33120D0F02EE}"/>
              </a:ext>
            </a:extLst>
          </p:cNvPr>
          <p:cNvPicPr>
            <a:picLocks noChangeAspect="1"/>
          </p:cNvPicPr>
          <p:nvPr userDrawn="1"/>
        </p:nvPicPr>
        <p:blipFill rotWithShape="1">
          <a:blip r:embed="rId2"/>
          <a:srcRect l="24781" r="11563" b="17838"/>
          <a:stretch/>
        </p:blipFill>
        <p:spPr>
          <a:xfrm>
            <a:off x="0" y="0"/>
            <a:ext cx="12192000" cy="6858000"/>
          </a:xfrm>
          <a:prstGeom prst="rect">
            <a:avLst/>
          </a:prstGeom>
        </p:spPr>
      </p:pic>
    </p:spTree>
    <p:extLst>
      <p:ext uri="{BB962C8B-B14F-4D97-AF65-F5344CB8AC3E}">
        <p14:creationId xmlns:p14="http://schemas.microsoft.com/office/powerpoint/2010/main" val="111359239"/>
      </p:ext>
    </p:extLst>
  </p:cSld>
  <p:clrMapOvr>
    <a:masterClrMapping/>
  </p:clrMapOvr>
  <mc:AlternateContent xmlns:mc="http://schemas.openxmlformats.org/markup-compatibility/2006" xmlns:p14="http://schemas.microsoft.com/office/powerpoint/2010/main">
    <mc:Choice Requires="p14">
      <p:transition spd="med" p14:dur="65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theme" Target="../theme/theme10.xml"/><Relationship Id="rId1" Type="http://schemas.openxmlformats.org/officeDocument/2006/relationships/slideLayout" Target="../slideLayouts/slideLayout11.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theme" Target="../theme/theme11.xml"/><Relationship Id="rId1" Type="http://schemas.openxmlformats.org/officeDocument/2006/relationships/slideLayout" Target="../slideLayouts/slideLayout12.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theme" Target="../theme/theme12.xml"/><Relationship Id="rId1" Type="http://schemas.openxmlformats.org/officeDocument/2006/relationships/slideLayout" Target="../slideLayouts/slideLayout13.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theme" Target="../theme/theme13.xml"/><Relationship Id="rId1" Type="http://schemas.openxmlformats.org/officeDocument/2006/relationships/slideLayout" Target="../slideLayouts/slideLayout14.xml"/></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theme" Target="../theme/theme14.xml"/><Relationship Id="rId1" Type="http://schemas.openxmlformats.org/officeDocument/2006/relationships/slideLayout" Target="../slideLayouts/slideLayout15.xml"/></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theme" Target="../theme/theme15.xml"/><Relationship Id="rId1" Type="http://schemas.openxmlformats.org/officeDocument/2006/relationships/slideLayout" Target="../slideLayouts/slideLayout16.xml"/></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theme" Target="../theme/theme16.xml"/><Relationship Id="rId1" Type="http://schemas.openxmlformats.org/officeDocument/2006/relationships/slideLayout" Target="../slideLayouts/slideLayout17.xml"/></Relationships>
</file>

<file path=ppt/slideMasters/_rels/slideMaster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theme" Target="../theme/theme17.xml"/><Relationship Id="rId1" Type="http://schemas.openxmlformats.org/officeDocument/2006/relationships/slideLayout" Target="../slideLayouts/slideLayout18.xml"/></Relationships>
</file>

<file path=ppt/slideMasters/_rels/slideMaster18.xml.rels><?xml version="1.0" encoding="UTF-8" standalone="yes"?>
<Relationships xmlns="http://schemas.openxmlformats.org/package/2006/relationships"><Relationship Id="rId3" Type="http://schemas.openxmlformats.org/officeDocument/2006/relationships/theme" Target="../theme/theme18.xml"/><Relationship Id="rId2" Type="http://schemas.openxmlformats.org/officeDocument/2006/relationships/slideLayout" Target="../slideLayouts/slideLayout20.xml"/><Relationship Id="rId1" Type="http://schemas.openxmlformats.org/officeDocument/2006/relationships/slideLayout" Target="../slideLayouts/slideLayout19.xml"/><Relationship Id="rId4" Type="http://schemas.openxmlformats.org/officeDocument/2006/relationships/image" Target="../media/image9.jpeg"/></Relationships>
</file>

<file path=ppt/slideMasters/_rels/slideMaster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theme" Target="../theme/theme19.xml"/><Relationship Id="rId1" Type="http://schemas.openxmlformats.org/officeDocument/2006/relationships/slideLayout" Target="../slideLayouts/slideLayout2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theme" Target="../theme/theme20.xml"/><Relationship Id="rId1" Type="http://schemas.openxmlformats.org/officeDocument/2006/relationships/slideLayout" Target="../slideLayouts/slideLayout22.xml"/></Relationships>
</file>

<file path=ppt/slideMasters/_rels/slideMaster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theme" Target="../theme/theme21.xml"/><Relationship Id="rId1" Type="http://schemas.openxmlformats.org/officeDocument/2006/relationships/slideLayout" Target="../slideLayouts/slideLayout23.xml"/></Relationships>
</file>

<file path=ppt/slideMasters/_rels/slideMaster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theme" Target="../theme/theme22.xml"/><Relationship Id="rId1" Type="http://schemas.openxmlformats.org/officeDocument/2006/relationships/slideLayout" Target="../slideLayouts/slideLayout24.xml"/></Relationships>
</file>

<file path=ppt/slideMasters/_rels/slideMaster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theme" Target="../theme/theme23.xml"/><Relationship Id="rId1"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4.xml"/><Relationship Id="rId1" Type="http://schemas.openxmlformats.org/officeDocument/2006/relationships/slideLayout" Target="../slideLayouts/slideLayout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theme" Target="../theme/theme5.xml"/><Relationship Id="rId1" Type="http://schemas.openxmlformats.org/officeDocument/2006/relationships/slideLayout" Target="../slideLayouts/slideLayout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7.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9.xml"/><Relationship Id="rId1" Type="http://schemas.openxmlformats.org/officeDocument/2006/relationships/slideLayout" Target="../slideLayouts/slideLayout8.xml"/><Relationship Id="rId4" Type="http://schemas.openxmlformats.org/officeDocument/2006/relationships/image" Target="../media/image9.jpeg"/></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theme" Target="../theme/theme9.xml"/><Relationship Id="rId1"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0252140"/>
      </p:ext>
    </p:extLst>
  </p:cSld>
  <p:clrMap bg1="lt1" tx1="dk1" bg2="lt2" tx2="dk2" accent1="accent1" accent2="accent2" accent3="accent3" accent4="accent4" accent5="accent5" accent6="accent6" hlink="hlink" folHlink="folHlink"/>
  <p:sldLayoutIdLst>
    <p:sldLayoutId id="2147484066" r:id="rId1"/>
  </p:sldLayoutIdLst>
  <mc:AlternateContent xmlns:mc="http://schemas.openxmlformats.org/markup-compatibility/2006" xmlns:p14="http://schemas.microsoft.com/office/powerpoint/2010/main">
    <mc:Choice Requires="p14">
      <p:transition spd="med" p14:dur="65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D691A5D-1089-5C40-8732-D2E207CC5E69}"/>
              </a:ext>
            </a:extLst>
          </p:cNvPr>
          <p:cNvPicPr>
            <a:picLocks noChangeAspect="1"/>
          </p:cNvPicPr>
          <p:nvPr userDrawn="1"/>
        </p:nvPicPr>
        <p:blipFill rotWithShape="1">
          <a:blip r:embed="rId3"/>
          <a:srcRect t="7813" b="7813"/>
          <a:stretch/>
        </p:blipFill>
        <p:spPr>
          <a:xfrm>
            <a:off x="0" y="0"/>
            <a:ext cx="12192000" cy="6858000"/>
          </a:xfrm>
          <a:prstGeom prst="rect">
            <a:avLst/>
          </a:prstGeom>
        </p:spPr>
      </p:pic>
    </p:spTree>
    <p:extLst>
      <p:ext uri="{BB962C8B-B14F-4D97-AF65-F5344CB8AC3E}">
        <p14:creationId xmlns:p14="http://schemas.microsoft.com/office/powerpoint/2010/main" val="1375590284"/>
      </p:ext>
    </p:extLst>
  </p:cSld>
  <p:clrMap bg1="lt1" tx1="dk1" bg2="lt2" tx2="dk2" accent1="accent1" accent2="accent2" accent3="accent3" accent4="accent4" accent5="accent5" accent6="accent6" hlink="hlink" folHlink="folHlink"/>
  <p:sldLayoutIdLst>
    <p:sldLayoutId id="214748418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7ED679-2DF3-5B46-9C01-534B8AD0CFD0}"/>
              </a:ext>
            </a:extLst>
          </p:cNvPr>
          <p:cNvPicPr>
            <a:picLocks noChangeAspect="1"/>
          </p:cNvPicPr>
          <p:nvPr userDrawn="1"/>
        </p:nvPicPr>
        <p:blipFill rotWithShape="1">
          <a:blip r:embed="rId3"/>
          <a:srcRect l="3311" t="14537" r="46044"/>
          <a:stretch/>
        </p:blipFill>
        <p:spPr>
          <a:xfrm>
            <a:off x="0" y="0"/>
            <a:ext cx="6096000" cy="6858000"/>
          </a:xfrm>
          <a:prstGeom prst="rect">
            <a:avLst/>
          </a:prstGeom>
        </p:spPr>
      </p:pic>
    </p:spTree>
    <p:extLst>
      <p:ext uri="{BB962C8B-B14F-4D97-AF65-F5344CB8AC3E}">
        <p14:creationId xmlns:p14="http://schemas.microsoft.com/office/powerpoint/2010/main" val="4278256331"/>
      </p:ext>
    </p:extLst>
  </p:cSld>
  <p:clrMap bg1="lt1" tx1="dk1" bg2="lt2" tx2="dk2" accent1="accent1" accent2="accent2" accent3="accent3" accent4="accent4" accent5="accent5" accent6="accent6" hlink="hlink" folHlink="folHlink"/>
  <p:sldLayoutIdLst>
    <p:sldLayoutId id="214748418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53137DF-1AA7-2847-A534-5B35AD84B7BD}"/>
              </a:ext>
            </a:extLst>
          </p:cNvPr>
          <p:cNvPicPr>
            <a:picLocks noChangeAspect="1"/>
          </p:cNvPicPr>
          <p:nvPr userDrawn="1"/>
        </p:nvPicPr>
        <p:blipFill rotWithShape="1">
          <a:blip r:embed="rId3"/>
          <a:srcRect l="3942" t="14944" r="55912"/>
          <a:stretch/>
        </p:blipFill>
        <p:spPr>
          <a:xfrm>
            <a:off x="0" y="0"/>
            <a:ext cx="4855411" cy="6858000"/>
          </a:xfrm>
          <a:prstGeom prst="rect">
            <a:avLst/>
          </a:prstGeom>
        </p:spPr>
      </p:pic>
    </p:spTree>
    <p:extLst>
      <p:ext uri="{BB962C8B-B14F-4D97-AF65-F5344CB8AC3E}">
        <p14:creationId xmlns:p14="http://schemas.microsoft.com/office/powerpoint/2010/main" val="652504040"/>
      </p:ext>
    </p:extLst>
  </p:cSld>
  <p:clrMap bg1="lt1" tx1="dk1" bg2="lt2" tx2="dk2" accent1="accent1" accent2="accent2" accent3="accent3" accent4="accent4" accent5="accent5" accent6="accent6" hlink="hlink" folHlink="folHlink"/>
  <p:sldLayoutIdLst>
    <p:sldLayoutId id="214748418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DE47A8-A39C-1240-B266-78C90F127CFB}"/>
              </a:ext>
            </a:extLst>
          </p:cNvPr>
          <p:cNvPicPr>
            <a:picLocks noChangeAspect="1"/>
          </p:cNvPicPr>
          <p:nvPr userDrawn="1"/>
        </p:nvPicPr>
        <p:blipFill rotWithShape="1">
          <a:blip r:embed="rId3"/>
          <a:srcRect l="45859" r="21010" b="14474"/>
          <a:stretch/>
        </p:blipFill>
        <p:spPr>
          <a:xfrm>
            <a:off x="0" y="0"/>
            <a:ext cx="6096000" cy="6858000"/>
          </a:xfrm>
          <a:prstGeom prst="rect">
            <a:avLst/>
          </a:prstGeom>
        </p:spPr>
      </p:pic>
    </p:spTree>
    <p:extLst>
      <p:ext uri="{BB962C8B-B14F-4D97-AF65-F5344CB8AC3E}">
        <p14:creationId xmlns:p14="http://schemas.microsoft.com/office/powerpoint/2010/main" val="881643198"/>
      </p:ext>
    </p:extLst>
  </p:cSld>
  <p:clrMap bg1="lt1" tx1="dk1" bg2="lt2" tx2="dk2" accent1="accent1" accent2="accent2" accent3="accent3" accent4="accent4" accent5="accent5" accent6="accent6" hlink="hlink" folHlink="folHlink"/>
  <p:sldLayoutIdLst>
    <p:sldLayoutId id="214748418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57397DB-E6E5-2949-B9EE-DC7D42175633}"/>
              </a:ext>
            </a:extLst>
          </p:cNvPr>
          <p:cNvPicPr>
            <a:picLocks noChangeAspect="1"/>
          </p:cNvPicPr>
          <p:nvPr userDrawn="1"/>
        </p:nvPicPr>
        <p:blipFill rotWithShape="1">
          <a:blip r:embed="rId3"/>
          <a:srcRect l="50120" t="21836" r="21125" b="17639"/>
          <a:stretch/>
        </p:blipFill>
        <p:spPr>
          <a:xfrm>
            <a:off x="7302723" y="1"/>
            <a:ext cx="4889277" cy="6857999"/>
          </a:xfrm>
          <a:prstGeom prst="rect">
            <a:avLst/>
          </a:prstGeom>
          <a:effectLst/>
        </p:spPr>
      </p:pic>
    </p:spTree>
    <p:extLst>
      <p:ext uri="{BB962C8B-B14F-4D97-AF65-F5344CB8AC3E}">
        <p14:creationId xmlns:p14="http://schemas.microsoft.com/office/powerpoint/2010/main" val="2164501178"/>
      </p:ext>
    </p:extLst>
  </p:cSld>
  <p:clrMap bg1="lt1" tx1="dk1" bg2="lt2" tx2="dk2" accent1="accent1" accent2="accent2" accent3="accent3" accent4="accent4" accent5="accent5" accent6="accent6" hlink="hlink" folHlink="folHlink"/>
  <p:sldLayoutIdLst>
    <p:sldLayoutId id="214748417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1BABE3B-3431-5F4D-8AF2-93B32BB66BC5}"/>
              </a:ext>
            </a:extLst>
          </p:cNvPr>
          <p:cNvPicPr>
            <a:picLocks noChangeAspect="1"/>
          </p:cNvPicPr>
          <p:nvPr userDrawn="1"/>
        </p:nvPicPr>
        <p:blipFill rotWithShape="1">
          <a:blip r:embed="rId3"/>
          <a:srcRect l="57751" t="22844" r="3787" b="12583"/>
          <a:stretch/>
        </p:blipFill>
        <p:spPr>
          <a:xfrm>
            <a:off x="6062133" y="1"/>
            <a:ext cx="6129867" cy="6857999"/>
          </a:xfrm>
          <a:prstGeom prst="rect">
            <a:avLst/>
          </a:prstGeom>
          <a:effectLst/>
        </p:spPr>
      </p:pic>
    </p:spTree>
    <p:extLst>
      <p:ext uri="{BB962C8B-B14F-4D97-AF65-F5344CB8AC3E}">
        <p14:creationId xmlns:p14="http://schemas.microsoft.com/office/powerpoint/2010/main" val="1458887569"/>
      </p:ext>
    </p:extLst>
  </p:cSld>
  <p:clrMap bg1="lt1" tx1="dk1" bg2="lt2" tx2="dk2" accent1="accent1" accent2="accent2" accent3="accent3" accent4="accent4" accent5="accent5" accent6="accent6" hlink="hlink" folHlink="folHlink"/>
  <p:sldLayoutIdLst>
    <p:sldLayoutId id="214748416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6335B58-6AED-3142-B8D8-0AC4E6E32C93}"/>
              </a:ext>
            </a:extLst>
          </p:cNvPr>
          <p:cNvPicPr>
            <a:picLocks noChangeAspect="1"/>
          </p:cNvPicPr>
          <p:nvPr userDrawn="1"/>
        </p:nvPicPr>
        <p:blipFill rotWithShape="1">
          <a:blip r:embed="rId3"/>
          <a:srcRect l="16816" t="22848" r="5803" b="11836"/>
          <a:stretch/>
        </p:blipFill>
        <p:spPr>
          <a:xfrm>
            <a:off x="1" y="0"/>
            <a:ext cx="12192001" cy="6858000"/>
          </a:xfrm>
          <a:prstGeom prst="rect">
            <a:avLst/>
          </a:prstGeom>
          <a:effectLst/>
        </p:spPr>
      </p:pic>
    </p:spTree>
    <p:extLst>
      <p:ext uri="{BB962C8B-B14F-4D97-AF65-F5344CB8AC3E}">
        <p14:creationId xmlns:p14="http://schemas.microsoft.com/office/powerpoint/2010/main" val="842447771"/>
      </p:ext>
    </p:extLst>
  </p:cSld>
  <p:clrMap bg1="lt1" tx1="dk1" bg2="lt2" tx2="dk2" accent1="accent1" accent2="accent2" accent3="accent3" accent4="accent4" accent5="accent5" accent6="accent6" hlink="hlink" folHlink="folHlink"/>
  <p:sldLayoutIdLst>
    <p:sldLayoutId id="214748416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96FBCFA-082F-D940-B934-DF6855AE4C24}"/>
              </a:ext>
            </a:extLst>
          </p:cNvPr>
          <p:cNvPicPr>
            <a:picLocks noChangeAspect="1"/>
          </p:cNvPicPr>
          <p:nvPr userDrawn="1"/>
        </p:nvPicPr>
        <p:blipFill rotWithShape="1">
          <a:blip r:embed="rId3"/>
          <a:srcRect l="34950" t="6997" r="41960" b="44032"/>
          <a:stretch/>
        </p:blipFill>
        <p:spPr>
          <a:xfrm>
            <a:off x="7341704" y="0"/>
            <a:ext cx="4850296" cy="6858000"/>
          </a:xfrm>
          <a:prstGeom prst="rect">
            <a:avLst/>
          </a:prstGeom>
          <a:effectLst/>
        </p:spPr>
      </p:pic>
    </p:spTree>
    <p:extLst>
      <p:ext uri="{BB962C8B-B14F-4D97-AF65-F5344CB8AC3E}">
        <p14:creationId xmlns:p14="http://schemas.microsoft.com/office/powerpoint/2010/main" val="1757036430"/>
      </p:ext>
    </p:extLst>
  </p:cSld>
  <p:clrMap bg1="lt1" tx1="dk1" bg2="lt2" tx2="dk2" accent1="accent1" accent2="accent2" accent3="accent3" accent4="accent4" accent5="accent5" accent6="accent6" hlink="hlink" folHlink="folHlink"/>
  <p:sldLayoutIdLst>
    <p:sldLayoutId id="214748416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F0B55DF-4C2A-3F47-B976-BD02252E8B8A}"/>
              </a:ext>
            </a:extLst>
          </p:cNvPr>
          <p:cNvPicPr>
            <a:picLocks noChangeAspect="1"/>
          </p:cNvPicPr>
          <p:nvPr userDrawn="1"/>
        </p:nvPicPr>
        <p:blipFill rotWithShape="1">
          <a:blip r:embed="rId4"/>
          <a:srcRect l="28412" t="3917" r="37389" b="38372"/>
          <a:stretch/>
        </p:blipFill>
        <p:spPr>
          <a:xfrm>
            <a:off x="6096000" y="0"/>
            <a:ext cx="6096000" cy="6858000"/>
          </a:xfrm>
          <a:prstGeom prst="rect">
            <a:avLst/>
          </a:prstGeom>
          <a:effectLst/>
        </p:spPr>
      </p:pic>
    </p:spTree>
    <p:extLst>
      <p:ext uri="{BB962C8B-B14F-4D97-AF65-F5344CB8AC3E}">
        <p14:creationId xmlns:p14="http://schemas.microsoft.com/office/powerpoint/2010/main" val="2172488065"/>
      </p:ext>
    </p:extLst>
  </p:cSld>
  <p:clrMap bg1="lt1" tx1="dk1" bg2="lt2" tx2="dk2" accent1="accent1" accent2="accent2" accent3="accent3" accent4="accent4" accent5="accent5" accent6="accent6" hlink="hlink" folHlink="folHlink"/>
  <p:sldLayoutIdLst>
    <p:sldLayoutId id="2147484163" r:id="rId1"/>
    <p:sldLayoutId id="214748419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38B6FA7-0C05-5444-9745-9FA56FF82B63}"/>
              </a:ext>
            </a:extLst>
          </p:cNvPr>
          <p:cNvPicPr>
            <a:picLocks noChangeAspect="1"/>
          </p:cNvPicPr>
          <p:nvPr userDrawn="1"/>
        </p:nvPicPr>
        <p:blipFill rotWithShape="1">
          <a:blip r:embed="rId3"/>
          <a:srcRect t="18182" r="2919"/>
          <a:stretch/>
        </p:blipFill>
        <p:spPr>
          <a:xfrm>
            <a:off x="0" y="0"/>
            <a:ext cx="12192000" cy="6857999"/>
          </a:xfrm>
          <a:prstGeom prst="rect">
            <a:avLst/>
          </a:prstGeom>
        </p:spPr>
      </p:pic>
    </p:spTree>
    <p:extLst>
      <p:ext uri="{BB962C8B-B14F-4D97-AF65-F5344CB8AC3E}">
        <p14:creationId xmlns:p14="http://schemas.microsoft.com/office/powerpoint/2010/main" val="4190510931"/>
      </p:ext>
    </p:extLst>
  </p:cSld>
  <p:clrMap bg1="lt1" tx1="dk1" bg2="lt2" tx2="dk2" accent1="accent1" accent2="accent2" accent3="accent3" accent4="accent4" accent5="accent5" accent6="accent6" hlink="hlink" folHlink="folHlink"/>
  <p:sldLayoutIdLst>
    <p:sldLayoutId id="214748417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71850366"/>
      </p:ext>
    </p:extLst>
  </p:cSld>
  <p:clrMap bg1="lt1" tx1="dk1" bg2="lt2" tx2="dk2" accent1="accent1" accent2="accent2" accent3="accent3" accent4="accent4" accent5="accent5" accent6="accent6" hlink="hlink" folHlink="folHlink"/>
  <p:sldLayoutIdLst>
    <p:sldLayoutId id="2147484068" r:id="rId1"/>
  </p:sldLayoutIdLst>
  <mc:AlternateContent xmlns:mc="http://schemas.openxmlformats.org/markup-compatibility/2006" xmlns:p14="http://schemas.microsoft.com/office/powerpoint/2010/main">
    <mc:Choice Requires="p14">
      <p:transition spd="med" p14:dur="65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A1CB64-75CE-E04B-B8D2-1A0EA0053397}"/>
              </a:ext>
            </a:extLst>
          </p:cNvPr>
          <p:cNvPicPr>
            <a:picLocks noChangeAspect="1"/>
          </p:cNvPicPr>
          <p:nvPr userDrawn="1"/>
        </p:nvPicPr>
        <p:blipFill rotWithShape="1">
          <a:blip r:embed="rId3"/>
          <a:srcRect l="28610" r="12061"/>
          <a:stretch/>
        </p:blipFill>
        <p:spPr>
          <a:xfrm>
            <a:off x="6096000" y="1"/>
            <a:ext cx="6096000" cy="6857999"/>
          </a:xfrm>
          <a:prstGeom prst="rect">
            <a:avLst/>
          </a:prstGeom>
        </p:spPr>
      </p:pic>
    </p:spTree>
    <p:extLst>
      <p:ext uri="{BB962C8B-B14F-4D97-AF65-F5344CB8AC3E}">
        <p14:creationId xmlns:p14="http://schemas.microsoft.com/office/powerpoint/2010/main" val="22099980"/>
      </p:ext>
    </p:extLst>
  </p:cSld>
  <p:clrMap bg1="lt1" tx1="dk1" bg2="lt2" tx2="dk2" accent1="accent1" accent2="accent2" accent3="accent3" accent4="accent4" accent5="accent5" accent6="accent6" hlink="hlink" folHlink="folHlink"/>
  <p:sldLayoutIdLst>
    <p:sldLayoutId id="214748417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956275B-4A69-6043-929C-6A5D8B911CBF}"/>
              </a:ext>
            </a:extLst>
          </p:cNvPr>
          <p:cNvPicPr>
            <a:picLocks noChangeAspect="1"/>
          </p:cNvPicPr>
          <p:nvPr userDrawn="1"/>
        </p:nvPicPr>
        <p:blipFill rotWithShape="1">
          <a:blip r:embed="rId3"/>
          <a:srcRect l="36762" t="12250" r="21772"/>
          <a:stretch/>
        </p:blipFill>
        <p:spPr>
          <a:xfrm>
            <a:off x="7336589" y="1"/>
            <a:ext cx="4855411" cy="6857999"/>
          </a:xfrm>
          <a:prstGeom prst="rect">
            <a:avLst/>
          </a:prstGeom>
        </p:spPr>
      </p:pic>
    </p:spTree>
    <p:extLst>
      <p:ext uri="{BB962C8B-B14F-4D97-AF65-F5344CB8AC3E}">
        <p14:creationId xmlns:p14="http://schemas.microsoft.com/office/powerpoint/2010/main" val="1560302683"/>
      </p:ext>
    </p:extLst>
  </p:cSld>
  <p:clrMap bg1="lt1" tx1="dk1" bg2="lt2" tx2="dk2" accent1="accent1" accent2="accent2" accent3="accent3" accent4="accent4" accent5="accent5" accent6="accent6" hlink="hlink" folHlink="folHlink"/>
  <p:sldLayoutIdLst>
    <p:sldLayoutId id="214748417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671CE103-C6C2-8C47-920D-772A69DDB091}"/>
              </a:ext>
            </a:extLst>
          </p:cNvPr>
          <p:cNvSpPr>
            <a:spLocks noGrp="1"/>
          </p:cNvSpPr>
          <p:nvPr>
            <p:ph type="sldNum" sz="quarter" idx="4"/>
          </p:nvPr>
        </p:nvSpPr>
        <p:spPr>
          <a:xfrm>
            <a:off x="10051711" y="6205937"/>
            <a:ext cx="575733" cy="331932"/>
          </a:xfrm>
          <a:prstGeom prst="rect">
            <a:avLst/>
          </a:prstGeom>
        </p:spPr>
        <p:txBody>
          <a:bodyPr vert="horz" wrap="square" lIns="91440" tIns="45720" rIns="91440" bIns="0" numCol="1" anchor="b" anchorCtr="0" compatLnSpc="1">
            <a:prstTxWarp prst="textNoShape">
              <a:avLst/>
            </a:prstTxWarp>
          </a:bodyPr>
          <a:lstStyle>
            <a:lvl1pPr algn="r">
              <a:defRPr sz="1200">
                <a:solidFill>
                  <a:srgbClr val="06557E"/>
                </a:solidFill>
              </a:defRPr>
            </a:lvl1pPr>
          </a:lstStyle>
          <a:p>
            <a:fld id="{E8CA2EAC-0CD8-0D4E-880D-C349C0AE03A4}" type="slidenum">
              <a:rPr lang="en-US" altLang="en-US" smtClean="0"/>
              <a:pPr/>
              <a:t>‹#›</a:t>
            </a:fld>
            <a:endParaRPr lang="en-US" altLang="en-US" dirty="0"/>
          </a:p>
        </p:txBody>
      </p:sp>
      <p:sp>
        <p:nvSpPr>
          <p:cNvPr id="10" name="Date Placeholder 9">
            <a:extLst>
              <a:ext uri="{FF2B5EF4-FFF2-40B4-BE49-F238E27FC236}">
                <a16:creationId xmlns:a16="http://schemas.microsoft.com/office/drawing/2014/main" id="{7C9A04C5-EA8C-164E-A2DE-8877C8E01B4B}"/>
              </a:ext>
            </a:extLst>
          </p:cNvPr>
          <p:cNvSpPr>
            <a:spLocks noGrp="1"/>
          </p:cNvSpPr>
          <p:nvPr>
            <p:ph type="dt" sz="half" idx="2"/>
          </p:nvPr>
        </p:nvSpPr>
        <p:spPr>
          <a:xfrm>
            <a:off x="7734450" y="6205937"/>
            <a:ext cx="2251671" cy="331932"/>
          </a:xfrm>
          <a:prstGeom prst="rect">
            <a:avLst/>
          </a:prstGeom>
        </p:spPr>
        <p:txBody>
          <a:bodyPr vert="horz" wrap="square" lIns="91440" tIns="45720" rIns="91440" bIns="0" numCol="1" anchor="b" anchorCtr="0" compatLnSpc="1">
            <a:prstTxWarp prst="textNoShape">
              <a:avLst/>
            </a:prstTxWarp>
          </a:bodyPr>
          <a:lstStyle>
            <a:lvl1pPr algn="r">
              <a:defRPr sz="1200" spc="0">
                <a:solidFill>
                  <a:srgbClr val="06557E"/>
                </a:solidFill>
              </a:defRPr>
            </a:lvl1pPr>
          </a:lstStyle>
          <a:p>
            <a:fld id="{362B50CB-65A0-E440-8EF3-948B315AB88C}" type="datetime4">
              <a:rPr lang="en-US" altLang="en-US" smtClean="0"/>
              <a:t>January 11, 2022</a:t>
            </a:fld>
            <a:endParaRPr lang="en-US" altLang="en-US" dirty="0"/>
          </a:p>
        </p:txBody>
      </p:sp>
      <p:sp>
        <p:nvSpPr>
          <p:cNvPr id="11" name="Footer Placeholder 10">
            <a:extLst>
              <a:ext uri="{FF2B5EF4-FFF2-40B4-BE49-F238E27FC236}">
                <a16:creationId xmlns:a16="http://schemas.microsoft.com/office/drawing/2014/main" id="{BADF6891-BF7B-D44B-A7AD-8B1C779F3EF0}"/>
              </a:ext>
            </a:extLst>
          </p:cNvPr>
          <p:cNvSpPr>
            <a:spLocks noGrp="1"/>
          </p:cNvSpPr>
          <p:nvPr>
            <p:ph type="ftr" sz="quarter" idx="3"/>
          </p:nvPr>
        </p:nvSpPr>
        <p:spPr>
          <a:xfrm>
            <a:off x="1525541" y="6205937"/>
            <a:ext cx="6143319" cy="331932"/>
          </a:xfrm>
          <a:prstGeom prst="rect">
            <a:avLst/>
          </a:prstGeom>
        </p:spPr>
        <p:txBody>
          <a:bodyPr vert="horz" lIns="91440" tIns="45720" rIns="91440" bIns="0" rtlCol="0" anchor="b" anchorCtr="0"/>
          <a:lstStyle>
            <a:lvl1pPr algn="r" fontAlgn="auto">
              <a:spcBef>
                <a:spcPts val="0"/>
              </a:spcBef>
              <a:spcAft>
                <a:spcPts val="0"/>
              </a:spcAft>
              <a:defRPr sz="1200" smtClean="0">
                <a:solidFill>
                  <a:srgbClr val="06557E"/>
                </a:solidFill>
                <a:latin typeface="+mn-lt"/>
                <a:ea typeface="+mn-ea"/>
              </a:defRPr>
            </a:lvl1pPr>
          </a:lstStyle>
          <a:p>
            <a:pPr>
              <a:defRPr/>
            </a:pPr>
            <a:r>
              <a:rPr lang="en-US" dirty="0"/>
              <a:t>Name of Presentation</a:t>
            </a:r>
          </a:p>
        </p:txBody>
      </p:sp>
      <p:sp>
        <p:nvSpPr>
          <p:cNvPr id="6" name="Rectangle 5">
            <a:extLst>
              <a:ext uri="{FF2B5EF4-FFF2-40B4-BE49-F238E27FC236}">
                <a16:creationId xmlns:a16="http://schemas.microsoft.com/office/drawing/2014/main" id="{25D2240F-747A-1147-AEAD-A0C4DA9D89BF}"/>
              </a:ext>
            </a:extLst>
          </p:cNvPr>
          <p:cNvSpPr/>
          <p:nvPr userDrawn="1"/>
        </p:nvSpPr>
        <p:spPr>
          <a:xfrm>
            <a:off x="774700" y="0"/>
            <a:ext cx="10642600" cy="87086"/>
          </a:xfrm>
          <a:prstGeom prst="rect">
            <a:avLst/>
          </a:prstGeom>
          <a:solidFill>
            <a:srgbClr val="F1BE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r>
              <a:rPr lang="en-US" dirty="0"/>
              <a:t> </a:t>
            </a:r>
          </a:p>
        </p:txBody>
      </p:sp>
      <p:sp>
        <p:nvSpPr>
          <p:cNvPr id="8" name="Rectangle 7">
            <a:extLst>
              <a:ext uri="{FF2B5EF4-FFF2-40B4-BE49-F238E27FC236}">
                <a16:creationId xmlns:a16="http://schemas.microsoft.com/office/drawing/2014/main" id="{6EB17946-7E97-EA43-8A57-8DEF85D1C519}"/>
              </a:ext>
            </a:extLst>
          </p:cNvPr>
          <p:cNvSpPr/>
          <p:nvPr userDrawn="1"/>
        </p:nvSpPr>
        <p:spPr>
          <a:xfrm>
            <a:off x="11609711" y="5708405"/>
            <a:ext cx="582291" cy="992458"/>
          </a:xfrm>
          <a:prstGeom prst="rect">
            <a:avLst/>
          </a:prstGeom>
          <a:solidFill>
            <a:srgbClr val="EDF0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r>
              <a:rPr lang="en-US" dirty="0"/>
              <a:t> </a:t>
            </a:r>
          </a:p>
        </p:txBody>
      </p:sp>
    </p:spTree>
    <p:extLst>
      <p:ext uri="{BB962C8B-B14F-4D97-AF65-F5344CB8AC3E}">
        <p14:creationId xmlns:p14="http://schemas.microsoft.com/office/powerpoint/2010/main" val="2666876836"/>
      </p:ext>
    </p:extLst>
  </p:cSld>
  <p:clrMap bg1="lt1" tx1="dk1" bg2="lt2" tx2="dk2" accent1="accent1" accent2="accent2" accent3="accent3" accent4="accent4" accent5="accent5" accent6="accent6" hlink="hlink" folHlink="folHlink"/>
  <p:sldLayoutIdLst>
    <p:sldLayoutId id="2147484191" r:id="rId1"/>
  </p:sldLayoutIdLst>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hf hdr="0" ftr="0" dt="0"/>
  <p:txStyles>
    <p:titleStyle>
      <a:lvl1pPr algn="l" rtl="0" eaLnBrk="1" fontAlgn="base" hangingPunct="1">
        <a:spcBef>
          <a:spcPct val="0"/>
        </a:spcBef>
        <a:spcAft>
          <a:spcPct val="0"/>
        </a:spcAft>
        <a:defRPr sz="2000" b="1" kern="1200" cap="none" baseline="0">
          <a:solidFill>
            <a:srgbClr val="06557E"/>
          </a:solidFill>
          <a:latin typeface="Arial"/>
          <a:ea typeface="ＭＳ Ｐゴシック" panose="020B0600070205080204" pitchFamily="34" charset="-128"/>
          <a:cs typeface="+mj-cs"/>
        </a:defRPr>
      </a:lvl1pPr>
      <a:lvl2pPr algn="l" rtl="0" eaLnBrk="1" fontAlgn="base" hangingPunct="1">
        <a:spcBef>
          <a:spcPct val="0"/>
        </a:spcBef>
        <a:spcAft>
          <a:spcPct val="0"/>
        </a:spcAft>
        <a:defRPr sz="5000">
          <a:solidFill>
            <a:srgbClr val="06557E"/>
          </a:solidFill>
          <a:latin typeface="Arial" panose="020B0604020202020204" pitchFamily="34" charset="0"/>
          <a:ea typeface="ＭＳ Ｐゴシック" panose="020B0600070205080204" pitchFamily="34" charset="-128"/>
        </a:defRPr>
      </a:lvl2pPr>
      <a:lvl3pPr algn="l" rtl="0" eaLnBrk="1" fontAlgn="base" hangingPunct="1">
        <a:spcBef>
          <a:spcPct val="0"/>
        </a:spcBef>
        <a:spcAft>
          <a:spcPct val="0"/>
        </a:spcAft>
        <a:defRPr sz="5000">
          <a:solidFill>
            <a:srgbClr val="06557E"/>
          </a:solidFill>
          <a:latin typeface="Arial" panose="020B0604020202020204" pitchFamily="34" charset="0"/>
          <a:ea typeface="ＭＳ Ｐゴシック" panose="020B0600070205080204" pitchFamily="34" charset="-128"/>
        </a:defRPr>
      </a:lvl3pPr>
      <a:lvl4pPr algn="l" rtl="0" eaLnBrk="1" fontAlgn="base" hangingPunct="1">
        <a:spcBef>
          <a:spcPct val="0"/>
        </a:spcBef>
        <a:spcAft>
          <a:spcPct val="0"/>
        </a:spcAft>
        <a:defRPr sz="5000">
          <a:solidFill>
            <a:srgbClr val="06557E"/>
          </a:solidFill>
          <a:latin typeface="Arial" panose="020B0604020202020204" pitchFamily="34" charset="0"/>
          <a:ea typeface="ＭＳ Ｐゴシック" panose="020B0600070205080204" pitchFamily="34" charset="-128"/>
        </a:defRPr>
      </a:lvl4pPr>
      <a:lvl5pPr algn="l" rtl="0" eaLnBrk="1" fontAlgn="base" hangingPunct="1">
        <a:spcBef>
          <a:spcPct val="0"/>
        </a:spcBef>
        <a:spcAft>
          <a:spcPct val="0"/>
        </a:spcAft>
        <a:defRPr sz="5000">
          <a:solidFill>
            <a:srgbClr val="06557E"/>
          </a:solidFill>
          <a:latin typeface="Arial" panose="020B0604020202020204" pitchFamily="34" charset="0"/>
          <a:ea typeface="ＭＳ Ｐゴシック" panose="020B0600070205080204" pitchFamily="34" charset="-128"/>
        </a:defRPr>
      </a:lvl5pPr>
      <a:lvl6pPr marL="457200" algn="l" rtl="0" eaLnBrk="1" fontAlgn="base" hangingPunct="1">
        <a:spcBef>
          <a:spcPct val="0"/>
        </a:spcBef>
        <a:spcAft>
          <a:spcPct val="0"/>
        </a:spcAft>
        <a:defRPr sz="5000">
          <a:solidFill>
            <a:srgbClr val="06557E"/>
          </a:solidFill>
          <a:latin typeface="Arial" panose="020B0604020202020204" pitchFamily="34" charset="0"/>
          <a:ea typeface="ＭＳ Ｐゴシック" panose="020B0600070205080204" pitchFamily="34" charset="-128"/>
        </a:defRPr>
      </a:lvl6pPr>
      <a:lvl7pPr marL="914400" algn="l" rtl="0" eaLnBrk="1" fontAlgn="base" hangingPunct="1">
        <a:spcBef>
          <a:spcPct val="0"/>
        </a:spcBef>
        <a:spcAft>
          <a:spcPct val="0"/>
        </a:spcAft>
        <a:defRPr sz="5000">
          <a:solidFill>
            <a:srgbClr val="06557E"/>
          </a:solidFill>
          <a:latin typeface="Arial" panose="020B0604020202020204" pitchFamily="34" charset="0"/>
          <a:ea typeface="ＭＳ Ｐゴシック" panose="020B0600070205080204" pitchFamily="34" charset="-128"/>
        </a:defRPr>
      </a:lvl7pPr>
      <a:lvl8pPr marL="1371600" algn="l" rtl="0" eaLnBrk="1" fontAlgn="base" hangingPunct="1">
        <a:spcBef>
          <a:spcPct val="0"/>
        </a:spcBef>
        <a:spcAft>
          <a:spcPct val="0"/>
        </a:spcAft>
        <a:defRPr sz="5000">
          <a:solidFill>
            <a:srgbClr val="06557E"/>
          </a:solidFill>
          <a:latin typeface="Arial" panose="020B0604020202020204" pitchFamily="34" charset="0"/>
          <a:ea typeface="ＭＳ Ｐゴシック" panose="020B0600070205080204" pitchFamily="34" charset="-128"/>
        </a:defRPr>
      </a:lvl8pPr>
      <a:lvl9pPr marL="1828800" algn="l" rtl="0" eaLnBrk="1" fontAlgn="base" hangingPunct="1">
        <a:spcBef>
          <a:spcPct val="0"/>
        </a:spcBef>
        <a:spcAft>
          <a:spcPct val="0"/>
        </a:spcAft>
        <a:defRPr sz="5000">
          <a:solidFill>
            <a:srgbClr val="06557E"/>
          </a:solidFill>
          <a:latin typeface="Arial" panose="020B0604020202020204" pitchFamily="34" charset="0"/>
          <a:ea typeface="ＭＳ Ｐゴシック" panose="020B0600070205080204" pitchFamily="34" charset="-128"/>
        </a:defRPr>
      </a:lvl9pPr>
    </p:titleStyle>
    <p:bodyStyle>
      <a:lvl1pPr marL="342900" indent="-342900" algn="l" rtl="0" eaLnBrk="1" fontAlgn="base" hangingPunct="1">
        <a:spcBef>
          <a:spcPts val="2000"/>
        </a:spcBef>
        <a:spcAft>
          <a:spcPct val="0"/>
        </a:spcAft>
        <a:buClr>
          <a:srgbClr val="004976"/>
        </a:buClr>
        <a:buSzPct val="100000"/>
        <a:buFont typeface="System Font Regular"/>
        <a:buChar char="‣"/>
        <a:defRPr sz="3200" kern="1200">
          <a:solidFill>
            <a:srgbClr val="595959"/>
          </a:solidFill>
          <a:latin typeface="Arial"/>
          <a:ea typeface="ＭＳ Ｐゴシック" panose="020B0600070205080204" pitchFamily="34" charset="-128"/>
          <a:cs typeface="+mn-cs"/>
        </a:defRPr>
      </a:lvl1pPr>
      <a:lvl2pPr marL="685800" indent="-336550" algn="l" rtl="0" eaLnBrk="1" fontAlgn="base" hangingPunct="1">
        <a:spcBef>
          <a:spcPts val="600"/>
        </a:spcBef>
        <a:spcAft>
          <a:spcPct val="0"/>
        </a:spcAft>
        <a:buClr>
          <a:srgbClr val="004976"/>
        </a:buClr>
        <a:buSzPct val="100000"/>
        <a:buFont typeface="System Font Regular"/>
        <a:buChar char="‣"/>
        <a:defRPr sz="2800" kern="1200">
          <a:solidFill>
            <a:srgbClr val="595959"/>
          </a:solidFill>
          <a:latin typeface="Arial"/>
          <a:ea typeface="ＭＳ Ｐゴシック" panose="020B0600070205080204" pitchFamily="34" charset="-128"/>
          <a:cs typeface="+mn-cs"/>
        </a:defRPr>
      </a:lvl2pPr>
      <a:lvl3pPr marL="1035050" indent="-349250" algn="l" rtl="0" eaLnBrk="1" fontAlgn="base" hangingPunct="1">
        <a:spcBef>
          <a:spcPts val="600"/>
        </a:spcBef>
        <a:spcAft>
          <a:spcPct val="0"/>
        </a:spcAft>
        <a:buClr>
          <a:srgbClr val="004976"/>
        </a:buClr>
        <a:buSzPct val="100000"/>
        <a:buFont typeface="System Font Regular"/>
        <a:buChar char="‣"/>
        <a:defRPr sz="2800" kern="1200">
          <a:solidFill>
            <a:srgbClr val="595959"/>
          </a:solidFill>
          <a:latin typeface="Arial"/>
          <a:ea typeface="ＭＳ Ｐゴシック" panose="020B0600070205080204" pitchFamily="34" charset="-128"/>
          <a:cs typeface="+mn-cs"/>
        </a:defRPr>
      </a:lvl3pPr>
      <a:lvl4pPr marL="1371600" indent="-336550" algn="l" rtl="0" eaLnBrk="1" fontAlgn="base" hangingPunct="1">
        <a:spcBef>
          <a:spcPts val="600"/>
        </a:spcBef>
        <a:spcAft>
          <a:spcPct val="0"/>
        </a:spcAft>
        <a:buClr>
          <a:srgbClr val="004976"/>
        </a:buClr>
        <a:buSzPct val="100000"/>
        <a:buFont typeface="System Font Regular"/>
        <a:buChar char="‣"/>
        <a:defRPr sz="2800" kern="1200">
          <a:solidFill>
            <a:srgbClr val="595959"/>
          </a:solidFill>
          <a:latin typeface="Arial"/>
          <a:ea typeface="ＭＳ Ｐゴシック" panose="020B0600070205080204" pitchFamily="34" charset="-128"/>
          <a:cs typeface="+mn-cs"/>
        </a:defRPr>
      </a:lvl4pPr>
      <a:lvl5pPr marL="1720850" indent="-349250" algn="l" rtl="0" eaLnBrk="1" fontAlgn="base" hangingPunct="1">
        <a:spcBef>
          <a:spcPts val="600"/>
        </a:spcBef>
        <a:spcAft>
          <a:spcPct val="0"/>
        </a:spcAft>
        <a:buClr>
          <a:srgbClr val="004976"/>
        </a:buClr>
        <a:buSzPct val="100000"/>
        <a:buFont typeface="System Font Regular"/>
        <a:buChar char="‣"/>
        <a:defRPr sz="2800" kern="1200">
          <a:solidFill>
            <a:srgbClr val="595959"/>
          </a:solidFill>
          <a:latin typeface="Arial"/>
          <a:ea typeface="ＭＳ Ｐゴシック" panose="020B0600070205080204" pitchFamily="34" charset="-128"/>
          <a:cs typeface="+mn-cs"/>
        </a:defRPr>
      </a:lvl5pPr>
      <a:lvl6pPr marL="2055813" indent="-344488" algn="l" defTabSz="914400" rtl="0" eaLnBrk="1" latinLnBrk="0" hangingPunct="1">
        <a:spcBef>
          <a:spcPct val="20000"/>
        </a:spcBef>
        <a:buClr>
          <a:schemeClr val="accent1">
            <a:lumMod val="60000"/>
            <a:lumOff val="40000"/>
          </a:schemeClr>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60000"/>
            <a:lumOff val="40000"/>
          </a:schemeClr>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pitchFamily="2"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04">
          <p15:clr>
            <a:srgbClr val="F26B43"/>
          </p15:clr>
        </p15:guide>
        <p15:guide id="2" pos="480">
          <p15:clr>
            <a:srgbClr val="F26B43"/>
          </p15:clr>
        </p15:guide>
        <p15:guide id="3" pos="7200">
          <p15:clr>
            <a:srgbClr val="F26B43"/>
          </p15:clr>
        </p15:guide>
        <p15:guide id="4" orient="horz" pos="3720">
          <p15:clr>
            <a:srgbClr val="F26B43"/>
          </p15:clr>
        </p15:guide>
        <p15:guide id="5" orient="horz" pos="384">
          <p15:clr>
            <a:srgbClr val="F26B43"/>
          </p15:clr>
        </p15:guide>
      </p15:sldGuideLst>
    </p:ext>
  </p:extLst>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F13119DA-947D-C046-B2A3-8074B5645A7A}"/>
              </a:ext>
            </a:extLst>
          </p:cNvPr>
          <p:cNvSpPr>
            <a:spLocks noGrp="1"/>
          </p:cNvSpPr>
          <p:nvPr>
            <p:ph type="sldNum" sz="quarter" idx="4"/>
          </p:nvPr>
        </p:nvSpPr>
        <p:spPr>
          <a:xfrm>
            <a:off x="10051711" y="6205937"/>
            <a:ext cx="575733" cy="331932"/>
          </a:xfrm>
          <a:prstGeom prst="rect">
            <a:avLst/>
          </a:prstGeom>
        </p:spPr>
        <p:txBody>
          <a:bodyPr vert="horz" wrap="square" lIns="91440" tIns="45720" rIns="91440" bIns="0" numCol="1" anchor="b" anchorCtr="0" compatLnSpc="1">
            <a:prstTxWarp prst="textNoShape">
              <a:avLst/>
            </a:prstTxWarp>
          </a:bodyPr>
          <a:lstStyle>
            <a:lvl1pPr algn="r">
              <a:defRPr sz="1200">
                <a:solidFill>
                  <a:schemeClr val="bg1"/>
                </a:solidFill>
              </a:defRPr>
            </a:lvl1pPr>
          </a:lstStyle>
          <a:p>
            <a:fld id="{E8CA2EAC-0CD8-0D4E-880D-C349C0AE03A4}" type="slidenum">
              <a:rPr lang="en-US" altLang="en-US" smtClean="0"/>
              <a:pPr/>
              <a:t>‹#›</a:t>
            </a:fld>
            <a:endParaRPr lang="en-US" altLang="en-US" dirty="0"/>
          </a:p>
        </p:txBody>
      </p:sp>
      <p:sp>
        <p:nvSpPr>
          <p:cNvPr id="10" name="Date Placeholder 9">
            <a:extLst>
              <a:ext uri="{FF2B5EF4-FFF2-40B4-BE49-F238E27FC236}">
                <a16:creationId xmlns:a16="http://schemas.microsoft.com/office/drawing/2014/main" id="{8EFB30C6-592D-7345-B091-A40ABE09DECE}"/>
              </a:ext>
            </a:extLst>
          </p:cNvPr>
          <p:cNvSpPr>
            <a:spLocks noGrp="1"/>
          </p:cNvSpPr>
          <p:nvPr>
            <p:ph type="dt" sz="half" idx="2"/>
          </p:nvPr>
        </p:nvSpPr>
        <p:spPr>
          <a:xfrm>
            <a:off x="7734450" y="6205937"/>
            <a:ext cx="2251671" cy="331932"/>
          </a:xfrm>
          <a:prstGeom prst="rect">
            <a:avLst/>
          </a:prstGeom>
        </p:spPr>
        <p:txBody>
          <a:bodyPr vert="horz" wrap="square" lIns="91440" tIns="45720" rIns="91440" bIns="0" numCol="1" anchor="b" anchorCtr="0" compatLnSpc="1">
            <a:prstTxWarp prst="textNoShape">
              <a:avLst/>
            </a:prstTxWarp>
          </a:bodyPr>
          <a:lstStyle>
            <a:lvl1pPr algn="r">
              <a:defRPr sz="1200" spc="0">
                <a:solidFill>
                  <a:schemeClr val="bg1"/>
                </a:solidFill>
              </a:defRPr>
            </a:lvl1pPr>
          </a:lstStyle>
          <a:p>
            <a:fld id="{362B50CB-65A0-E440-8EF3-948B315AB88C}" type="datetime4">
              <a:rPr lang="en-US" altLang="en-US" smtClean="0"/>
              <a:pPr/>
              <a:t>January 11, 2022</a:t>
            </a:fld>
            <a:endParaRPr lang="en-US" altLang="en-US" dirty="0"/>
          </a:p>
        </p:txBody>
      </p:sp>
      <p:sp>
        <p:nvSpPr>
          <p:cNvPr id="11" name="Footer Placeholder 10">
            <a:extLst>
              <a:ext uri="{FF2B5EF4-FFF2-40B4-BE49-F238E27FC236}">
                <a16:creationId xmlns:a16="http://schemas.microsoft.com/office/drawing/2014/main" id="{57D1D21E-46C1-264A-8618-907328EE0AB5}"/>
              </a:ext>
            </a:extLst>
          </p:cNvPr>
          <p:cNvSpPr>
            <a:spLocks noGrp="1"/>
          </p:cNvSpPr>
          <p:nvPr>
            <p:ph type="ftr" sz="quarter" idx="3"/>
          </p:nvPr>
        </p:nvSpPr>
        <p:spPr>
          <a:xfrm>
            <a:off x="1525541" y="6205937"/>
            <a:ext cx="6143319" cy="331932"/>
          </a:xfrm>
          <a:prstGeom prst="rect">
            <a:avLst/>
          </a:prstGeom>
        </p:spPr>
        <p:txBody>
          <a:bodyPr vert="horz" lIns="91440" tIns="45720" rIns="91440" bIns="0" rtlCol="0" anchor="b" anchorCtr="0"/>
          <a:lstStyle>
            <a:lvl1pPr algn="r" fontAlgn="auto">
              <a:spcBef>
                <a:spcPts val="0"/>
              </a:spcBef>
              <a:spcAft>
                <a:spcPts val="0"/>
              </a:spcAft>
              <a:defRPr sz="1200" smtClean="0">
                <a:solidFill>
                  <a:schemeClr val="bg1"/>
                </a:solidFill>
                <a:latin typeface="+mn-lt"/>
                <a:ea typeface="+mn-ea"/>
              </a:defRPr>
            </a:lvl1pPr>
          </a:lstStyle>
          <a:p>
            <a:pPr>
              <a:defRPr/>
            </a:pPr>
            <a:r>
              <a:rPr lang="en-US" dirty="0"/>
              <a:t>Name of Presentation</a:t>
            </a:r>
          </a:p>
        </p:txBody>
      </p:sp>
      <p:sp>
        <p:nvSpPr>
          <p:cNvPr id="12" name="Rectangle 11">
            <a:extLst>
              <a:ext uri="{FF2B5EF4-FFF2-40B4-BE49-F238E27FC236}">
                <a16:creationId xmlns:a16="http://schemas.microsoft.com/office/drawing/2014/main" id="{109DA5DD-154C-964B-9CCA-9B907CC1BEC8}"/>
              </a:ext>
            </a:extLst>
          </p:cNvPr>
          <p:cNvSpPr/>
          <p:nvPr userDrawn="1"/>
        </p:nvSpPr>
        <p:spPr>
          <a:xfrm>
            <a:off x="774700" y="0"/>
            <a:ext cx="10642600" cy="87086"/>
          </a:xfrm>
          <a:prstGeom prst="rect">
            <a:avLst/>
          </a:prstGeom>
          <a:solidFill>
            <a:srgbClr val="F1BE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r>
              <a:rPr lang="en-US" dirty="0"/>
              <a:t> </a:t>
            </a:r>
          </a:p>
        </p:txBody>
      </p:sp>
    </p:spTree>
    <p:extLst>
      <p:ext uri="{BB962C8B-B14F-4D97-AF65-F5344CB8AC3E}">
        <p14:creationId xmlns:p14="http://schemas.microsoft.com/office/powerpoint/2010/main" val="3798751798"/>
      </p:ext>
    </p:extLst>
  </p:cSld>
  <p:clrMap bg1="lt1" tx1="dk1" bg2="lt2" tx2="dk2" accent1="accent1" accent2="accent2" accent3="accent3" accent4="accent4" accent5="accent5" accent6="accent6" hlink="hlink" folHlink="folHlink"/>
  <p:sldLayoutIdLst>
    <p:sldLayoutId id="2147484193" r:id="rId1"/>
  </p:sldLayoutIdLst>
  <mc:AlternateContent xmlns:mc="http://schemas.openxmlformats.org/markup-compatibility/2006" xmlns:p14="http://schemas.microsoft.com/office/powerpoint/2010/main">
    <mc:Choice Requires="p14">
      <p:transition spd="med" p14:dur="65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6239784"/>
      </p:ext>
    </p:extLst>
  </p:cSld>
  <p:clrMap bg1="lt1" tx1="dk1" bg2="lt2" tx2="dk2" accent1="accent1" accent2="accent2" accent3="accent3" accent4="accent4" accent5="accent5" accent6="accent6" hlink="hlink" folHlink="folHlink"/>
  <p:sldLayoutIdLst>
    <p:sldLayoutId id="2147484067" r:id="rId1"/>
  </p:sldLayoutIdLst>
  <mc:AlternateContent xmlns:mc="http://schemas.openxmlformats.org/markup-compatibility/2006" xmlns:p14="http://schemas.microsoft.com/office/powerpoint/2010/main">
    <mc:Choice Requires="p14">
      <p:transition spd="med" p14:dur="650">
        <p:fade/>
      </p:transition>
    </mc:Choice>
    <mc:Fallback xmlns="">
      <p:transition spd="med">
        <p:fade/>
      </p:transition>
    </mc:Fallback>
  </mc:AlternateContent>
  <p:hf hdr="0" ftr="0" dt="0"/>
  <p:txStyles>
    <p:titleStyle>
      <a:lvl1pPr algn="l" rtl="0" eaLnBrk="1" fontAlgn="base" hangingPunct="1">
        <a:spcBef>
          <a:spcPct val="0"/>
        </a:spcBef>
        <a:spcAft>
          <a:spcPct val="0"/>
        </a:spcAft>
        <a:defRPr sz="2000" b="1" kern="1200" cap="none" baseline="0">
          <a:solidFill>
            <a:srgbClr val="06557E"/>
          </a:solidFill>
          <a:latin typeface="Arial"/>
          <a:ea typeface="ＭＳ Ｐゴシック" panose="020B0600070205080204" pitchFamily="34" charset="-128"/>
          <a:cs typeface="+mj-cs"/>
        </a:defRPr>
      </a:lvl1pPr>
      <a:lvl2pPr algn="l" rtl="0" eaLnBrk="1" fontAlgn="base" hangingPunct="1">
        <a:spcBef>
          <a:spcPct val="0"/>
        </a:spcBef>
        <a:spcAft>
          <a:spcPct val="0"/>
        </a:spcAft>
        <a:defRPr sz="5000">
          <a:solidFill>
            <a:srgbClr val="06557E"/>
          </a:solidFill>
          <a:latin typeface="Arial" panose="020B0604020202020204" pitchFamily="34" charset="0"/>
          <a:ea typeface="ＭＳ Ｐゴシック" panose="020B0600070205080204" pitchFamily="34" charset="-128"/>
        </a:defRPr>
      </a:lvl2pPr>
      <a:lvl3pPr algn="l" rtl="0" eaLnBrk="1" fontAlgn="base" hangingPunct="1">
        <a:spcBef>
          <a:spcPct val="0"/>
        </a:spcBef>
        <a:spcAft>
          <a:spcPct val="0"/>
        </a:spcAft>
        <a:defRPr sz="5000">
          <a:solidFill>
            <a:srgbClr val="06557E"/>
          </a:solidFill>
          <a:latin typeface="Arial" panose="020B0604020202020204" pitchFamily="34" charset="0"/>
          <a:ea typeface="ＭＳ Ｐゴシック" panose="020B0600070205080204" pitchFamily="34" charset="-128"/>
        </a:defRPr>
      </a:lvl3pPr>
      <a:lvl4pPr algn="l" rtl="0" eaLnBrk="1" fontAlgn="base" hangingPunct="1">
        <a:spcBef>
          <a:spcPct val="0"/>
        </a:spcBef>
        <a:spcAft>
          <a:spcPct val="0"/>
        </a:spcAft>
        <a:defRPr sz="5000">
          <a:solidFill>
            <a:srgbClr val="06557E"/>
          </a:solidFill>
          <a:latin typeface="Arial" panose="020B0604020202020204" pitchFamily="34" charset="0"/>
          <a:ea typeface="ＭＳ Ｐゴシック" panose="020B0600070205080204" pitchFamily="34" charset="-128"/>
        </a:defRPr>
      </a:lvl4pPr>
      <a:lvl5pPr algn="l" rtl="0" eaLnBrk="1" fontAlgn="base" hangingPunct="1">
        <a:spcBef>
          <a:spcPct val="0"/>
        </a:spcBef>
        <a:spcAft>
          <a:spcPct val="0"/>
        </a:spcAft>
        <a:defRPr sz="5000">
          <a:solidFill>
            <a:srgbClr val="06557E"/>
          </a:solidFill>
          <a:latin typeface="Arial" panose="020B0604020202020204" pitchFamily="34" charset="0"/>
          <a:ea typeface="ＭＳ Ｐゴシック" panose="020B0600070205080204" pitchFamily="34" charset="-128"/>
        </a:defRPr>
      </a:lvl5pPr>
      <a:lvl6pPr marL="457200" algn="l" rtl="0" eaLnBrk="1" fontAlgn="base" hangingPunct="1">
        <a:spcBef>
          <a:spcPct val="0"/>
        </a:spcBef>
        <a:spcAft>
          <a:spcPct val="0"/>
        </a:spcAft>
        <a:defRPr sz="5000">
          <a:solidFill>
            <a:srgbClr val="06557E"/>
          </a:solidFill>
          <a:latin typeface="Arial" panose="020B0604020202020204" pitchFamily="34" charset="0"/>
          <a:ea typeface="ＭＳ Ｐゴシック" panose="020B0600070205080204" pitchFamily="34" charset="-128"/>
        </a:defRPr>
      </a:lvl6pPr>
      <a:lvl7pPr marL="914400" algn="l" rtl="0" eaLnBrk="1" fontAlgn="base" hangingPunct="1">
        <a:spcBef>
          <a:spcPct val="0"/>
        </a:spcBef>
        <a:spcAft>
          <a:spcPct val="0"/>
        </a:spcAft>
        <a:defRPr sz="5000">
          <a:solidFill>
            <a:srgbClr val="06557E"/>
          </a:solidFill>
          <a:latin typeface="Arial" panose="020B0604020202020204" pitchFamily="34" charset="0"/>
          <a:ea typeface="ＭＳ Ｐゴシック" panose="020B0600070205080204" pitchFamily="34" charset="-128"/>
        </a:defRPr>
      </a:lvl7pPr>
      <a:lvl8pPr marL="1371600" algn="l" rtl="0" eaLnBrk="1" fontAlgn="base" hangingPunct="1">
        <a:spcBef>
          <a:spcPct val="0"/>
        </a:spcBef>
        <a:spcAft>
          <a:spcPct val="0"/>
        </a:spcAft>
        <a:defRPr sz="5000">
          <a:solidFill>
            <a:srgbClr val="06557E"/>
          </a:solidFill>
          <a:latin typeface="Arial" panose="020B0604020202020204" pitchFamily="34" charset="0"/>
          <a:ea typeface="ＭＳ Ｐゴシック" panose="020B0600070205080204" pitchFamily="34" charset="-128"/>
        </a:defRPr>
      </a:lvl8pPr>
      <a:lvl9pPr marL="1828800" algn="l" rtl="0" eaLnBrk="1" fontAlgn="base" hangingPunct="1">
        <a:spcBef>
          <a:spcPct val="0"/>
        </a:spcBef>
        <a:spcAft>
          <a:spcPct val="0"/>
        </a:spcAft>
        <a:defRPr sz="5000">
          <a:solidFill>
            <a:srgbClr val="06557E"/>
          </a:solidFill>
          <a:latin typeface="Arial" panose="020B0604020202020204" pitchFamily="34" charset="0"/>
          <a:ea typeface="ＭＳ Ｐゴシック" panose="020B0600070205080204" pitchFamily="34" charset="-128"/>
        </a:defRPr>
      </a:lvl9pPr>
    </p:titleStyle>
    <p:bodyStyle>
      <a:lvl1pPr marL="342900" indent="-342900" algn="l" rtl="0" eaLnBrk="1" fontAlgn="base" hangingPunct="1">
        <a:spcBef>
          <a:spcPts val="2000"/>
        </a:spcBef>
        <a:spcAft>
          <a:spcPct val="0"/>
        </a:spcAft>
        <a:buClr>
          <a:srgbClr val="004976"/>
        </a:buClr>
        <a:buSzPct val="100000"/>
        <a:buFont typeface="System Font Regular"/>
        <a:buChar char="‣"/>
        <a:defRPr sz="3200" kern="1200">
          <a:solidFill>
            <a:srgbClr val="595959"/>
          </a:solidFill>
          <a:latin typeface="Arial"/>
          <a:ea typeface="ＭＳ Ｐゴシック" panose="020B0600070205080204" pitchFamily="34" charset="-128"/>
          <a:cs typeface="+mn-cs"/>
        </a:defRPr>
      </a:lvl1pPr>
      <a:lvl2pPr marL="685800" indent="-336550" algn="l" rtl="0" eaLnBrk="1" fontAlgn="base" hangingPunct="1">
        <a:spcBef>
          <a:spcPts val="600"/>
        </a:spcBef>
        <a:spcAft>
          <a:spcPct val="0"/>
        </a:spcAft>
        <a:buClr>
          <a:srgbClr val="004976"/>
        </a:buClr>
        <a:buSzPct val="100000"/>
        <a:buFont typeface="System Font Regular"/>
        <a:buChar char="‣"/>
        <a:defRPr sz="2800" kern="1200">
          <a:solidFill>
            <a:srgbClr val="595959"/>
          </a:solidFill>
          <a:latin typeface="Arial"/>
          <a:ea typeface="ＭＳ Ｐゴシック" panose="020B0600070205080204" pitchFamily="34" charset="-128"/>
          <a:cs typeface="+mn-cs"/>
        </a:defRPr>
      </a:lvl2pPr>
      <a:lvl3pPr marL="1035050" indent="-349250" algn="l" rtl="0" eaLnBrk="1" fontAlgn="base" hangingPunct="1">
        <a:spcBef>
          <a:spcPts val="600"/>
        </a:spcBef>
        <a:spcAft>
          <a:spcPct val="0"/>
        </a:spcAft>
        <a:buClr>
          <a:srgbClr val="004976"/>
        </a:buClr>
        <a:buSzPct val="100000"/>
        <a:buFont typeface="System Font Regular"/>
        <a:buChar char="‣"/>
        <a:defRPr sz="2800" kern="1200">
          <a:solidFill>
            <a:srgbClr val="595959"/>
          </a:solidFill>
          <a:latin typeface="Arial"/>
          <a:ea typeface="ＭＳ Ｐゴシック" panose="020B0600070205080204" pitchFamily="34" charset="-128"/>
          <a:cs typeface="+mn-cs"/>
        </a:defRPr>
      </a:lvl3pPr>
      <a:lvl4pPr marL="1371600" indent="-336550" algn="l" rtl="0" eaLnBrk="1" fontAlgn="base" hangingPunct="1">
        <a:spcBef>
          <a:spcPts val="600"/>
        </a:spcBef>
        <a:spcAft>
          <a:spcPct val="0"/>
        </a:spcAft>
        <a:buClr>
          <a:srgbClr val="004976"/>
        </a:buClr>
        <a:buSzPct val="100000"/>
        <a:buFont typeface="System Font Regular"/>
        <a:buChar char="‣"/>
        <a:defRPr sz="2800" kern="1200">
          <a:solidFill>
            <a:srgbClr val="595959"/>
          </a:solidFill>
          <a:latin typeface="Arial"/>
          <a:ea typeface="ＭＳ Ｐゴシック" panose="020B0600070205080204" pitchFamily="34" charset="-128"/>
          <a:cs typeface="+mn-cs"/>
        </a:defRPr>
      </a:lvl4pPr>
      <a:lvl5pPr marL="1720850" indent="-349250" algn="l" rtl="0" eaLnBrk="1" fontAlgn="base" hangingPunct="1">
        <a:spcBef>
          <a:spcPts val="600"/>
        </a:spcBef>
        <a:spcAft>
          <a:spcPct val="0"/>
        </a:spcAft>
        <a:buClr>
          <a:srgbClr val="004976"/>
        </a:buClr>
        <a:buSzPct val="100000"/>
        <a:buFont typeface="System Font Regular"/>
        <a:buChar char="‣"/>
        <a:defRPr sz="2800" kern="1200">
          <a:solidFill>
            <a:srgbClr val="595959"/>
          </a:solidFill>
          <a:latin typeface="Arial"/>
          <a:ea typeface="ＭＳ Ｐゴシック" panose="020B0600070205080204" pitchFamily="34" charset="-128"/>
          <a:cs typeface="+mn-cs"/>
        </a:defRPr>
      </a:lvl5pPr>
      <a:lvl6pPr marL="2055813" indent="-344488" algn="l" defTabSz="914400" rtl="0" eaLnBrk="1" latinLnBrk="0" hangingPunct="1">
        <a:spcBef>
          <a:spcPct val="20000"/>
        </a:spcBef>
        <a:buClr>
          <a:schemeClr val="accent1">
            <a:lumMod val="60000"/>
            <a:lumOff val="40000"/>
          </a:schemeClr>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60000"/>
            <a:lumOff val="40000"/>
          </a:schemeClr>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pitchFamily="2"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32" userDrawn="1">
          <p15:clr>
            <a:srgbClr val="F26B43"/>
          </p15:clr>
        </p15:guide>
        <p15:guide id="2" pos="48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671CE103-C6C2-8C47-920D-772A69DDB091}"/>
              </a:ext>
            </a:extLst>
          </p:cNvPr>
          <p:cNvSpPr>
            <a:spLocks noGrp="1"/>
          </p:cNvSpPr>
          <p:nvPr>
            <p:ph type="sldNum" sz="quarter" idx="4"/>
          </p:nvPr>
        </p:nvSpPr>
        <p:spPr>
          <a:xfrm>
            <a:off x="10051711" y="6205937"/>
            <a:ext cx="575733" cy="331932"/>
          </a:xfrm>
          <a:prstGeom prst="rect">
            <a:avLst/>
          </a:prstGeom>
        </p:spPr>
        <p:txBody>
          <a:bodyPr vert="horz" wrap="square" lIns="91440" tIns="45720" rIns="91440" bIns="0" numCol="1" anchor="b" anchorCtr="0" compatLnSpc="1">
            <a:prstTxWarp prst="textNoShape">
              <a:avLst/>
            </a:prstTxWarp>
          </a:bodyPr>
          <a:lstStyle>
            <a:lvl1pPr algn="r">
              <a:defRPr sz="1200">
                <a:solidFill>
                  <a:srgbClr val="06557E"/>
                </a:solidFill>
              </a:defRPr>
            </a:lvl1pPr>
          </a:lstStyle>
          <a:p>
            <a:fld id="{E8CA2EAC-0CD8-0D4E-880D-C349C0AE03A4}" type="slidenum">
              <a:rPr lang="en-US" altLang="en-US" smtClean="0"/>
              <a:pPr/>
              <a:t>‹#›</a:t>
            </a:fld>
            <a:endParaRPr lang="en-US" altLang="en-US" dirty="0"/>
          </a:p>
        </p:txBody>
      </p:sp>
      <p:sp>
        <p:nvSpPr>
          <p:cNvPr id="10" name="Date Placeholder 9">
            <a:extLst>
              <a:ext uri="{FF2B5EF4-FFF2-40B4-BE49-F238E27FC236}">
                <a16:creationId xmlns:a16="http://schemas.microsoft.com/office/drawing/2014/main" id="{7C9A04C5-EA8C-164E-A2DE-8877C8E01B4B}"/>
              </a:ext>
            </a:extLst>
          </p:cNvPr>
          <p:cNvSpPr>
            <a:spLocks noGrp="1"/>
          </p:cNvSpPr>
          <p:nvPr>
            <p:ph type="dt" sz="half" idx="2"/>
          </p:nvPr>
        </p:nvSpPr>
        <p:spPr>
          <a:xfrm>
            <a:off x="7734450" y="6205937"/>
            <a:ext cx="2251671" cy="331932"/>
          </a:xfrm>
          <a:prstGeom prst="rect">
            <a:avLst/>
          </a:prstGeom>
        </p:spPr>
        <p:txBody>
          <a:bodyPr vert="horz" wrap="square" lIns="91440" tIns="45720" rIns="91440" bIns="0" numCol="1" anchor="b" anchorCtr="0" compatLnSpc="1">
            <a:prstTxWarp prst="textNoShape">
              <a:avLst/>
            </a:prstTxWarp>
          </a:bodyPr>
          <a:lstStyle>
            <a:lvl1pPr algn="r">
              <a:defRPr sz="1200" spc="0">
                <a:solidFill>
                  <a:srgbClr val="06557E"/>
                </a:solidFill>
              </a:defRPr>
            </a:lvl1pPr>
          </a:lstStyle>
          <a:p>
            <a:fld id="{362B50CB-65A0-E440-8EF3-948B315AB88C}" type="datetime4">
              <a:rPr lang="en-US" altLang="en-US" smtClean="0"/>
              <a:t>January 11, 2022</a:t>
            </a:fld>
            <a:endParaRPr lang="en-US" altLang="en-US" dirty="0"/>
          </a:p>
        </p:txBody>
      </p:sp>
      <p:sp>
        <p:nvSpPr>
          <p:cNvPr id="11" name="Footer Placeholder 10">
            <a:extLst>
              <a:ext uri="{FF2B5EF4-FFF2-40B4-BE49-F238E27FC236}">
                <a16:creationId xmlns:a16="http://schemas.microsoft.com/office/drawing/2014/main" id="{BADF6891-BF7B-D44B-A7AD-8B1C779F3EF0}"/>
              </a:ext>
            </a:extLst>
          </p:cNvPr>
          <p:cNvSpPr>
            <a:spLocks noGrp="1"/>
          </p:cNvSpPr>
          <p:nvPr>
            <p:ph type="ftr" sz="quarter" idx="3"/>
          </p:nvPr>
        </p:nvSpPr>
        <p:spPr>
          <a:xfrm>
            <a:off x="1525541" y="6205937"/>
            <a:ext cx="6143319" cy="331932"/>
          </a:xfrm>
          <a:prstGeom prst="rect">
            <a:avLst/>
          </a:prstGeom>
        </p:spPr>
        <p:txBody>
          <a:bodyPr vert="horz" lIns="91440" tIns="45720" rIns="91440" bIns="0" rtlCol="0" anchor="b" anchorCtr="0"/>
          <a:lstStyle>
            <a:lvl1pPr algn="r" fontAlgn="auto">
              <a:spcBef>
                <a:spcPts val="0"/>
              </a:spcBef>
              <a:spcAft>
                <a:spcPts val="0"/>
              </a:spcAft>
              <a:defRPr sz="1200" smtClean="0">
                <a:solidFill>
                  <a:srgbClr val="06557E"/>
                </a:solidFill>
                <a:latin typeface="+mn-lt"/>
                <a:ea typeface="+mn-ea"/>
              </a:defRPr>
            </a:lvl1pPr>
          </a:lstStyle>
          <a:p>
            <a:pPr>
              <a:defRPr/>
            </a:pPr>
            <a:r>
              <a:rPr lang="en-US" dirty="0"/>
              <a:t>Name of Presentation</a:t>
            </a:r>
          </a:p>
        </p:txBody>
      </p:sp>
      <p:sp>
        <p:nvSpPr>
          <p:cNvPr id="6" name="Rectangle 5">
            <a:extLst>
              <a:ext uri="{FF2B5EF4-FFF2-40B4-BE49-F238E27FC236}">
                <a16:creationId xmlns:a16="http://schemas.microsoft.com/office/drawing/2014/main" id="{25D2240F-747A-1147-AEAD-A0C4DA9D89BF}"/>
              </a:ext>
            </a:extLst>
          </p:cNvPr>
          <p:cNvSpPr/>
          <p:nvPr userDrawn="1"/>
        </p:nvSpPr>
        <p:spPr>
          <a:xfrm>
            <a:off x="774700" y="0"/>
            <a:ext cx="10642600" cy="87086"/>
          </a:xfrm>
          <a:prstGeom prst="rect">
            <a:avLst/>
          </a:prstGeom>
          <a:solidFill>
            <a:srgbClr val="F1BE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r>
              <a:rPr lang="en-US" dirty="0"/>
              <a:t> </a:t>
            </a:r>
          </a:p>
        </p:txBody>
      </p:sp>
      <p:sp>
        <p:nvSpPr>
          <p:cNvPr id="8" name="Rectangle 7">
            <a:extLst>
              <a:ext uri="{FF2B5EF4-FFF2-40B4-BE49-F238E27FC236}">
                <a16:creationId xmlns:a16="http://schemas.microsoft.com/office/drawing/2014/main" id="{6EB17946-7E97-EA43-8A57-8DEF85D1C519}"/>
              </a:ext>
            </a:extLst>
          </p:cNvPr>
          <p:cNvSpPr/>
          <p:nvPr userDrawn="1"/>
        </p:nvSpPr>
        <p:spPr>
          <a:xfrm>
            <a:off x="11609711" y="5708405"/>
            <a:ext cx="582291" cy="992458"/>
          </a:xfrm>
          <a:prstGeom prst="rect">
            <a:avLst/>
          </a:prstGeom>
          <a:solidFill>
            <a:srgbClr val="EDF0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r>
              <a:rPr lang="en-US" dirty="0"/>
              <a:t> </a:t>
            </a:r>
          </a:p>
        </p:txBody>
      </p:sp>
    </p:spTree>
    <p:extLst>
      <p:ext uri="{BB962C8B-B14F-4D97-AF65-F5344CB8AC3E}">
        <p14:creationId xmlns:p14="http://schemas.microsoft.com/office/powerpoint/2010/main" val="3327166393"/>
      </p:ext>
    </p:extLst>
  </p:cSld>
  <p:clrMap bg1="lt1" tx1="dk1" bg2="lt2" tx2="dk2" accent1="accent1" accent2="accent2" accent3="accent3" accent4="accent4" accent5="accent5" accent6="accent6" hlink="hlink" folHlink="folHlink"/>
  <p:sldLayoutIdLst>
    <p:sldLayoutId id="2147484069" r:id="rId1"/>
  </p:sldLayoutIdLst>
  <mc:AlternateContent xmlns:mc="http://schemas.openxmlformats.org/markup-compatibility/2006" xmlns:p14="http://schemas.microsoft.com/office/powerpoint/2010/main">
    <mc:Choice Requires="p14">
      <p:transition spd="med" p14:dur="650">
        <p:fade/>
      </p:transition>
    </mc:Choice>
    <mc:Fallback xmlns="">
      <p:transition spd="med">
        <p:fade/>
      </p:transition>
    </mc:Fallback>
  </mc:AlternateContent>
  <p:hf hdr="0" ftr="0" dt="0"/>
  <p:txStyles>
    <p:titleStyle>
      <a:lvl1pPr algn="l" rtl="0" eaLnBrk="1" fontAlgn="base" hangingPunct="1">
        <a:spcBef>
          <a:spcPct val="0"/>
        </a:spcBef>
        <a:spcAft>
          <a:spcPct val="0"/>
        </a:spcAft>
        <a:defRPr sz="2000" b="1" kern="1200" cap="none" baseline="0">
          <a:solidFill>
            <a:srgbClr val="06557E"/>
          </a:solidFill>
          <a:latin typeface="Arial"/>
          <a:ea typeface="ＭＳ Ｐゴシック" panose="020B0600070205080204" pitchFamily="34" charset="-128"/>
          <a:cs typeface="+mj-cs"/>
        </a:defRPr>
      </a:lvl1pPr>
      <a:lvl2pPr algn="l" rtl="0" eaLnBrk="1" fontAlgn="base" hangingPunct="1">
        <a:spcBef>
          <a:spcPct val="0"/>
        </a:spcBef>
        <a:spcAft>
          <a:spcPct val="0"/>
        </a:spcAft>
        <a:defRPr sz="5000">
          <a:solidFill>
            <a:srgbClr val="06557E"/>
          </a:solidFill>
          <a:latin typeface="Arial" panose="020B0604020202020204" pitchFamily="34" charset="0"/>
          <a:ea typeface="ＭＳ Ｐゴシック" panose="020B0600070205080204" pitchFamily="34" charset="-128"/>
        </a:defRPr>
      </a:lvl2pPr>
      <a:lvl3pPr algn="l" rtl="0" eaLnBrk="1" fontAlgn="base" hangingPunct="1">
        <a:spcBef>
          <a:spcPct val="0"/>
        </a:spcBef>
        <a:spcAft>
          <a:spcPct val="0"/>
        </a:spcAft>
        <a:defRPr sz="5000">
          <a:solidFill>
            <a:srgbClr val="06557E"/>
          </a:solidFill>
          <a:latin typeface="Arial" panose="020B0604020202020204" pitchFamily="34" charset="0"/>
          <a:ea typeface="ＭＳ Ｐゴシック" panose="020B0600070205080204" pitchFamily="34" charset="-128"/>
        </a:defRPr>
      </a:lvl3pPr>
      <a:lvl4pPr algn="l" rtl="0" eaLnBrk="1" fontAlgn="base" hangingPunct="1">
        <a:spcBef>
          <a:spcPct val="0"/>
        </a:spcBef>
        <a:spcAft>
          <a:spcPct val="0"/>
        </a:spcAft>
        <a:defRPr sz="5000">
          <a:solidFill>
            <a:srgbClr val="06557E"/>
          </a:solidFill>
          <a:latin typeface="Arial" panose="020B0604020202020204" pitchFamily="34" charset="0"/>
          <a:ea typeface="ＭＳ Ｐゴシック" panose="020B0600070205080204" pitchFamily="34" charset="-128"/>
        </a:defRPr>
      </a:lvl4pPr>
      <a:lvl5pPr algn="l" rtl="0" eaLnBrk="1" fontAlgn="base" hangingPunct="1">
        <a:spcBef>
          <a:spcPct val="0"/>
        </a:spcBef>
        <a:spcAft>
          <a:spcPct val="0"/>
        </a:spcAft>
        <a:defRPr sz="5000">
          <a:solidFill>
            <a:srgbClr val="06557E"/>
          </a:solidFill>
          <a:latin typeface="Arial" panose="020B0604020202020204" pitchFamily="34" charset="0"/>
          <a:ea typeface="ＭＳ Ｐゴシック" panose="020B0600070205080204" pitchFamily="34" charset="-128"/>
        </a:defRPr>
      </a:lvl5pPr>
      <a:lvl6pPr marL="457200" algn="l" rtl="0" eaLnBrk="1" fontAlgn="base" hangingPunct="1">
        <a:spcBef>
          <a:spcPct val="0"/>
        </a:spcBef>
        <a:spcAft>
          <a:spcPct val="0"/>
        </a:spcAft>
        <a:defRPr sz="5000">
          <a:solidFill>
            <a:srgbClr val="06557E"/>
          </a:solidFill>
          <a:latin typeface="Arial" panose="020B0604020202020204" pitchFamily="34" charset="0"/>
          <a:ea typeface="ＭＳ Ｐゴシック" panose="020B0600070205080204" pitchFamily="34" charset="-128"/>
        </a:defRPr>
      </a:lvl6pPr>
      <a:lvl7pPr marL="914400" algn="l" rtl="0" eaLnBrk="1" fontAlgn="base" hangingPunct="1">
        <a:spcBef>
          <a:spcPct val="0"/>
        </a:spcBef>
        <a:spcAft>
          <a:spcPct val="0"/>
        </a:spcAft>
        <a:defRPr sz="5000">
          <a:solidFill>
            <a:srgbClr val="06557E"/>
          </a:solidFill>
          <a:latin typeface="Arial" panose="020B0604020202020204" pitchFamily="34" charset="0"/>
          <a:ea typeface="ＭＳ Ｐゴシック" panose="020B0600070205080204" pitchFamily="34" charset="-128"/>
        </a:defRPr>
      </a:lvl7pPr>
      <a:lvl8pPr marL="1371600" algn="l" rtl="0" eaLnBrk="1" fontAlgn="base" hangingPunct="1">
        <a:spcBef>
          <a:spcPct val="0"/>
        </a:spcBef>
        <a:spcAft>
          <a:spcPct val="0"/>
        </a:spcAft>
        <a:defRPr sz="5000">
          <a:solidFill>
            <a:srgbClr val="06557E"/>
          </a:solidFill>
          <a:latin typeface="Arial" panose="020B0604020202020204" pitchFamily="34" charset="0"/>
          <a:ea typeface="ＭＳ Ｐゴシック" panose="020B0600070205080204" pitchFamily="34" charset="-128"/>
        </a:defRPr>
      </a:lvl8pPr>
      <a:lvl9pPr marL="1828800" algn="l" rtl="0" eaLnBrk="1" fontAlgn="base" hangingPunct="1">
        <a:spcBef>
          <a:spcPct val="0"/>
        </a:spcBef>
        <a:spcAft>
          <a:spcPct val="0"/>
        </a:spcAft>
        <a:defRPr sz="5000">
          <a:solidFill>
            <a:srgbClr val="06557E"/>
          </a:solidFill>
          <a:latin typeface="Arial" panose="020B0604020202020204" pitchFamily="34" charset="0"/>
          <a:ea typeface="ＭＳ Ｐゴシック" panose="020B0600070205080204" pitchFamily="34" charset="-128"/>
        </a:defRPr>
      </a:lvl9pPr>
    </p:titleStyle>
    <p:bodyStyle>
      <a:lvl1pPr marL="342900" indent="-342900" algn="l" rtl="0" eaLnBrk="1" fontAlgn="base" hangingPunct="1">
        <a:spcBef>
          <a:spcPts val="2000"/>
        </a:spcBef>
        <a:spcAft>
          <a:spcPct val="0"/>
        </a:spcAft>
        <a:buClr>
          <a:srgbClr val="004976"/>
        </a:buClr>
        <a:buSzPct val="100000"/>
        <a:buFont typeface="System Font Regular"/>
        <a:buChar char="‣"/>
        <a:defRPr sz="3200" kern="1200">
          <a:solidFill>
            <a:srgbClr val="595959"/>
          </a:solidFill>
          <a:latin typeface="Arial"/>
          <a:ea typeface="ＭＳ Ｐゴシック" panose="020B0600070205080204" pitchFamily="34" charset="-128"/>
          <a:cs typeface="+mn-cs"/>
        </a:defRPr>
      </a:lvl1pPr>
      <a:lvl2pPr marL="685800" indent="-336550" algn="l" rtl="0" eaLnBrk="1" fontAlgn="base" hangingPunct="1">
        <a:spcBef>
          <a:spcPts val="600"/>
        </a:spcBef>
        <a:spcAft>
          <a:spcPct val="0"/>
        </a:spcAft>
        <a:buClr>
          <a:srgbClr val="004976"/>
        </a:buClr>
        <a:buSzPct val="100000"/>
        <a:buFont typeface="System Font Regular"/>
        <a:buChar char="‣"/>
        <a:defRPr sz="2800" kern="1200">
          <a:solidFill>
            <a:srgbClr val="595959"/>
          </a:solidFill>
          <a:latin typeface="Arial"/>
          <a:ea typeface="ＭＳ Ｐゴシック" panose="020B0600070205080204" pitchFamily="34" charset="-128"/>
          <a:cs typeface="+mn-cs"/>
        </a:defRPr>
      </a:lvl2pPr>
      <a:lvl3pPr marL="1035050" indent="-349250" algn="l" rtl="0" eaLnBrk="1" fontAlgn="base" hangingPunct="1">
        <a:spcBef>
          <a:spcPts val="600"/>
        </a:spcBef>
        <a:spcAft>
          <a:spcPct val="0"/>
        </a:spcAft>
        <a:buClr>
          <a:srgbClr val="004976"/>
        </a:buClr>
        <a:buSzPct val="100000"/>
        <a:buFont typeface="System Font Regular"/>
        <a:buChar char="‣"/>
        <a:defRPr sz="2800" kern="1200">
          <a:solidFill>
            <a:srgbClr val="595959"/>
          </a:solidFill>
          <a:latin typeface="Arial"/>
          <a:ea typeface="ＭＳ Ｐゴシック" panose="020B0600070205080204" pitchFamily="34" charset="-128"/>
          <a:cs typeface="+mn-cs"/>
        </a:defRPr>
      </a:lvl3pPr>
      <a:lvl4pPr marL="1371600" indent="-336550" algn="l" rtl="0" eaLnBrk="1" fontAlgn="base" hangingPunct="1">
        <a:spcBef>
          <a:spcPts val="600"/>
        </a:spcBef>
        <a:spcAft>
          <a:spcPct val="0"/>
        </a:spcAft>
        <a:buClr>
          <a:srgbClr val="004976"/>
        </a:buClr>
        <a:buSzPct val="100000"/>
        <a:buFont typeface="System Font Regular"/>
        <a:buChar char="‣"/>
        <a:defRPr sz="2800" kern="1200">
          <a:solidFill>
            <a:srgbClr val="595959"/>
          </a:solidFill>
          <a:latin typeface="Arial"/>
          <a:ea typeface="ＭＳ Ｐゴシック" panose="020B0600070205080204" pitchFamily="34" charset="-128"/>
          <a:cs typeface="+mn-cs"/>
        </a:defRPr>
      </a:lvl4pPr>
      <a:lvl5pPr marL="1720850" indent="-349250" algn="l" rtl="0" eaLnBrk="1" fontAlgn="base" hangingPunct="1">
        <a:spcBef>
          <a:spcPts val="600"/>
        </a:spcBef>
        <a:spcAft>
          <a:spcPct val="0"/>
        </a:spcAft>
        <a:buClr>
          <a:srgbClr val="004976"/>
        </a:buClr>
        <a:buSzPct val="100000"/>
        <a:buFont typeface="System Font Regular"/>
        <a:buChar char="‣"/>
        <a:defRPr sz="2800" kern="1200">
          <a:solidFill>
            <a:srgbClr val="595959"/>
          </a:solidFill>
          <a:latin typeface="Arial"/>
          <a:ea typeface="ＭＳ Ｐゴシック" panose="020B0600070205080204" pitchFamily="34" charset="-128"/>
          <a:cs typeface="+mn-cs"/>
        </a:defRPr>
      </a:lvl5pPr>
      <a:lvl6pPr marL="2055813" indent="-344488" algn="l" defTabSz="914400" rtl="0" eaLnBrk="1" latinLnBrk="0" hangingPunct="1">
        <a:spcBef>
          <a:spcPct val="20000"/>
        </a:spcBef>
        <a:buClr>
          <a:schemeClr val="accent1">
            <a:lumMod val="60000"/>
            <a:lumOff val="40000"/>
          </a:schemeClr>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60000"/>
            <a:lumOff val="40000"/>
          </a:schemeClr>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pitchFamily="2"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04" userDrawn="1">
          <p15:clr>
            <a:srgbClr val="F26B43"/>
          </p15:clr>
        </p15:guide>
        <p15:guide id="2" pos="480" userDrawn="1">
          <p15:clr>
            <a:srgbClr val="F26B43"/>
          </p15:clr>
        </p15:guide>
        <p15:guide id="3" pos="7200" userDrawn="1">
          <p15:clr>
            <a:srgbClr val="F26B43"/>
          </p15:clr>
        </p15:guide>
        <p15:guide id="4" orient="horz" pos="3720" userDrawn="1">
          <p15:clr>
            <a:srgbClr val="F26B43"/>
          </p15:clr>
        </p15:guide>
        <p15:guide id="5" orient="horz" pos="384"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F13119DA-947D-C046-B2A3-8074B5645A7A}"/>
              </a:ext>
            </a:extLst>
          </p:cNvPr>
          <p:cNvSpPr>
            <a:spLocks noGrp="1"/>
          </p:cNvSpPr>
          <p:nvPr>
            <p:ph type="sldNum" sz="quarter" idx="4"/>
          </p:nvPr>
        </p:nvSpPr>
        <p:spPr>
          <a:xfrm>
            <a:off x="10051711" y="6205937"/>
            <a:ext cx="575733" cy="331932"/>
          </a:xfrm>
          <a:prstGeom prst="rect">
            <a:avLst/>
          </a:prstGeom>
        </p:spPr>
        <p:txBody>
          <a:bodyPr vert="horz" wrap="square" lIns="91440" tIns="45720" rIns="91440" bIns="0" numCol="1" anchor="b" anchorCtr="0" compatLnSpc="1">
            <a:prstTxWarp prst="textNoShape">
              <a:avLst/>
            </a:prstTxWarp>
          </a:bodyPr>
          <a:lstStyle>
            <a:lvl1pPr algn="r">
              <a:defRPr sz="1200">
                <a:solidFill>
                  <a:schemeClr val="bg1"/>
                </a:solidFill>
              </a:defRPr>
            </a:lvl1pPr>
          </a:lstStyle>
          <a:p>
            <a:fld id="{E8CA2EAC-0CD8-0D4E-880D-C349C0AE03A4}" type="slidenum">
              <a:rPr lang="en-US" altLang="en-US" smtClean="0"/>
              <a:pPr/>
              <a:t>‹#›</a:t>
            </a:fld>
            <a:endParaRPr lang="en-US" altLang="en-US" dirty="0"/>
          </a:p>
        </p:txBody>
      </p:sp>
      <p:sp>
        <p:nvSpPr>
          <p:cNvPr id="10" name="Date Placeholder 9">
            <a:extLst>
              <a:ext uri="{FF2B5EF4-FFF2-40B4-BE49-F238E27FC236}">
                <a16:creationId xmlns:a16="http://schemas.microsoft.com/office/drawing/2014/main" id="{8EFB30C6-592D-7345-B091-A40ABE09DECE}"/>
              </a:ext>
            </a:extLst>
          </p:cNvPr>
          <p:cNvSpPr>
            <a:spLocks noGrp="1"/>
          </p:cNvSpPr>
          <p:nvPr>
            <p:ph type="dt" sz="half" idx="2"/>
          </p:nvPr>
        </p:nvSpPr>
        <p:spPr>
          <a:xfrm>
            <a:off x="7734450" y="6205937"/>
            <a:ext cx="2251671" cy="331932"/>
          </a:xfrm>
          <a:prstGeom prst="rect">
            <a:avLst/>
          </a:prstGeom>
        </p:spPr>
        <p:txBody>
          <a:bodyPr vert="horz" wrap="square" lIns="91440" tIns="45720" rIns="91440" bIns="0" numCol="1" anchor="b" anchorCtr="0" compatLnSpc="1">
            <a:prstTxWarp prst="textNoShape">
              <a:avLst/>
            </a:prstTxWarp>
          </a:bodyPr>
          <a:lstStyle>
            <a:lvl1pPr algn="r">
              <a:defRPr sz="1200" spc="0">
                <a:solidFill>
                  <a:schemeClr val="bg1"/>
                </a:solidFill>
              </a:defRPr>
            </a:lvl1pPr>
          </a:lstStyle>
          <a:p>
            <a:fld id="{362B50CB-65A0-E440-8EF3-948B315AB88C}" type="datetime4">
              <a:rPr lang="en-US" altLang="en-US" smtClean="0"/>
              <a:pPr/>
              <a:t>January 11, 2022</a:t>
            </a:fld>
            <a:endParaRPr lang="en-US" altLang="en-US" dirty="0"/>
          </a:p>
        </p:txBody>
      </p:sp>
      <p:sp>
        <p:nvSpPr>
          <p:cNvPr id="11" name="Footer Placeholder 10">
            <a:extLst>
              <a:ext uri="{FF2B5EF4-FFF2-40B4-BE49-F238E27FC236}">
                <a16:creationId xmlns:a16="http://schemas.microsoft.com/office/drawing/2014/main" id="{57D1D21E-46C1-264A-8618-907328EE0AB5}"/>
              </a:ext>
            </a:extLst>
          </p:cNvPr>
          <p:cNvSpPr>
            <a:spLocks noGrp="1"/>
          </p:cNvSpPr>
          <p:nvPr>
            <p:ph type="ftr" sz="quarter" idx="3"/>
          </p:nvPr>
        </p:nvSpPr>
        <p:spPr>
          <a:xfrm>
            <a:off x="1525541" y="6205937"/>
            <a:ext cx="6143319" cy="331932"/>
          </a:xfrm>
          <a:prstGeom prst="rect">
            <a:avLst/>
          </a:prstGeom>
        </p:spPr>
        <p:txBody>
          <a:bodyPr vert="horz" lIns="91440" tIns="45720" rIns="91440" bIns="0" rtlCol="0" anchor="b" anchorCtr="0"/>
          <a:lstStyle>
            <a:lvl1pPr algn="r" fontAlgn="auto">
              <a:spcBef>
                <a:spcPts val="0"/>
              </a:spcBef>
              <a:spcAft>
                <a:spcPts val="0"/>
              </a:spcAft>
              <a:defRPr sz="1200" smtClean="0">
                <a:solidFill>
                  <a:schemeClr val="bg1"/>
                </a:solidFill>
                <a:latin typeface="+mn-lt"/>
                <a:ea typeface="+mn-ea"/>
              </a:defRPr>
            </a:lvl1pPr>
          </a:lstStyle>
          <a:p>
            <a:pPr>
              <a:defRPr/>
            </a:pPr>
            <a:r>
              <a:rPr lang="en-US" dirty="0"/>
              <a:t>Name of Presentation</a:t>
            </a:r>
          </a:p>
        </p:txBody>
      </p:sp>
      <p:sp>
        <p:nvSpPr>
          <p:cNvPr id="12" name="Rectangle 11">
            <a:extLst>
              <a:ext uri="{FF2B5EF4-FFF2-40B4-BE49-F238E27FC236}">
                <a16:creationId xmlns:a16="http://schemas.microsoft.com/office/drawing/2014/main" id="{109DA5DD-154C-964B-9CCA-9B907CC1BEC8}"/>
              </a:ext>
            </a:extLst>
          </p:cNvPr>
          <p:cNvSpPr/>
          <p:nvPr userDrawn="1"/>
        </p:nvSpPr>
        <p:spPr>
          <a:xfrm>
            <a:off x="774700" y="0"/>
            <a:ext cx="10642600" cy="87086"/>
          </a:xfrm>
          <a:prstGeom prst="rect">
            <a:avLst/>
          </a:prstGeom>
          <a:solidFill>
            <a:srgbClr val="F1BE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r>
              <a:rPr lang="en-US" dirty="0"/>
              <a:t> </a:t>
            </a:r>
          </a:p>
        </p:txBody>
      </p:sp>
    </p:spTree>
    <p:extLst>
      <p:ext uri="{BB962C8B-B14F-4D97-AF65-F5344CB8AC3E}">
        <p14:creationId xmlns:p14="http://schemas.microsoft.com/office/powerpoint/2010/main" val="2056187245"/>
      </p:ext>
    </p:extLst>
  </p:cSld>
  <p:clrMap bg1="lt1" tx1="dk1" bg2="lt2" tx2="dk2" accent1="accent1" accent2="accent2" accent3="accent3" accent4="accent4" accent5="accent5" accent6="accent6" hlink="hlink" folHlink="folHlink"/>
  <p:sldLayoutIdLst>
    <p:sldLayoutId id="2147484071" r:id="rId1"/>
  </p:sldLayoutIdLst>
  <mc:AlternateContent xmlns:mc="http://schemas.openxmlformats.org/markup-compatibility/2006" xmlns:p14="http://schemas.microsoft.com/office/powerpoint/2010/main">
    <mc:Choice Requires="p14">
      <p:transition spd="med" p14:dur="65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EDF0F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09DA5DD-154C-964B-9CCA-9B907CC1BEC8}"/>
              </a:ext>
            </a:extLst>
          </p:cNvPr>
          <p:cNvSpPr/>
          <p:nvPr userDrawn="1"/>
        </p:nvSpPr>
        <p:spPr>
          <a:xfrm>
            <a:off x="1" y="2"/>
            <a:ext cx="4876800" cy="6857999"/>
          </a:xfrm>
          <a:prstGeom prst="rect">
            <a:avLst/>
          </a:prstGeom>
          <a:solidFill>
            <a:srgbClr val="0655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r>
              <a:rPr lang="en-US" dirty="0"/>
              <a:t> </a:t>
            </a:r>
          </a:p>
        </p:txBody>
      </p:sp>
    </p:spTree>
    <p:extLst>
      <p:ext uri="{BB962C8B-B14F-4D97-AF65-F5344CB8AC3E}">
        <p14:creationId xmlns:p14="http://schemas.microsoft.com/office/powerpoint/2010/main" val="1579401160"/>
      </p:ext>
    </p:extLst>
  </p:cSld>
  <p:clrMap bg1="lt1" tx1="dk1" bg2="lt2" tx2="dk2" accent1="accent1" accent2="accent2" accent3="accent3" accent4="accent4" accent5="accent5" accent6="accent6" hlink="hlink" folHlink="folHlink"/>
  <p:sldLayoutIdLst>
    <p:sldLayoutId id="2147484105" r:id="rId1"/>
  </p:sldLayoutIdLst>
  <mc:AlternateContent xmlns:mc="http://schemas.openxmlformats.org/markup-compatibility/2006" xmlns:p14="http://schemas.microsoft.com/office/powerpoint/2010/main">
    <mc:Choice Requires="p14">
      <p:transition spd="med" p14:dur="65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EDF0F2"/>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7ED40036-7472-0A47-B7AE-7C1FBC86E08A}"/>
              </a:ext>
            </a:extLst>
          </p:cNvPr>
          <p:cNvSpPr/>
          <p:nvPr userDrawn="1"/>
        </p:nvSpPr>
        <p:spPr>
          <a:xfrm rot="5400000">
            <a:off x="-298213" y="298217"/>
            <a:ext cx="6857999" cy="6261569"/>
          </a:xfrm>
          <a:custGeom>
            <a:avLst/>
            <a:gdLst>
              <a:gd name="connsiteX0" fmla="*/ 0 w 6857999"/>
              <a:gd name="connsiteY0" fmla="*/ 4696177 h 4696177"/>
              <a:gd name="connsiteX1" fmla="*/ 0 w 6857999"/>
              <a:gd name="connsiteY1" fmla="*/ 124178 h 4696177"/>
              <a:gd name="connsiteX2" fmla="*/ 3267318 w 6857999"/>
              <a:gd name="connsiteY2" fmla="*/ 124178 h 4696177"/>
              <a:gd name="connsiteX3" fmla="*/ 3429000 w 6857999"/>
              <a:gd name="connsiteY3" fmla="*/ 0 h 4696177"/>
              <a:gd name="connsiteX4" fmla="*/ 3590681 w 6857999"/>
              <a:gd name="connsiteY4" fmla="*/ 124178 h 4696177"/>
              <a:gd name="connsiteX5" fmla="*/ 6857999 w 6857999"/>
              <a:gd name="connsiteY5" fmla="*/ 124178 h 4696177"/>
              <a:gd name="connsiteX6" fmla="*/ 6857999 w 6857999"/>
              <a:gd name="connsiteY6" fmla="*/ 4696177 h 4696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7999" h="4696177">
                <a:moveTo>
                  <a:pt x="0" y="4696177"/>
                </a:moveTo>
                <a:lnTo>
                  <a:pt x="0" y="124178"/>
                </a:lnTo>
                <a:lnTo>
                  <a:pt x="3267318" y="124178"/>
                </a:lnTo>
                <a:lnTo>
                  <a:pt x="3429000" y="0"/>
                </a:lnTo>
                <a:lnTo>
                  <a:pt x="3590681" y="124178"/>
                </a:lnTo>
                <a:lnTo>
                  <a:pt x="6857999" y="124178"/>
                </a:lnTo>
                <a:lnTo>
                  <a:pt x="6857999" y="4696177"/>
                </a:lnTo>
                <a:close/>
              </a:path>
            </a:pathLst>
          </a:custGeom>
          <a:solidFill>
            <a:srgbClr val="06557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3891647427"/>
      </p:ext>
    </p:extLst>
  </p:cSld>
  <p:clrMap bg1="lt1" tx1="dk1" bg2="lt2" tx2="dk2" accent1="accent1" accent2="accent2" accent3="accent3" accent4="accent4" accent5="accent5" accent6="accent6" hlink="hlink" folHlink="folHlink"/>
  <p:sldLayoutIdLst>
    <p:sldLayoutId id="2147484075" r:id="rId1"/>
  </p:sldLayoutIdLst>
  <mc:AlternateContent xmlns:mc="http://schemas.openxmlformats.org/markup-compatibility/2006" xmlns:p14="http://schemas.microsoft.com/office/powerpoint/2010/main">
    <mc:Choice Requires="p14">
      <p:transition spd="med" p14:dur="65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EDF0F2"/>
        </a:solidFill>
        <a:effectLst/>
      </p:bgPr>
    </p:bg>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F13119DA-947D-C046-B2A3-8074B5645A7A}"/>
              </a:ext>
            </a:extLst>
          </p:cNvPr>
          <p:cNvSpPr>
            <a:spLocks noGrp="1"/>
          </p:cNvSpPr>
          <p:nvPr>
            <p:ph type="sldNum" sz="quarter" idx="4"/>
          </p:nvPr>
        </p:nvSpPr>
        <p:spPr>
          <a:xfrm>
            <a:off x="10735652" y="6205937"/>
            <a:ext cx="575733" cy="331932"/>
          </a:xfrm>
          <a:prstGeom prst="rect">
            <a:avLst/>
          </a:prstGeom>
        </p:spPr>
        <p:txBody>
          <a:bodyPr vert="horz" wrap="square" lIns="91440" tIns="45720" rIns="91440" bIns="0" numCol="1" anchor="b" anchorCtr="0" compatLnSpc="1">
            <a:prstTxWarp prst="textNoShape">
              <a:avLst/>
            </a:prstTxWarp>
          </a:bodyPr>
          <a:lstStyle>
            <a:lvl1pPr algn="r">
              <a:defRPr sz="1200">
                <a:solidFill>
                  <a:schemeClr val="bg1"/>
                </a:solidFill>
              </a:defRPr>
            </a:lvl1pPr>
          </a:lstStyle>
          <a:p>
            <a:fld id="{E8CA2EAC-0CD8-0D4E-880D-C349C0AE03A4}" type="slidenum">
              <a:rPr lang="en-US" altLang="en-US" smtClean="0"/>
              <a:pPr/>
              <a:t>‹#›</a:t>
            </a:fld>
            <a:endParaRPr lang="en-US" altLang="en-US" dirty="0"/>
          </a:p>
        </p:txBody>
      </p:sp>
      <p:pic>
        <p:nvPicPr>
          <p:cNvPr id="3" name="Picture 2">
            <a:extLst>
              <a:ext uri="{FF2B5EF4-FFF2-40B4-BE49-F238E27FC236}">
                <a16:creationId xmlns:a16="http://schemas.microsoft.com/office/drawing/2014/main" id="{7A828CBB-793F-6947-8E97-B1C92992B955}"/>
              </a:ext>
            </a:extLst>
          </p:cNvPr>
          <p:cNvPicPr preferRelativeResize="0">
            <a:picLocks/>
          </p:cNvPicPr>
          <p:nvPr userDrawn="1"/>
        </p:nvPicPr>
        <p:blipFill rotWithShape="1">
          <a:blip r:embed="rId4"/>
          <a:srcRect l="11338" t="6819" b="18374"/>
          <a:stretch/>
        </p:blipFill>
        <p:spPr>
          <a:xfrm>
            <a:off x="0" y="0"/>
            <a:ext cx="12192000" cy="6858000"/>
          </a:xfrm>
          <a:prstGeom prst="rect">
            <a:avLst/>
          </a:prstGeom>
        </p:spPr>
      </p:pic>
    </p:spTree>
    <p:extLst>
      <p:ext uri="{BB962C8B-B14F-4D97-AF65-F5344CB8AC3E}">
        <p14:creationId xmlns:p14="http://schemas.microsoft.com/office/powerpoint/2010/main" val="1196169481"/>
      </p:ext>
    </p:extLst>
  </p:cSld>
  <p:clrMap bg1="lt1" tx1="dk1" bg2="lt2" tx2="dk2" accent1="accent1" accent2="accent2" accent3="accent3" accent4="accent4" accent5="accent5" accent6="accent6" hlink="hlink" folHlink="folHlink"/>
  <p:sldLayoutIdLst>
    <p:sldLayoutId id="2147484086" r:id="rId1"/>
    <p:sldLayoutId id="2147484095" r:id="rId2"/>
  </p:sldLayoutIdLst>
  <mc:AlternateContent xmlns:mc="http://schemas.openxmlformats.org/markup-compatibility/2006" xmlns:p14="http://schemas.microsoft.com/office/powerpoint/2010/main">
    <mc:Choice Requires="p14">
      <p:transition spd="med" p14:dur="65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200" userDrawn="1">
          <p15:clr>
            <a:srgbClr val="F26B43"/>
          </p15:clr>
        </p15:guide>
        <p15:guide id="2" orient="horz" pos="3912" userDrawn="1">
          <p15:clr>
            <a:srgbClr val="F26B43"/>
          </p15:clr>
        </p15:guide>
        <p15:guide id="3" orient="horz" pos="384" userDrawn="1">
          <p15:clr>
            <a:srgbClr val="F26B43"/>
          </p15:clr>
        </p15:guide>
        <p15:guide id="4" pos="480" userDrawn="1">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F5B12BC-F04D-F847-BCB9-4317A9D4D97D}"/>
              </a:ext>
            </a:extLst>
          </p:cNvPr>
          <p:cNvPicPr>
            <a:picLocks noChangeAspect="1"/>
          </p:cNvPicPr>
          <p:nvPr userDrawn="1"/>
        </p:nvPicPr>
        <p:blipFill rotWithShape="1">
          <a:blip r:embed="rId3"/>
          <a:srcRect l="24781" r="11563" b="17838"/>
          <a:stretch/>
        </p:blipFill>
        <p:spPr>
          <a:xfrm>
            <a:off x="0" y="0"/>
            <a:ext cx="12192000" cy="6858000"/>
          </a:xfrm>
          <a:prstGeom prst="rect">
            <a:avLst/>
          </a:prstGeom>
        </p:spPr>
      </p:pic>
    </p:spTree>
    <p:extLst>
      <p:ext uri="{BB962C8B-B14F-4D97-AF65-F5344CB8AC3E}">
        <p14:creationId xmlns:p14="http://schemas.microsoft.com/office/powerpoint/2010/main" val="2510621440"/>
      </p:ext>
    </p:extLst>
  </p:cSld>
  <p:clrMap bg1="lt1" tx1="dk1" bg2="lt2" tx2="dk2" accent1="accent1" accent2="accent2" accent3="accent3" accent4="accent4" accent5="accent5" accent6="accent6" hlink="hlink" folHlink="folHlink"/>
  <p:sldLayoutIdLst>
    <p:sldLayoutId id="214748417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hyperlink" Target="mailto:tflint@csba.org" TargetMode="External"/><Relationship Id="rId3" Type="http://schemas.openxmlformats.org/officeDocument/2006/relationships/hyperlink" Target="mailto:dmeyers@csba.org" TargetMode="External"/><Relationship Id="rId7" Type="http://schemas.openxmlformats.org/officeDocument/2006/relationships/hyperlink" Target="mailto:creefe@csba.org"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hyperlink" Target="mailto:ehoffman@csba.org" TargetMode="External"/><Relationship Id="rId5" Type="http://schemas.openxmlformats.org/officeDocument/2006/relationships/hyperlink" Target="mailto:e@csba.org" TargetMode="External"/><Relationship Id="rId4" Type="http://schemas.openxmlformats.org/officeDocument/2006/relationships/hyperlink" Target="mailto:cide@csba.org"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capitoladvisors.org/budget-perspectives-workshop-january-2022.html" TargetMode="External"/><Relationship Id="rId1" Type="http://schemas.openxmlformats.org/officeDocument/2006/relationships/slideLayout" Target="../slideLayouts/slideLayout19.xml"/><Relationship Id="rId5" Type="http://schemas.openxmlformats.org/officeDocument/2006/relationships/image" Target="../media/image17.png"/><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BBD5112-D0DB-2F4F-8D73-CF6A927150BD}"/>
              </a:ext>
            </a:extLst>
          </p:cNvPr>
          <p:cNvSpPr txBox="1"/>
          <p:nvPr/>
        </p:nvSpPr>
        <p:spPr>
          <a:xfrm>
            <a:off x="1038387" y="1990845"/>
            <a:ext cx="10414860" cy="1862467"/>
          </a:xfrm>
          <a:prstGeom prst="rect">
            <a:avLst/>
          </a:prstGeom>
          <a:noFill/>
        </p:spPr>
        <p:txBody>
          <a:bodyPr wrap="square" rtlCol="0" anchor="ctr">
            <a:noAutofit/>
          </a:bodyPr>
          <a:lstStyle/>
          <a:p>
            <a:pPr algn="ctr">
              <a:lnSpc>
                <a:spcPts val="5200"/>
              </a:lnSpc>
            </a:pPr>
            <a:r>
              <a:rPr lang="en-US" sz="5000" b="1" dirty="0">
                <a:solidFill>
                  <a:schemeClr val="bg1"/>
                </a:solidFill>
              </a:rPr>
              <a:t>CSBA Analysis of Governor’s 2022–23 Budget Proposal</a:t>
            </a:r>
          </a:p>
          <a:p>
            <a:pPr algn="ctr">
              <a:lnSpc>
                <a:spcPts val="5200"/>
              </a:lnSpc>
            </a:pPr>
            <a:r>
              <a:rPr lang="en-US" sz="3200" b="1" i="1" dirty="0">
                <a:solidFill>
                  <a:srgbClr val="FFC000"/>
                </a:solidFill>
              </a:rPr>
              <a:t>January 11, 2022</a:t>
            </a:r>
          </a:p>
        </p:txBody>
      </p:sp>
    </p:spTree>
    <p:extLst>
      <p:ext uri="{BB962C8B-B14F-4D97-AF65-F5344CB8AC3E}">
        <p14:creationId xmlns:p14="http://schemas.microsoft.com/office/powerpoint/2010/main" val="1082559061"/>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69AAAD1-5AC7-AE44-BA4E-B4EAFDC384D9}"/>
              </a:ext>
            </a:extLst>
          </p:cNvPr>
          <p:cNvSpPr txBox="1"/>
          <p:nvPr/>
        </p:nvSpPr>
        <p:spPr>
          <a:xfrm>
            <a:off x="536028" y="1317171"/>
            <a:ext cx="11046372" cy="5239209"/>
          </a:xfrm>
          <a:prstGeom prst="rect">
            <a:avLst/>
          </a:prstGeom>
          <a:noFill/>
        </p:spPr>
        <p:txBody>
          <a:bodyPr wrap="square" lIns="0" tIns="0" rIns="91440" bIns="0" rtlCol="0" anchor="t">
            <a:noAutofit/>
          </a:bodyPr>
          <a:lstStyle/>
          <a:p>
            <a:pPr marL="285750" indent="-285750">
              <a:buFont typeface="Arial"/>
              <a:buChar char="•"/>
              <a:defRPr/>
            </a:pPr>
            <a:r>
              <a:rPr lang="en-US" sz="2400" dirty="0">
                <a:latin typeface="Arial"/>
                <a:ea typeface="ＭＳ Ｐゴシック"/>
                <a:cs typeface="Arial"/>
              </a:rPr>
              <a:t>Budget Act expanded TK to ALL 4-year-olds over a three-year period (</a:t>
            </a:r>
            <a:r>
              <a:rPr lang="en-US" sz="2400" b="1" dirty="0">
                <a:latin typeface="Arial"/>
                <a:ea typeface="ＭＳ Ｐゴシック"/>
                <a:cs typeface="Arial"/>
              </a:rPr>
              <a:t>2022-23</a:t>
            </a:r>
            <a:r>
              <a:rPr lang="en-US" sz="2400" dirty="0">
                <a:latin typeface="Arial"/>
                <a:ea typeface="ＭＳ Ｐゴシック"/>
                <a:cs typeface="Arial"/>
              </a:rPr>
              <a:t>, 2023-24, and 2024-2025) with increments of 3 months of age per year.</a:t>
            </a:r>
            <a:endParaRPr lang="en-US" sz="2400" dirty="0">
              <a:cs typeface="Arial" panose="020B0604020202020204" pitchFamily="34" charset="0"/>
            </a:endParaRPr>
          </a:p>
          <a:p>
            <a:pPr marL="285750" indent="-285750">
              <a:buFont typeface="Arial"/>
              <a:buChar char="•"/>
              <a:defRPr/>
            </a:pPr>
            <a:endParaRPr lang="en-US" sz="2400" dirty="0">
              <a:latin typeface="Arial"/>
              <a:ea typeface="ＭＳ Ｐゴシック"/>
              <a:cs typeface="Arial"/>
            </a:endParaRPr>
          </a:p>
          <a:p>
            <a:pPr marL="285750" indent="-285750">
              <a:buFont typeface="Arial"/>
              <a:buChar char="•"/>
              <a:defRPr/>
            </a:pPr>
            <a:r>
              <a:rPr lang="en-US" sz="2400" dirty="0">
                <a:solidFill>
                  <a:srgbClr val="505050"/>
                </a:solidFill>
                <a:effectLst/>
                <a:latin typeface="Arial" panose="020B0604020202020204" pitchFamily="34" charset="0"/>
                <a:ea typeface="Calibri" panose="020F0502020204030204" pitchFamily="34" charset="0"/>
              </a:rPr>
              <a:t>Proposition 98 guarantee will be re-benched from 38.02 percent to 38.4 percent of the state’s General Fund equal to $639.2 million to fund the expanded eligibility for TK for children who turn 5 between Sept. 2 and Feb. 2. </a:t>
            </a:r>
          </a:p>
          <a:p>
            <a:pPr marL="285750" indent="-285750">
              <a:buFont typeface="Arial"/>
              <a:buChar char="•"/>
              <a:defRPr/>
            </a:pPr>
            <a:endParaRPr lang="en-US" sz="2400" dirty="0">
              <a:solidFill>
                <a:srgbClr val="505050"/>
              </a:solidFill>
              <a:effectLst/>
              <a:latin typeface="Arial" panose="020B0604020202020204" pitchFamily="34" charset="0"/>
              <a:ea typeface="Calibri" panose="020F0502020204030204" pitchFamily="34" charset="0"/>
            </a:endParaRPr>
          </a:p>
          <a:p>
            <a:pPr marL="285750" indent="-285750">
              <a:buFont typeface="Arial"/>
              <a:buChar char="•"/>
              <a:defRPr/>
            </a:pPr>
            <a:r>
              <a:rPr lang="en-US" sz="2400" dirty="0">
                <a:solidFill>
                  <a:srgbClr val="505050"/>
                </a:solidFill>
                <a:effectLst/>
                <a:latin typeface="Arial" panose="020B0604020202020204" pitchFamily="34" charset="0"/>
                <a:ea typeface="Calibri" panose="020F0502020204030204" pitchFamily="34" charset="0"/>
              </a:rPr>
              <a:t>$383 million in Proposition 98 General Funds to add an additional teacher or paraprofessional to a TK class to reduce the student-to-adult ratio 12:1 to 10:1 for the 2022–23 school year. </a:t>
            </a:r>
          </a:p>
          <a:p>
            <a:pPr marL="285750" indent="-285750">
              <a:buFont typeface="Arial"/>
              <a:buChar char="•"/>
              <a:defRPr/>
            </a:pPr>
            <a:endParaRPr lang="en-US" sz="2400" dirty="0">
              <a:latin typeface="Arial"/>
              <a:ea typeface="ＭＳ Ｐゴシック"/>
              <a:cs typeface="Arial"/>
            </a:endParaRPr>
          </a:p>
          <a:p>
            <a:pPr marL="285750" indent="-285750">
              <a:buFont typeface="Arial"/>
              <a:buChar char="•"/>
              <a:defRPr/>
            </a:pPr>
            <a:r>
              <a:rPr lang="en-US" sz="2400" dirty="0">
                <a:solidFill>
                  <a:srgbClr val="626669"/>
                </a:solidFill>
                <a:latin typeface="Arial"/>
                <a:ea typeface="ＭＳ Ｐゴシック"/>
                <a:cs typeface="Arial"/>
              </a:rPr>
              <a:t>Does not provide detail or additional resources for facilities or transportation.</a:t>
            </a:r>
            <a:endParaRPr lang="en-US" sz="2400" dirty="0"/>
          </a:p>
          <a:p>
            <a:pPr>
              <a:spcBef>
                <a:spcPts val="0"/>
              </a:spcBef>
              <a:spcAft>
                <a:spcPts val="0"/>
              </a:spcAft>
              <a:defRPr/>
            </a:pPr>
            <a:endParaRPr lang="en-US" sz="2400" b="1" dirty="0">
              <a:solidFill>
                <a:srgbClr val="626669"/>
              </a:solidFill>
              <a:latin typeface="Arial"/>
              <a:ea typeface="Calibri" panose="020F0502020204030204" pitchFamily="34" charset="0"/>
              <a:cs typeface="Times New Roman" panose="02020603050405020304" pitchFamily="18" charset="0"/>
            </a:endParaRPr>
          </a:p>
          <a:p>
            <a:pPr marL="914400" lvl="1" indent="-457200">
              <a:spcBef>
                <a:spcPts val="0"/>
              </a:spcBef>
              <a:spcAft>
                <a:spcPts val="0"/>
              </a:spcAft>
              <a:buFont typeface="Arial"/>
              <a:buChar char="•"/>
              <a:defRPr/>
            </a:pPr>
            <a:endParaRPr lang="en-US" sz="2800" b="1" dirty="0">
              <a:solidFill>
                <a:srgbClr val="626669"/>
              </a:solidFill>
              <a:latin typeface="Arial"/>
              <a:ea typeface="Calibri" panose="020F0502020204030204" pitchFamily="34" charset="0"/>
              <a:cs typeface="Times New Roman" panose="02020603050405020304" pitchFamily="18" charset="0"/>
            </a:endParaRPr>
          </a:p>
          <a:p>
            <a:pPr>
              <a:spcBef>
                <a:spcPts val="0"/>
              </a:spcBef>
              <a:spcAft>
                <a:spcPts val="0"/>
              </a:spcAft>
              <a:defRPr/>
            </a:pPr>
            <a:endParaRPr lang="en-US" sz="2800" b="1" dirty="0">
              <a:solidFill>
                <a:srgbClr val="626669"/>
              </a:solidFill>
              <a:latin typeface="Arial"/>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790CE8DC-D438-9940-BC94-405D5E56E376}"/>
              </a:ext>
            </a:extLst>
          </p:cNvPr>
          <p:cNvSpPr txBox="1"/>
          <p:nvPr/>
        </p:nvSpPr>
        <p:spPr>
          <a:xfrm>
            <a:off x="762000" y="-17831"/>
            <a:ext cx="10668000" cy="1026367"/>
          </a:xfrm>
          <a:prstGeom prst="rect">
            <a:avLst/>
          </a:prstGeom>
          <a:noFill/>
        </p:spPr>
        <p:txBody>
          <a:bodyPr wrap="square" lIns="0" tIns="594360" rIns="0" bIns="45720" rtlCol="0" anchor="t">
            <a:noAutofit/>
          </a:bodyPr>
          <a:lstStyle/>
          <a:p>
            <a:pPr algn="ctr">
              <a:lnSpc>
                <a:spcPts val="3500"/>
              </a:lnSpc>
              <a:defRPr/>
            </a:pPr>
            <a:r>
              <a:rPr lang="en-US" sz="3500" b="1" dirty="0">
                <a:solidFill>
                  <a:srgbClr val="004976"/>
                </a:solidFill>
                <a:latin typeface="Arial"/>
                <a:ea typeface="ＭＳ Ｐゴシック"/>
                <a:cs typeface="Arial"/>
              </a:rPr>
              <a:t>Transitional Kindergarten</a:t>
            </a:r>
            <a:endParaRPr lang="en-US" dirty="0"/>
          </a:p>
        </p:txBody>
      </p:sp>
    </p:spTree>
    <p:extLst>
      <p:ext uri="{BB962C8B-B14F-4D97-AF65-F5344CB8AC3E}">
        <p14:creationId xmlns:p14="http://schemas.microsoft.com/office/powerpoint/2010/main" val="1417776807"/>
      </p:ext>
    </p:extLst>
  </p:cSld>
  <p:clrMapOvr>
    <a:masterClrMapping/>
  </p:clrMapOvr>
  <mc:AlternateContent xmlns:mc="http://schemas.openxmlformats.org/markup-compatibility/2006" xmlns:p14="http://schemas.microsoft.com/office/powerpoint/2010/main">
    <mc:Choice Requires="p14">
      <p:transition spd="med" p14:dur="65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69AAAD1-5AC7-AE44-BA4E-B4EAFDC384D9}"/>
              </a:ext>
            </a:extLst>
          </p:cNvPr>
          <p:cNvSpPr txBox="1"/>
          <p:nvPr/>
        </p:nvSpPr>
        <p:spPr>
          <a:xfrm>
            <a:off x="762000" y="1604071"/>
            <a:ext cx="10668000" cy="5026478"/>
          </a:xfrm>
          <a:prstGeom prst="rect">
            <a:avLst/>
          </a:prstGeom>
          <a:noFill/>
          <a:ln>
            <a:noFill/>
          </a:ln>
        </p:spPr>
        <p:txBody>
          <a:bodyPr wrap="square" lIns="0" tIns="0" rIns="91440" bIns="0" rtlCol="0" anchor="t">
            <a:noAutofit/>
          </a:bodyPr>
          <a:lstStyle/>
          <a:p>
            <a:pPr marL="0" marR="0">
              <a:spcBef>
                <a:spcPts val="0"/>
              </a:spcBef>
              <a:spcAft>
                <a:spcPts val="0"/>
              </a:spcAft>
            </a:pPr>
            <a:r>
              <a:rPr lang="en-US" sz="2400" dirty="0">
                <a:solidFill>
                  <a:srgbClr val="505050"/>
                </a:solidFill>
                <a:effectLst/>
                <a:latin typeface="Arial" panose="020B0604020202020204" pitchFamily="34" charset="0"/>
                <a:ea typeface="Calibri" panose="020F0502020204030204" pitchFamily="34" charset="0"/>
              </a:rPr>
              <a:t>$1.5 billion one-time Proposition 98 funds over three years for greening school bus fleets. </a:t>
            </a:r>
          </a:p>
          <a:p>
            <a:pPr marL="342900" marR="0" indent="-342900">
              <a:spcBef>
                <a:spcPts val="0"/>
              </a:spcBef>
              <a:spcAft>
                <a:spcPts val="0"/>
              </a:spcAft>
              <a:buFont typeface="Arial" panose="020B0604020202020204" pitchFamily="34" charset="0"/>
              <a:buChar char="•"/>
            </a:pPr>
            <a:r>
              <a:rPr lang="en-US" sz="2400" dirty="0">
                <a:solidFill>
                  <a:srgbClr val="505050"/>
                </a:solidFill>
                <a:effectLst/>
                <a:latin typeface="Arial" panose="020B0604020202020204" pitchFamily="34" charset="0"/>
                <a:ea typeface="Calibri" panose="020F0502020204030204" pitchFamily="34" charset="0"/>
              </a:rPr>
              <a:t>Grants of at least $500,000 </a:t>
            </a:r>
          </a:p>
          <a:p>
            <a:pPr marL="342900" marR="0" indent="-342900">
              <a:spcBef>
                <a:spcPts val="0"/>
              </a:spcBef>
              <a:spcAft>
                <a:spcPts val="0"/>
              </a:spcAft>
              <a:buFont typeface="Arial" panose="020B0604020202020204" pitchFamily="34" charset="0"/>
              <a:buChar char="•"/>
            </a:pPr>
            <a:r>
              <a:rPr lang="en-US" sz="2400" dirty="0">
                <a:solidFill>
                  <a:srgbClr val="505050"/>
                </a:solidFill>
                <a:ea typeface="Calibri" panose="020F0502020204030204" pitchFamily="34" charset="0"/>
              </a:rPr>
              <a:t>P</a:t>
            </a:r>
            <a:r>
              <a:rPr lang="en-US" sz="2400" dirty="0">
                <a:solidFill>
                  <a:srgbClr val="505050"/>
                </a:solidFill>
                <a:effectLst/>
                <a:latin typeface="Arial" panose="020B0604020202020204" pitchFamily="34" charset="0"/>
                <a:ea typeface="Calibri" panose="020F0502020204030204" pitchFamily="34" charset="0"/>
              </a:rPr>
              <a:t>rioritizes those with high concentrations of low-income students, youth in foster care and English learners, as well as small and rural LEAs. </a:t>
            </a:r>
          </a:p>
          <a:p>
            <a:pPr marL="342900" marR="0" indent="-342900">
              <a:spcBef>
                <a:spcPts val="0"/>
              </a:spcBef>
              <a:spcAft>
                <a:spcPts val="0"/>
              </a:spcAft>
              <a:buFont typeface="Arial" panose="020B0604020202020204" pitchFamily="34" charset="0"/>
              <a:buChar char="•"/>
            </a:pPr>
            <a:r>
              <a:rPr lang="en-US" sz="2400" dirty="0">
                <a:solidFill>
                  <a:srgbClr val="505050"/>
                </a:solidFill>
                <a:ea typeface="Calibri" panose="020F0502020204030204" pitchFamily="34" charset="0"/>
              </a:rPr>
              <a:t>Eligible Use of Funds: </a:t>
            </a:r>
            <a:r>
              <a:rPr lang="en-US" sz="2400" dirty="0">
                <a:solidFill>
                  <a:srgbClr val="505050"/>
                </a:solidFill>
                <a:effectLst/>
                <a:latin typeface="Arial" panose="020B0604020202020204" pitchFamily="34" charset="0"/>
                <a:ea typeface="Calibri" panose="020F0502020204030204" pitchFamily="34" charset="0"/>
              </a:rPr>
              <a:t>acquire an electric school bus, construct charging stations and support other transportation needs, including training. </a:t>
            </a:r>
            <a:endParaRPr lang="en-US" sz="24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2400" dirty="0">
                <a:solidFill>
                  <a:srgbClr val="505050"/>
                </a:solidFill>
                <a:effectLst/>
                <a:latin typeface="Arial" panose="020B0604020202020204" pitchFamily="34" charset="0"/>
                <a:ea typeface="Calibri" panose="020F0502020204030204" pitchFamily="34" charset="0"/>
              </a:rPr>
              <a:t> </a:t>
            </a:r>
            <a:endParaRPr lang="en-US" sz="2400" dirty="0">
              <a:effectLst/>
              <a:latin typeface="Calibri" panose="020F0502020204030204" pitchFamily="34" charset="0"/>
              <a:ea typeface="Calibri" panose="020F0502020204030204" pitchFamily="34" charset="0"/>
            </a:endParaRPr>
          </a:p>
          <a:p>
            <a:r>
              <a:rPr lang="en-US" sz="2400" dirty="0">
                <a:solidFill>
                  <a:srgbClr val="505050"/>
                </a:solidFill>
                <a:effectLst/>
                <a:latin typeface="Arial" panose="020B0604020202020204" pitchFamily="34" charset="0"/>
                <a:ea typeface="Calibri" panose="020F0502020204030204" pitchFamily="34" charset="0"/>
              </a:rPr>
              <a:t>The Governor also proposes establishing a workgroup composed of members from the Department of Motor Vehicles, California Highway Patrol, Department of Education and the State Board of Education to streamline the process of training and licensing new school bus drivers.</a:t>
            </a:r>
            <a:endParaRPr lang="en-US" sz="2400" b="1" dirty="0">
              <a:solidFill>
                <a:srgbClr val="626669"/>
              </a:solidFill>
              <a:latin typeface="Arial"/>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790CE8DC-D438-9940-BC94-405D5E56E376}"/>
              </a:ext>
            </a:extLst>
          </p:cNvPr>
          <p:cNvSpPr txBox="1"/>
          <p:nvPr/>
        </p:nvSpPr>
        <p:spPr>
          <a:xfrm>
            <a:off x="762000" y="3633"/>
            <a:ext cx="10668000" cy="1605916"/>
          </a:xfrm>
          <a:prstGeom prst="rect">
            <a:avLst/>
          </a:prstGeom>
          <a:noFill/>
        </p:spPr>
        <p:txBody>
          <a:bodyPr wrap="square" lIns="0" tIns="594360" rIns="0" bIns="45720" rtlCol="0" anchor="t">
            <a:noAutofit/>
          </a:bodyPr>
          <a:lstStyle/>
          <a:p>
            <a:pPr algn="ctr">
              <a:lnSpc>
                <a:spcPts val="3500"/>
              </a:lnSpc>
              <a:defRPr/>
            </a:pPr>
            <a:r>
              <a:rPr lang="en-US" sz="3500" b="1" dirty="0">
                <a:solidFill>
                  <a:srgbClr val="004976"/>
                </a:solidFill>
                <a:latin typeface="Arial"/>
                <a:ea typeface="ＭＳ Ｐゴシック"/>
                <a:cs typeface="Arial"/>
              </a:rPr>
              <a:t>Transportation</a:t>
            </a:r>
            <a:endParaRPr lang="en-US" dirty="0">
              <a:cs typeface="Arial"/>
            </a:endParaRPr>
          </a:p>
        </p:txBody>
      </p:sp>
    </p:spTree>
    <p:extLst>
      <p:ext uri="{BB962C8B-B14F-4D97-AF65-F5344CB8AC3E}">
        <p14:creationId xmlns:p14="http://schemas.microsoft.com/office/powerpoint/2010/main" val="2089755155"/>
      </p:ext>
    </p:extLst>
  </p:cSld>
  <p:clrMapOvr>
    <a:masterClrMapping/>
  </p:clrMapOvr>
  <mc:AlternateContent xmlns:mc="http://schemas.openxmlformats.org/markup-compatibility/2006" xmlns:p14="http://schemas.microsoft.com/office/powerpoint/2010/main">
    <mc:Choice Requires="p14">
      <p:transition spd="med" p14:dur="65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69AAAD1-5AC7-AE44-BA4E-B4EAFDC384D9}"/>
              </a:ext>
            </a:extLst>
          </p:cNvPr>
          <p:cNvSpPr txBox="1"/>
          <p:nvPr/>
        </p:nvSpPr>
        <p:spPr>
          <a:xfrm>
            <a:off x="762000" y="1008536"/>
            <a:ext cx="10668000" cy="5720877"/>
          </a:xfrm>
          <a:prstGeom prst="rect">
            <a:avLst/>
          </a:prstGeom>
          <a:noFill/>
        </p:spPr>
        <p:txBody>
          <a:bodyPr wrap="square" lIns="0" tIns="0" rIns="91440" bIns="0" rtlCol="0" anchor="t">
            <a:noAutofit/>
          </a:bodyPr>
          <a:lstStyle/>
          <a:p>
            <a:pPr marL="285750" indent="-285750">
              <a:buFont typeface="Arial"/>
              <a:buChar char="•"/>
              <a:defRPr/>
            </a:pPr>
            <a:r>
              <a:rPr lang="en-US" sz="2400" dirty="0">
                <a:solidFill>
                  <a:srgbClr val="505050"/>
                </a:solidFill>
                <a:effectLst/>
                <a:latin typeface="Arial" panose="020B0604020202020204" pitchFamily="34" charset="0"/>
                <a:ea typeface="Calibri" panose="020F0502020204030204" pitchFamily="34" charset="0"/>
              </a:rPr>
              <a:t>$596 million Proposition 98 General Funds to provide universal access to subsidized school meals.</a:t>
            </a:r>
          </a:p>
          <a:p>
            <a:pPr marL="285750" indent="-285750">
              <a:buFont typeface="Arial"/>
              <a:buChar char="•"/>
              <a:defRPr/>
            </a:pPr>
            <a:endParaRPr lang="en-US" sz="2400" dirty="0">
              <a:solidFill>
                <a:srgbClr val="626669"/>
              </a:solidFill>
              <a:ea typeface="ＭＳ Ｐゴシック"/>
              <a:cs typeface="Arial" panose="020B0604020202020204" pitchFamily="34" charset="0"/>
            </a:endParaRPr>
          </a:p>
          <a:p>
            <a:pPr marL="285750" indent="-285750">
              <a:buFont typeface="Arial"/>
              <a:buChar char="•"/>
              <a:defRPr/>
            </a:pPr>
            <a:r>
              <a:rPr lang="en-US" sz="2400" dirty="0">
                <a:solidFill>
                  <a:srgbClr val="505050"/>
                </a:solidFill>
                <a:ea typeface="Calibri" panose="020F0502020204030204" pitchFamily="34" charset="0"/>
              </a:rPr>
              <a:t>R</a:t>
            </a:r>
            <a:r>
              <a:rPr lang="en-US" sz="2400" dirty="0">
                <a:solidFill>
                  <a:srgbClr val="505050"/>
                </a:solidFill>
                <a:effectLst/>
                <a:latin typeface="Arial" panose="020B0604020202020204" pitchFamily="34" charset="0"/>
                <a:ea typeface="Calibri" panose="020F0502020204030204" pitchFamily="34" charset="0"/>
              </a:rPr>
              <a:t>equires schools to provide two free meals per day to any student who requests a meal, regardless of income eligibility, beginning in the 2022–23 school year.</a:t>
            </a:r>
          </a:p>
          <a:p>
            <a:pPr marL="285750" indent="-285750">
              <a:buFont typeface="Arial"/>
              <a:buChar char="•"/>
              <a:defRPr/>
            </a:pPr>
            <a:endParaRPr lang="en-US" sz="2400" dirty="0">
              <a:solidFill>
                <a:srgbClr val="505050"/>
              </a:solidFill>
              <a:effectLst/>
              <a:latin typeface="Arial" panose="020B0604020202020204" pitchFamily="34" charset="0"/>
              <a:ea typeface="Calibri" panose="020F0502020204030204" pitchFamily="34" charset="0"/>
            </a:endParaRPr>
          </a:p>
          <a:p>
            <a:pPr marL="285750" indent="-285750">
              <a:buFont typeface="Arial"/>
              <a:buChar char="•"/>
              <a:defRPr/>
            </a:pPr>
            <a:r>
              <a:rPr lang="en-US" sz="2400" dirty="0">
                <a:solidFill>
                  <a:srgbClr val="505050"/>
                </a:solidFill>
                <a:ea typeface="Calibri" panose="020F0502020204030204" pitchFamily="34" charset="0"/>
              </a:rPr>
              <a:t>S</a:t>
            </a:r>
            <a:r>
              <a:rPr lang="en-US" sz="2400" dirty="0">
                <a:solidFill>
                  <a:srgbClr val="505050"/>
                </a:solidFill>
                <a:effectLst/>
                <a:latin typeface="Arial" panose="020B0604020202020204" pitchFamily="34" charset="0"/>
                <a:ea typeface="Calibri" panose="020F0502020204030204" pitchFamily="34" charset="0"/>
              </a:rPr>
              <a:t>chools that are eligible for the federal universal meals provision will be required to apply for the program by June 30, 2022.</a:t>
            </a:r>
          </a:p>
          <a:p>
            <a:pPr marL="285750" indent="-285750">
              <a:buFont typeface="Arial"/>
              <a:buChar char="•"/>
              <a:defRPr/>
            </a:pPr>
            <a:endParaRPr lang="en-US" sz="2400" dirty="0">
              <a:solidFill>
                <a:srgbClr val="626669"/>
              </a:solidFill>
              <a:ea typeface="ＭＳ Ｐゴシック"/>
              <a:cs typeface="Arial" panose="020B0604020202020204" pitchFamily="34" charset="0"/>
            </a:endParaRPr>
          </a:p>
          <a:p>
            <a:pPr marL="285750" indent="-285750">
              <a:buFont typeface="Arial"/>
              <a:buChar char="•"/>
              <a:defRPr/>
            </a:pPr>
            <a:r>
              <a:rPr lang="en-US" sz="2400" dirty="0">
                <a:solidFill>
                  <a:srgbClr val="505050"/>
                </a:solidFill>
                <a:effectLst/>
                <a:latin typeface="Arial" panose="020B0604020202020204" pitchFamily="34" charset="0"/>
                <a:ea typeface="Calibri" panose="020F0502020204030204" pitchFamily="34" charset="0"/>
              </a:rPr>
              <a:t>$450 million in one-time Proposition 98 General Funds over three years to upgrade school kitchens.</a:t>
            </a:r>
          </a:p>
          <a:p>
            <a:pPr marL="285750" indent="-285750">
              <a:buFont typeface="Arial"/>
              <a:buChar char="•"/>
              <a:defRPr/>
            </a:pPr>
            <a:endParaRPr lang="en-US" sz="2400" dirty="0">
              <a:solidFill>
                <a:srgbClr val="505050"/>
              </a:solidFill>
              <a:effectLst/>
              <a:latin typeface="Arial" panose="020B0604020202020204" pitchFamily="34" charset="0"/>
              <a:ea typeface="Calibri" panose="020F0502020204030204" pitchFamily="34" charset="0"/>
            </a:endParaRPr>
          </a:p>
          <a:p>
            <a:pPr marL="285750" indent="-285750">
              <a:buFont typeface="Arial"/>
              <a:buChar char="•"/>
              <a:defRPr/>
            </a:pPr>
            <a:r>
              <a:rPr lang="en-US" sz="2400" dirty="0">
                <a:solidFill>
                  <a:srgbClr val="505050"/>
                </a:solidFill>
                <a:effectLst/>
                <a:latin typeface="Arial" panose="020B0604020202020204" pitchFamily="34" charset="0"/>
                <a:ea typeface="Calibri" panose="020F0502020204030204" pitchFamily="34" charset="0"/>
              </a:rPr>
              <a:t>$3 million one-time Proposition 98 funds for the School Breakfast and Summer Meal Start-Up and Expansion Grant Program.</a:t>
            </a:r>
            <a:endParaRPr lang="en-US" sz="2400" dirty="0">
              <a:solidFill>
                <a:srgbClr val="626669"/>
              </a:solidFill>
              <a:latin typeface="Arial"/>
              <a:ea typeface="ＭＳ Ｐゴシック"/>
              <a:cs typeface="Arial"/>
            </a:endParaRPr>
          </a:p>
        </p:txBody>
      </p:sp>
      <p:sp>
        <p:nvSpPr>
          <p:cNvPr id="4" name="TextBox 3">
            <a:extLst>
              <a:ext uri="{FF2B5EF4-FFF2-40B4-BE49-F238E27FC236}">
                <a16:creationId xmlns:a16="http://schemas.microsoft.com/office/drawing/2014/main" id="{790CE8DC-D438-9940-BC94-405D5E56E376}"/>
              </a:ext>
            </a:extLst>
          </p:cNvPr>
          <p:cNvSpPr txBox="1"/>
          <p:nvPr/>
        </p:nvSpPr>
        <p:spPr>
          <a:xfrm>
            <a:off x="762000" y="-17831"/>
            <a:ext cx="10668000" cy="1026367"/>
          </a:xfrm>
          <a:prstGeom prst="rect">
            <a:avLst/>
          </a:prstGeom>
          <a:noFill/>
        </p:spPr>
        <p:txBody>
          <a:bodyPr wrap="square" lIns="0" tIns="594360" rIns="0" bIns="45720" rtlCol="0" anchor="t">
            <a:noAutofit/>
          </a:bodyPr>
          <a:lstStyle/>
          <a:p>
            <a:pPr algn="ctr">
              <a:lnSpc>
                <a:spcPts val="3500"/>
              </a:lnSpc>
              <a:defRPr/>
            </a:pPr>
            <a:r>
              <a:rPr lang="en-US" sz="3500" b="1" dirty="0">
                <a:solidFill>
                  <a:srgbClr val="004976"/>
                </a:solidFill>
                <a:latin typeface="Arial"/>
                <a:ea typeface="ＭＳ Ｐゴシック"/>
                <a:cs typeface="Arial"/>
              </a:rPr>
              <a:t>School Nutrition</a:t>
            </a:r>
            <a:endParaRPr lang="en-US" sz="3500" b="1" i="0" u="none" strike="noStrike" kern="1200" cap="none" spc="0" normalizeH="0" baseline="0" noProof="0" dirty="0">
              <a:ln>
                <a:noFill/>
              </a:ln>
              <a:solidFill>
                <a:srgbClr val="004976"/>
              </a:solidFill>
              <a:effectLst/>
              <a:uLnTx/>
              <a:uFillTx/>
              <a:cs typeface="Arial"/>
            </a:endParaRPr>
          </a:p>
        </p:txBody>
      </p:sp>
    </p:spTree>
    <p:extLst>
      <p:ext uri="{BB962C8B-B14F-4D97-AF65-F5344CB8AC3E}">
        <p14:creationId xmlns:p14="http://schemas.microsoft.com/office/powerpoint/2010/main" val="1591911748"/>
      </p:ext>
    </p:extLst>
  </p:cSld>
  <p:clrMapOvr>
    <a:masterClrMapping/>
  </p:clrMapOvr>
  <mc:AlternateContent xmlns:mc="http://schemas.openxmlformats.org/markup-compatibility/2006" xmlns:p14="http://schemas.microsoft.com/office/powerpoint/2010/main">
    <mc:Choice Requires="p14">
      <p:transition spd="med" p14:dur="65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69AAAD1-5AC7-AE44-BA4E-B4EAFDC384D9}"/>
              </a:ext>
            </a:extLst>
          </p:cNvPr>
          <p:cNvSpPr txBox="1"/>
          <p:nvPr/>
        </p:nvSpPr>
        <p:spPr>
          <a:xfrm>
            <a:off x="792822" y="1317171"/>
            <a:ext cx="10668000" cy="4223657"/>
          </a:xfrm>
          <a:prstGeom prst="rect">
            <a:avLst/>
          </a:prstGeom>
          <a:noFill/>
        </p:spPr>
        <p:txBody>
          <a:bodyPr wrap="square" lIns="0" tIns="0" bIns="0" rtlCol="0">
            <a:noAutofit/>
          </a:bodyPr>
          <a:lstStyle/>
          <a:p>
            <a:endParaRPr lang="en-US" sz="2800" dirty="0">
              <a:solidFill>
                <a:srgbClr val="505050"/>
              </a:solidFill>
              <a:effectLst/>
              <a:latin typeface="Arial" panose="020B0604020202020204" pitchFamily="34" charset="0"/>
              <a:ea typeface="Calibri" panose="020F0502020204030204" pitchFamily="34" charset="0"/>
            </a:endParaRPr>
          </a:p>
          <a:p>
            <a:pPr marL="457200" indent="-457200">
              <a:buFont typeface="Arial" panose="020B0604020202020204" pitchFamily="34" charset="0"/>
              <a:buChar char="•"/>
            </a:pPr>
            <a:r>
              <a:rPr lang="en-US" sz="2800" dirty="0">
                <a:solidFill>
                  <a:srgbClr val="505050"/>
                </a:solidFill>
                <a:effectLst/>
                <a:latin typeface="Arial" panose="020B0604020202020204" pitchFamily="34" charset="0"/>
                <a:ea typeface="Calibri" panose="020F0502020204030204" pitchFamily="34" charset="0"/>
              </a:rPr>
              <a:t>$2.3 billion in additional school facilities funding over two years for new construction and modernization. </a:t>
            </a:r>
          </a:p>
          <a:p>
            <a:pPr marL="457200" indent="-457200">
              <a:buFont typeface="Arial" panose="020B0604020202020204" pitchFamily="34" charset="0"/>
              <a:buChar char="•"/>
            </a:pPr>
            <a:endParaRPr lang="en-US" sz="2800" dirty="0">
              <a:solidFill>
                <a:srgbClr val="505050"/>
              </a:solidFill>
              <a:ea typeface="Calibri" panose="020F0502020204030204" pitchFamily="34" charset="0"/>
            </a:endParaRPr>
          </a:p>
          <a:p>
            <a:pPr marL="457200" indent="-457200">
              <a:buFont typeface="Arial" panose="020B0604020202020204" pitchFamily="34" charset="0"/>
              <a:buChar char="•"/>
            </a:pPr>
            <a:r>
              <a:rPr lang="en-US" sz="2800" dirty="0">
                <a:solidFill>
                  <a:srgbClr val="505050"/>
                </a:solidFill>
                <a:effectLst/>
                <a:latin typeface="Arial" panose="020B0604020202020204" pitchFamily="34" charset="0"/>
                <a:ea typeface="Calibri" panose="020F0502020204030204" pitchFamily="34" charset="0"/>
              </a:rPr>
              <a:t>$30 million ongoing for the Charter School Facility Grant Program. </a:t>
            </a:r>
            <a:endParaRPr kumimoji="0" lang="en-US" sz="2800" b="1" i="0" u="none" strike="noStrike" kern="1200" cap="none" spc="0" normalizeH="0" baseline="0" noProof="0" dirty="0">
              <a:ln>
                <a:noFill/>
              </a:ln>
              <a:solidFill>
                <a:srgbClr val="626669"/>
              </a:solidFill>
              <a:effectLst/>
              <a:uLnTx/>
              <a:uFillTx/>
              <a:latin typeface="Arial"/>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790CE8DC-D438-9940-BC94-405D5E56E376}"/>
              </a:ext>
            </a:extLst>
          </p:cNvPr>
          <p:cNvSpPr txBox="1"/>
          <p:nvPr/>
        </p:nvSpPr>
        <p:spPr>
          <a:xfrm>
            <a:off x="762000" y="0"/>
            <a:ext cx="10668000" cy="1026367"/>
          </a:xfrm>
          <a:prstGeom prst="rect">
            <a:avLst/>
          </a:prstGeom>
          <a:noFill/>
        </p:spPr>
        <p:txBody>
          <a:bodyPr wrap="square" lIns="0" tIns="594360" rIns="0" bIns="45720" rtlCol="0" anchor="t">
            <a:noAutofit/>
          </a:bodyPr>
          <a:lstStyle/>
          <a:p>
            <a:pPr marL="0" marR="0" lvl="0" indent="0" algn="ctr" defTabSz="457200" rtl="0" eaLnBrk="1" fontAlgn="base" latinLnBrk="0" hangingPunct="1">
              <a:lnSpc>
                <a:spcPts val="3500"/>
              </a:lnSpc>
              <a:spcBef>
                <a:spcPct val="0"/>
              </a:spcBef>
              <a:spcAft>
                <a:spcPct val="0"/>
              </a:spcAft>
              <a:buClrTx/>
              <a:buSzTx/>
              <a:buFontTx/>
              <a:buNone/>
              <a:tabLst/>
              <a:defRPr/>
            </a:pPr>
            <a:r>
              <a:rPr lang="en-US" sz="3500" b="1" dirty="0">
                <a:solidFill>
                  <a:srgbClr val="004976"/>
                </a:solidFill>
                <a:latin typeface="Arial"/>
                <a:ea typeface="ＭＳ Ｐゴシック"/>
                <a:cs typeface="Arial"/>
              </a:rPr>
              <a:t>School Facilities</a:t>
            </a:r>
            <a:endParaRPr lang="en-US" sz="3500" b="1" i="0" u="none" strike="noStrike" kern="1200" cap="none" spc="0" normalizeH="0" baseline="0" noProof="0" dirty="0">
              <a:ln>
                <a:noFill/>
              </a:ln>
              <a:solidFill>
                <a:srgbClr val="06557E"/>
              </a:solidFill>
              <a:effectLst/>
              <a:uLnTx/>
              <a:uFillTx/>
              <a:cs typeface="Arial" panose="020B0604020202020204" pitchFamily="34" charset="0"/>
            </a:endParaRPr>
          </a:p>
        </p:txBody>
      </p:sp>
    </p:spTree>
    <p:extLst>
      <p:ext uri="{BB962C8B-B14F-4D97-AF65-F5344CB8AC3E}">
        <p14:creationId xmlns:p14="http://schemas.microsoft.com/office/powerpoint/2010/main" val="3769441235"/>
      </p:ext>
    </p:extLst>
  </p:cSld>
  <p:clrMapOvr>
    <a:masterClrMapping/>
  </p:clrMapOvr>
  <mc:AlternateContent xmlns:mc="http://schemas.openxmlformats.org/markup-compatibility/2006" xmlns:p14="http://schemas.microsoft.com/office/powerpoint/2010/main">
    <mc:Choice Requires="p14">
      <p:transition spd="med" p14:dur="65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69AAAD1-5AC7-AE44-BA4E-B4EAFDC384D9}"/>
              </a:ext>
            </a:extLst>
          </p:cNvPr>
          <p:cNvSpPr txBox="1"/>
          <p:nvPr/>
        </p:nvSpPr>
        <p:spPr>
          <a:xfrm>
            <a:off x="762000" y="1317171"/>
            <a:ext cx="10668000" cy="5138057"/>
          </a:xfrm>
          <a:prstGeom prst="rect">
            <a:avLst/>
          </a:prstGeom>
          <a:noFill/>
        </p:spPr>
        <p:txBody>
          <a:bodyPr wrap="square" lIns="0" tIns="0" rIns="91440" bIns="0" rtlCol="0" anchor="t">
            <a:noAutofit/>
          </a:bodyPr>
          <a:lstStyle/>
          <a:p>
            <a:pPr marL="285750" indent="-285750">
              <a:buFont typeface="Arial"/>
              <a:buChar char="•"/>
              <a:defRPr/>
            </a:pPr>
            <a:r>
              <a:rPr lang="en-US" sz="2400" dirty="0">
                <a:latin typeface="Arial"/>
                <a:ea typeface="ＭＳ Ｐゴシック"/>
                <a:cs typeface="Arial"/>
              </a:rPr>
              <a:t>The Budget Act provided additional funding for LEAs that receive concentration grants to allow greater access to comprehensive after school programs, summer school, enrichment and supports.</a:t>
            </a:r>
            <a:endParaRPr lang="en-US" sz="2400" dirty="0">
              <a:cs typeface="Arial"/>
            </a:endParaRPr>
          </a:p>
          <a:p>
            <a:pPr marL="285750" indent="-285750">
              <a:buFont typeface="Arial"/>
              <a:buChar char="•"/>
              <a:defRPr/>
            </a:pPr>
            <a:endParaRPr lang="en-US" sz="2400" dirty="0">
              <a:latin typeface="Arial"/>
              <a:ea typeface="ＭＳ Ｐゴシック"/>
              <a:cs typeface="Arial"/>
            </a:endParaRPr>
          </a:p>
          <a:p>
            <a:pPr marL="285750" indent="-285750">
              <a:buFont typeface="Arial"/>
              <a:buChar char="•"/>
              <a:defRPr/>
            </a:pPr>
            <a:r>
              <a:rPr lang="en-US" sz="2400" dirty="0">
                <a:solidFill>
                  <a:srgbClr val="505050"/>
                </a:solidFill>
                <a:ea typeface="Calibri" panose="020F0502020204030204" pitchFamily="34" charset="0"/>
              </a:rPr>
              <a:t>A</a:t>
            </a:r>
            <a:r>
              <a:rPr lang="en-US" sz="2400" dirty="0">
                <a:solidFill>
                  <a:srgbClr val="505050"/>
                </a:solidFill>
                <a:effectLst/>
                <a:latin typeface="Arial" panose="020B0604020202020204" pitchFamily="34" charset="0"/>
                <a:ea typeface="Calibri" panose="020F0502020204030204" pitchFamily="34" charset="0"/>
              </a:rPr>
              <a:t>dditional $3.4 billion in ongoing Proposition 98 General Funds for the Expanded Learning Opportunities Grants Fund. When combined with the funding allocated in the 2021 Budget Act, it brings the overall funding to $4.4 billion. </a:t>
            </a:r>
          </a:p>
          <a:p>
            <a:pPr marL="285750" indent="-285750">
              <a:buFont typeface="Arial"/>
              <a:buChar char="•"/>
              <a:defRPr/>
            </a:pPr>
            <a:endParaRPr lang="en-US" sz="2400" dirty="0">
              <a:solidFill>
                <a:srgbClr val="505050"/>
              </a:solidFill>
              <a:ea typeface="Calibri" panose="020F0502020204030204" pitchFamily="34" charset="0"/>
            </a:endParaRPr>
          </a:p>
          <a:p>
            <a:pPr marL="285750" indent="-285750">
              <a:buFont typeface="Arial"/>
              <a:buChar char="•"/>
              <a:defRPr/>
            </a:pPr>
            <a:r>
              <a:rPr lang="en-US" sz="2400" dirty="0">
                <a:solidFill>
                  <a:srgbClr val="505050"/>
                </a:solidFill>
                <a:effectLst/>
                <a:latin typeface="Arial" panose="020B0604020202020204" pitchFamily="34" charset="0"/>
                <a:ea typeface="Calibri" panose="020F0502020204030204" pitchFamily="34" charset="0"/>
              </a:rPr>
              <a:t>$937 million in one-time Proposition 98 General Funds to support “program infrastructure,” with a focus on including arts and music programs in the grant program.</a:t>
            </a:r>
            <a:endParaRPr lang="en-US" sz="2400" dirty="0">
              <a:solidFill>
                <a:srgbClr val="626669"/>
              </a:solidFill>
              <a:ea typeface="ＭＳ Ｐゴシック"/>
              <a:cs typeface="Arial" panose="020B0604020202020204" pitchFamily="34" charset="0"/>
            </a:endParaRPr>
          </a:p>
          <a:p>
            <a:pPr>
              <a:spcBef>
                <a:spcPts val="0"/>
              </a:spcBef>
              <a:spcAft>
                <a:spcPts val="0"/>
              </a:spcAft>
              <a:defRPr/>
            </a:pPr>
            <a:endParaRPr lang="en-US" sz="2800" b="1" dirty="0">
              <a:solidFill>
                <a:srgbClr val="626669"/>
              </a:solidFill>
              <a:latin typeface="Arial"/>
              <a:ea typeface="Calibri" panose="020F0502020204030204" pitchFamily="34" charset="0"/>
              <a:cs typeface="Times New Roman" panose="02020603050405020304" pitchFamily="18" charset="0"/>
            </a:endParaRPr>
          </a:p>
          <a:p>
            <a:pPr marL="914400" lvl="1" indent="-457200">
              <a:spcBef>
                <a:spcPts val="0"/>
              </a:spcBef>
              <a:spcAft>
                <a:spcPts val="0"/>
              </a:spcAft>
              <a:buFont typeface="Arial"/>
              <a:buChar char="•"/>
              <a:defRPr/>
            </a:pPr>
            <a:endParaRPr lang="en-US" sz="2800" b="1" dirty="0">
              <a:solidFill>
                <a:srgbClr val="626669"/>
              </a:solidFill>
              <a:latin typeface="Arial"/>
              <a:ea typeface="Calibri" panose="020F0502020204030204" pitchFamily="34" charset="0"/>
              <a:cs typeface="Times New Roman" panose="02020603050405020304" pitchFamily="18" charset="0"/>
            </a:endParaRPr>
          </a:p>
          <a:p>
            <a:pPr>
              <a:spcBef>
                <a:spcPts val="0"/>
              </a:spcBef>
              <a:spcAft>
                <a:spcPts val="0"/>
              </a:spcAft>
              <a:defRPr/>
            </a:pPr>
            <a:endParaRPr lang="en-US" sz="2800" b="1" dirty="0">
              <a:solidFill>
                <a:srgbClr val="626669"/>
              </a:solidFill>
              <a:latin typeface="Arial"/>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790CE8DC-D438-9940-BC94-405D5E56E376}"/>
              </a:ext>
            </a:extLst>
          </p:cNvPr>
          <p:cNvSpPr txBox="1"/>
          <p:nvPr/>
        </p:nvSpPr>
        <p:spPr>
          <a:xfrm>
            <a:off x="762000" y="-17831"/>
            <a:ext cx="10668000" cy="1026367"/>
          </a:xfrm>
          <a:prstGeom prst="rect">
            <a:avLst/>
          </a:prstGeom>
          <a:noFill/>
        </p:spPr>
        <p:txBody>
          <a:bodyPr wrap="square" lIns="0" tIns="594360" rIns="0" bIns="45720" rtlCol="0" anchor="t">
            <a:noAutofit/>
          </a:bodyPr>
          <a:lstStyle/>
          <a:p>
            <a:pPr algn="ctr">
              <a:lnSpc>
                <a:spcPts val="3500"/>
              </a:lnSpc>
              <a:defRPr/>
            </a:pPr>
            <a:r>
              <a:rPr lang="en-US" sz="3500" b="1" dirty="0">
                <a:solidFill>
                  <a:srgbClr val="004976"/>
                </a:solidFill>
                <a:latin typeface="Arial"/>
                <a:ea typeface="ＭＳ Ｐゴシック"/>
                <a:cs typeface="Arial"/>
              </a:rPr>
              <a:t>Expanded Learning Opportunities Program</a:t>
            </a:r>
            <a:endParaRPr lang="en-US" dirty="0"/>
          </a:p>
        </p:txBody>
      </p:sp>
    </p:spTree>
    <p:extLst>
      <p:ext uri="{BB962C8B-B14F-4D97-AF65-F5344CB8AC3E}">
        <p14:creationId xmlns:p14="http://schemas.microsoft.com/office/powerpoint/2010/main" val="3350110863"/>
      </p:ext>
    </p:extLst>
  </p:cSld>
  <p:clrMapOvr>
    <a:masterClrMapping/>
  </p:clrMapOvr>
  <mc:AlternateContent xmlns:mc="http://schemas.openxmlformats.org/markup-compatibility/2006" xmlns:p14="http://schemas.microsoft.com/office/powerpoint/2010/main">
    <mc:Choice Requires="p14">
      <p:transition spd="med" p14:dur="65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69AAAD1-5AC7-AE44-BA4E-B4EAFDC384D9}"/>
              </a:ext>
            </a:extLst>
          </p:cNvPr>
          <p:cNvSpPr txBox="1"/>
          <p:nvPr/>
        </p:nvSpPr>
        <p:spPr>
          <a:xfrm>
            <a:off x="762000" y="1317171"/>
            <a:ext cx="10668000" cy="5225519"/>
          </a:xfrm>
          <a:prstGeom prst="rect">
            <a:avLst/>
          </a:prstGeom>
          <a:noFill/>
        </p:spPr>
        <p:txBody>
          <a:bodyPr wrap="square" lIns="0" tIns="0" rIns="91440" bIns="0" rtlCol="0" anchor="t">
            <a:noAutofit/>
          </a:bodyPr>
          <a:lstStyle/>
          <a:p>
            <a:pPr>
              <a:spcBef>
                <a:spcPts val="0"/>
              </a:spcBef>
              <a:spcAft>
                <a:spcPts val="0"/>
              </a:spcAft>
              <a:defRPr/>
            </a:pPr>
            <a:r>
              <a:rPr lang="en-US" sz="2800" dirty="0">
                <a:solidFill>
                  <a:srgbClr val="626669"/>
                </a:solidFill>
                <a:latin typeface="Arial"/>
                <a:ea typeface="Calibri" panose="020F0502020204030204" pitchFamily="34" charset="0"/>
                <a:cs typeface="Times New Roman" panose="02020603050405020304" pitchFamily="18" charset="0"/>
              </a:rPr>
              <a:t>$54.4 Million (GF/P98) to support efforts to hire teachers and substitutes including:</a:t>
            </a:r>
          </a:p>
          <a:p>
            <a:pPr>
              <a:spcBef>
                <a:spcPts val="0"/>
              </a:spcBef>
              <a:spcAft>
                <a:spcPts val="0"/>
              </a:spcAft>
              <a:defRPr/>
            </a:pPr>
            <a:endParaRPr lang="en-US" sz="1200" dirty="0">
              <a:solidFill>
                <a:srgbClr val="626669"/>
              </a:solidFill>
              <a:latin typeface="Arial"/>
              <a:ea typeface="Calibri" panose="020F0502020204030204" pitchFamily="34" charset="0"/>
              <a:cs typeface="Times New Roman" panose="02020603050405020304" pitchFamily="18" charset="0"/>
            </a:endParaRPr>
          </a:p>
          <a:p>
            <a:pPr marL="914400" lvl="1" indent="-457200">
              <a:spcBef>
                <a:spcPts val="0"/>
              </a:spcBef>
              <a:spcAft>
                <a:spcPts val="0"/>
              </a:spcAft>
              <a:buFont typeface="Arial"/>
              <a:buChar char="•"/>
              <a:defRPr/>
            </a:pPr>
            <a:r>
              <a:rPr lang="en-US" sz="2400" dirty="0">
                <a:solidFill>
                  <a:srgbClr val="626669"/>
                </a:solidFill>
                <a:latin typeface="Arial"/>
                <a:ea typeface="Calibri" panose="020F0502020204030204" pitchFamily="34" charset="0"/>
                <a:cs typeface="Times New Roman" panose="02020603050405020304" pitchFamily="18" charset="0"/>
              </a:rPr>
              <a:t>$24 million to waive specific teacher exam fees</a:t>
            </a:r>
          </a:p>
          <a:p>
            <a:pPr marL="914400" lvl="1" indent="-457200">
              <a:spcBef>
                <a:spcPts val="0"/>
              </a:spcBef>
              <a:spcAft>
                <a:spcPts val="0"/>
              </a:spcAft>
              <a:buFont typeface="Arial"/>
              <a:buChar char="•"/>
              <a:defRPr/>
            </a:pPr>
            <a:r>
              <a:rPr lang="en-US" sz="2400" dirty="0">
                <a:solidFill>
                  <a:srgbClr val="626669"/>
                </a:solidFill>
                <a:latin typeface="Arial"/>
                <a:ea typeface="Calibri" panose="020F0502020204030204" pitchFamily="34" charset="0"/>
                <a:cs typeface="Times New Roman" panose="02020603050405020304" pitchFamily="18" charset="0"/>
              </a:rPr>
              <a:t>$12 million to waive credential fees</a:t>
            </a:r>
          </a:p>
          <a:p>
            <a:pPr marL="914400" lvl="1" indent="-457200">
              <a:spcBef>
                <a:spcPts val="0"/>
              </a:spcBef>
              <a:spcAft>
                <a:spcPts val="0"/>
              </a:spcAft>
              <a:buFont typeface="Arial"/>
              <a:buChar char="•"/>
              <a:defRPr/>
            </a:pPr>
            <a:r>
              <a:rPr lang="en-US" sz="2400" dirty="0">
                <a:solidFill>
                  <a:srgbClr val="626669"/>
                </a:solidFill>
                <a:latin typeface="Arial"/>
                <a:ea typeface="Calibri" panose="020F0502020204030204" pitchFamily="34" charset="0"/>
                <a:cs typeface="Times New Roman" panose="02020603050405020304" pitchFamily="18" charset="0"/>
              </a:rPr>
              <a:t>$10 million for grants to develop/implement teacher prep programs</a:t>
            </a:r>
          </a:p>
          <a:p>
            <a:pPr marL="914400" lvl="1" indent="-457200">
              <a:spcBef>
                <a:spcPts val="0"/>
              </a:spcBef>
              <a:spcAft>
                <a:spcPts val="0"/>
              </a:spcAft>
              <a:buFont typeface="Arial"/>
              <a:buChar char="•"/>
              <a:defRPr/>
            </a:pPr>
            <a:r>
              <a:rPr lang="en-US" sz="2400" dirty="0">
                <a:solidFill>
                  <a:srgbClr val="626669"/>
                </a:solidFill>
                <a:latin typeface="Arial"/>
                <a:ea typeface="Calibri" panose="020F0502020204030204" pitchFamily="34" charset="0"/>
                <a:cs typeface="Times New Roman" panose="02020603050405020304" pitchFamily="18" charset="0"/>
              </a:rPr>
              <a:t>$5.2 million </a:t>
            </a:r>
            <a:r>
              <a:rPr lang="en-US" sz="2400" dirty="0"/>
              <a:t>Proposition 98 General Fund and $322,000 General Fund to re-establish the Personnel Management Assistance Teams to assist local educational agencies in improving hiring and recruitment practices.</a:t>
            </a:r>
          </a:p>
          <a:p>
            <a:pPr marL="914400" lvl="1" indent="-457200">
              <a:spcBef>
                <a:spcPts val="0"/>
              </a:spcBef>
              <a:spcAft>
                <a:spcPts val="0"/>
              </a:spcAft>
              <a:buFont typeface="Arial"/>
              <a:buChar char="•"/>
              <a:defRPr/>
            </a:pPr>
            <a:r>
              <a:rPr lang="en-US" sz="2400" dirty="0">
                <a:solidFill>
                  <a:srgbClr val="626669"/>
                </a:solidFill>
                <a:latin typeface="Arial"/>
                <a:ea typeface="Calibri" panose="020F0502020204030204" pitchFamily="34" charset="0"/>
                <a:cs typeface="Times New Roman" panose="02020603050405020304" pitchFamily="18" charset="0"/>
              </a:rPr>
              <a:t>$1.4 million General Fund to establish career counselors for prospective educators at the Commission on Teacher Credentialing.</a:t>
            </a:r>
            <a:endParaRPr lang="en-US" sz="2800" b="1" dirty="0">
              <a:solidFill>
                <a:srgbClr val="626669"/>
              </a:solidFill>
              <a:latin typeface="Arial"/>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790CE8DC-D438-9940-BC94-405D5E56E376}"/>
              </a:ext>
            </a:extLst>
          </p:cNvPr>
          <p:cNvSpPr txBox="1"/>
          <p:nvPr/>
        </p:nvSpPr>
        <p:spPr>
          <a:xfrm>
            <a:off x="762000" y="-17831"/>
            <a:ext cx="10668000" cy="1026367"/>
          </a:xfrm>
          <a:prstGeom prst="rect">
            <a:avLst/>
          </a:prstGeom>
          <a:noFill/>
        </p:spPr>
        <p:txBody>
          <a:bodyPr wrap="square" lIns="0" tIns="594360" rIns="0" bIns="45720" rtlCol="0" anchor="t">
            <a:noAutofit/>
          </a:bodyPr>
          <a:lstStyle/>
          <a:p>
            <a:pPr algn="ctr">
              <a:lnSpc>
                <a:spcPts val="3500"/>
              </a:lnSpc>
              <a:defRPr/>
            </a:pPr>
            <a:r>
              <a:rPr lang="en-US" sz="3500" b="1" dirty="0">
                <a:solidFill>
                  <a:srgbClr val="004976"/>
                </a:solidFill>
                <a:latin typeface="Arial"/>
                <a:ea typeface="ＭＳ Ｐゴシック"/>
                <a:cs typeface="Arial"/>
              </a:rPr>
              <a:t>Teacher Pipeline &amp; Professional Development</a:t>
            </a:r>
            <a:endParaRPr lang="en-US" sz="3500" b="1" dirty="0">
              <a:solidFill>
                <a:srgbClr val="004976"/>
              </a:solidFill>
              <a:cs typeface="Arial"/>
            </a:endParaRPr>
          </a:p>
        </p:txBody>
      </p:sp>
    </p:spTree>
    <p:extLst>
      <p:ext uri="{BB962C8B-B14F-4D97-AF65-F5344CB8AC3E}">
        <p14:creationId xmlns:p14="http://schemas.microsoft.com/office/powerpoint/2010/main" val="3584983845"/>
      </p:ext>
    </p:extLst>
  </p:cSld>
  <p:clrMapOvr>
    <a:masterClrMapping/>
  </p:clrMapOvr>
  <mc:AlternateContent xmlns:mc="http://schemas.openxmlformats.org/markup-compatibility/2006" xmlns:p14="http://schemas.microsoft.com/office/powerpoint/2010/main">
    <mc:Choice Requires="p14">
      <p:transition spd="med" p14:dur="65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69AAAD1-5AC7-AE44-BA4E-B4EAFDC384D9}"/>
              </a:ext>
            </a:extLst>
          </p:cNvPr>
          <p:cNvSpPr txBox="1"/>
          <p:nvPr/>
        </p:nvSpPr>
        <p:spPr>
          <a:xfrm>
            <a:off x="762000" y="1317172"/>
            <a:ext cx="10668000" cy="5241284"/>
          </a:xfrm>
          <a:prstGeom prst="rect">
            <a:avLst/>
          </a:prstGeom>
          <a:noFill/>
        </p:spPr>
        <p:txBody>
          <a:bodyPr wrap="square" lIns="0" tIns="0" rIns="91440" bIns="0" rtlCol="0" anchor="t">
            <a:noAutofit/>
          </a:bodyPr>
          <a:lstStyle/>
          <a:p>
            <a:pPr>
              <a:spcBef>
                <a:spcPts val="0"/>
              </a:spcBef>
              <a:spcAft>
                <a:spcPts val="0"/>
              </a:spcAft>
              <a:defRPr/>
            </a:pPr>
            <a:endParaRPr lang="en-US" sz="1200" dirty="0">
              <a:solidFill>
                <a:srgbClr val="626669"/>
              </a:solidFill>
              <a:latin typeface="Arial"/>
              <a:ea typeface="Calibri" panose="020F0502020204030204" pitchFamily="34" charset="0"/>
              <a:cs typeface="Times New Roman" panose="02020603050405020304" pitchFamily="18" charset="0"/>
            </a:endParaRPr>
          </a:p>
          <a:p>
            <a:pPr marL="914400" lvl="1" indent="-457200">
              <a:spcBef>
                <a:spcPts val="0"/>
              </a:spcBef>
              <a:spcAft>
                <a:spcPts val="0"/>
              </a:spcAft>
              <a:buFont typeface="Arial"/>
              <a:buChar char="•"/>
              <a:defRPr/>
            </a:pPr>
            <a:endParaRPr lang="en-US" sz="2400" dirty="0">
              <a:solidFill>
                <a:srgbClr val="626669"/>
              </a:solidFill>
              <a:latin typeface="Arial"/>
              <a:ea typeface="Calibri" panose="020F0502020204030204" pitchFamily="34" charset="0"/>
              <a:cs typeface="Times New Roman" panose="02020603050405020304" pitchFamily="18" charset="0"/>
            </a:endParaRPr>
          </a:p>
          <a:p>
            <a:pPr marL="914400" lvl="1" indent="-457200">
              <a:spcBef>
                <a:spcPts val="0"/>
              </a:spcBef>
              <a:spcAft>
                <a:spcPts val="0"/>
              </a:spcAft>
              <a:buFont typeface="Arial"/>
              <a:buChar char="•"/>
              <a:defRPr/>
            </a:pPr>
            <a:r>
              <a:rPr lang="en-US" sz="2400" dirty="0">
                <a:solidFill>
                  <a:srgbClr val="626669"/>
                </a:solidFill>
                <a:latin typeface="Arial"/>
                <a:ea typeface="Calibri" panose="020F0502020204030204" pitchFamily="34" charset="0"/>
                <a:cs typeface="Times New Roman" panose="02020603050405020304" pitchFamily="18" charset="0"/>
              </a:rPr>
              <a:t>$924,000 General Fund, of which $161,000 is one-time, to support the CTC’s administration of multiple grant programs and fee waivers.</a:t>
            </a:r>
          </a:p>
          <a:p>
            <a:pPr marL="914400" lvl="1" indent="-457200">
              <a:spcBef>
                <a:spcPts val="0"/>
              </a:spcBef>
              <a:spcAft>
                <a:spcPts val="0"/>
              </a:spcAft>
              <a:buFont typeface="Arial"/>
              <a:buChar char="•"/>
              <a:defRPr/>
            </a:pPr>
            <a:endParaRPr lang="en-US" sz="2400" dirty="0">
              <a:solidFill>
                <a:srgbClr val="626669"/>
              </a:solidFill>
              <a:latin typeface="Arial"/>
              <a:ea typeface="Calibri" panose="020F0502020204030204" pitchFamily="34" charset="0"/>
              <a:cs typeface="Times New Roman" panose="02020603050405020304" pitchFamily="18" charset="0"/>
            </a:endParaRPr>
          </a:p>
          <a:p>
            <a:pPr marL="914400" lvl="1" indent="-457200">
              <a:spcBef>
                <a:spcPts val="0"/>
              </a:spcBef>
              <a:spcAft>
                <a:spcPts val="0"/>
              </a:spcAft>
              <a:buFont typeface="Arial"/>
              <a:buChar char="•"/>
              <a:defRPr/>
            </a:pPr>
            <a:r>
              <a:rPr lang="en-US" sz="2400" dirty="0">
                <a:solidFill>
                  <a:srgbClr val="626669"/>
                </a:solidFill>
                <a:latin typeface="Arial"/>
                <a:ea typeface="Calibri" panose="020F0502020204030204" pitchFamily="34" charset="0"/>
                <a:cs typeface="Times New Roman" panose="02020603050405020304" pitchFamily="18" charset="0"/>
              </a:rPr>
              <a:t>$900,000 General Fund for the CTC to contract for public outreach to highlight the value and benefits of educational careers in California's prekindergarten through grade 12 schools.</a:t>
            </a:r>
          </a:p>
          <a:p>
            <a:pPr marL="914400" lvl="1" indent="-457200">
              <a:spcBef>
                <a:spcPts val="0"/>
              </a:spcBef>
              <a:spcAft>
                <a:spcPts val="0"/>
              </a:spcAft>
              <a:buFont typeface="Arial"/>
              <a:buChar char="•"/>
              <a:defRPr/>
            </a:pPr>
            <a:endParaRPr lang="en-US" sz="2400" dirty="0">
              <a:solidFill>
                <a:srgbClr val="626669"/>
              </a:solidFill>
              <a:latin typeface="Arial"/>
              <a:ea typeface="Calibri" panose="020F0502020204030204" pitchFamily="34" charset="0"/>
              <a:cs typeface="Times New Roman" panose="02020603050405020304" pitchFamily="18" charset="0"/>
            </a:endParaRPr>
          </a:p>
          <a:p>
            <a:pPr marL="914400" lvl="1" indent="-457200">
              <a:spcBef>
                <a:spcPts val="0"/>
              </a:spcBef>
              <a:spcAft>
                <a:spcPts val="0"/>
              </a:spcAft>
              <a:buFont typeface="Arial"/>
              <a:buChar char="•"/>
              <a:defRPr/>
            </a:pPr>
            <a:r>
              <a:rPr lang="en-US" sz="2400" dirty="0">
                <a:solidFill>
                  <a:srgbClr val="626669"/>
                </a:solidFill>
                <a:latin typeface="Arial"/>
                <a:ea typeface="Calibri" panose="020F0502020204030204" pitchFamily="34" charset="0"/>
                <a:cs typeface="Times New Roman" panose="02020603050405020304" pitchFamily="18" charset="0"/>
              </a:rPr>
              <a:t>Extending statute authorizing any holder of a credential or permit issued by the CTC to serve in a substitute teaching assignment aligned with their authorization, including for staff vacancies, for up to 60 cumulative days for any one assignment. </a:t>
            </a:r>
          </a:p>
        </p:txBody>
      </p:sp>
      <p:sp>
        <p:nvSpPr>
          <p:cNvPr id="4" name="TextBox 3">
            <a:extLst>
              <a:ext uri="{FF2B5EF4-FFF2-40B4-BE49-F238E27FC236}">
                <a16:creationId xmlns:a16="http://schemas.microsoft.com/office/drawing/2014/main" id="{790CE8DC-D438-9940-BC94-405D5E56E376}"/>
              </a:ext>
            </a:extLst>
          </p:cNvPr>
          <p:cNvSpPr txBox="1"/>
          <p:nvPr/>
        </p:nvSpPr>
        <p:spPr>
          <a:xfrm>
            <a:off x="762000" y="-17831"/>
            <a:ext cx="10668000" cy="1673210"/>
          </a:xfrm>
          <a:prstGeom prst="rect">
            <a:avLst/>
          </a:prstGeom>
          <a:noFill/>
        </p:spPr>
        <p:txBody>
          <a:bodyPr wrap="square" lIns="0" tIns="594360" rIns="0" bIns="45720" rtlCol="0" anchor="t">
            <a:noAutofit/>
          </a:bodyPr>
          <a:lstStyle/>
          <a:p>
            <a:pPr algn="ctr">
              <a:lnSpc>
                <a:spcPts val="3500"/>
              </a:lnSpc>
              <a:defRPr/>
            </a:pPr>
            <a:r>
              <a:rPr lang="en-US" sz="3500" b="1" dirty="0">
                <a:solidFill>
                  <a:srgbClr val="004976"/>
                </a:solidFill>
                <a:latin typeface="Arial"/>
                <a:ea typeface="ＭＳ Ｐゴシック"/>
                <a:cs typeface="Arial"/>
              </a:rPr>
              <a:t>Teacher Pipeline &amp; Professional Development</a:t>
            </a:r>
          </a:p>
          <a:p>
            <a:pPr algn="ctr">
              <a:lnSpc>
                <a:spcPts val="3500"/>
              </a:lnSpc>
              <a:defRPr/>
            </a:pPr>
            <a:r>
              <a:rPr lang="en-US" sz="3500" b="1" dirty="0">
                <a:solidFill>
                  <a:srgbClr val="004976"/>
                </a:solidFill>
                <a:latin typeface="Arial"/>
                <a:ea typeface="ＭＳ Ｐゴシック"/>
                <a:cs typeface="Arial"/>
              </a:rPr>
              <a:t>(Continued)</a:t>
            </a:r>
            <a:endParaRPr lang="en-US" sz="3500" b="1" dirty="0">
              <a:solidFill>
                <a:srgbClr val="004976"/>
              </a:solidFill>
              <a:cs typeface="Arial"/>
            </a:endParaRPr>
          </a:p>
        </p:txBody>
      </p:sp>
    </p:spTree>
    <p:extLst>
      <p:ext uri="{BB962C8B-B14F-4D97-AF65-F5344CB8AC3E}">
        <p14:creationId xmlns:p14="http://schemas.microsoft.com/office/powerpoint/2010/main" val="2523896280"/>
      </p:ext>
    </p:extLst>
  </p:cSld>
  <p:clrMapOvr>
    <a:masterClrMapping/>
  </p:clrMapOvr>
  <mc:AlternateContent xmlns:mc="http://schemas.openxmlformats.org/markup-compatibility/2006" xmlns:p14="http://schemas.microsoft.com/office/powerpoint/2010/main">
    <mc:Choice Requires="p14">
      <p:transition spd="med" p14:dur="65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69AAAD1-5AC7-AE44-BA4E-B4EAFDC384D9}"/>
              </a:ext>
            </a:extLst>
          </p:cNvPr>
          <p:cNvSpPr txBox="1"/>
          <p:nvPr/>
        </p:nvSpPr>
        <p:spPr>
          <a:xfrm>
            <a:off x="690081" y="1109609"/>
            <a:ext cx="10668000" cy="5462641"/>
          </a:xfrm>
          <a:prstGeom prst="rect">
            <a:avLst/>
          </a:prstGeom>
          <a:noFill/>
        </p:spPr>
        <p:txBody>
          <a:bodyPr wrap="square" lIns="0" tIns="0" rIns="91440" bIns="0" rtlCol="0" anchor="t">
            <a:noAutofit/>
          </a:bodyPr>
          <a:lstStyle/>
          <a:p>
            <a:pPr marL="0" marR="0">
              <a:spcBef>
                <a:spcPts val="0"/>
              </a:spcBef>
              <a:spcAft>
                <a:spcPts val="0"/>
              </a:spcAft>
            </a:pPr>
            <a:r>
              <a:rPr lang="en-US" sz="2800" b="1" dirty="0">
                <a:solidFill>
                  <a:srgbClr val="505050"/>
                </a:solidFill>
                <a:effectLst/>
                <a:latin typeface="Arial" panose="020B0604020202020204" pitchFamily="34" charset="0"/>
                <a:ea typeface="Times New Roman" panose="02020603050405020304" pitchFamily="18" charset="0"/>
              </a:rPr>
              <a:t>$500 million and a host of program changes </a:t>
            </a:r>
            <a:endParaRPr lang="en-US" sz="2800" b="1" dirty="0">
              <a:effectLst/>
              <a:latin typeface="Calibri" panose="020F0502020204030204" pitchFamily="34" charset="0"/>
              <a:ea typeface="Calibri" panose="020F0502020204030204" pitchFamily="34" charset="0"/>
            </a:endParaRPr>
          </a:p>
          <a:p>
            <a:endParaRPr lang="en-US" sz="2000" dirty="0">
              <a:solidFill>
                <a:srgbClr val="505050"/>
              </a:solidFill>
              <a:effectLst/>
              <a:latin typeface="Arial" panose="020B0604020202020204" pitchFamily="34" charset="0"/>
              <a:ea typeface="Calibri" panose="020F0502020204030204" pitchFamily="34" charset="0"/>
            </a:endParaRPr>
          </a:p>
          <a:p>
            <a:pPr marL="342900" indent="-342900">
              <a:buFont typeface="Arial" panose="020B0604020202020204" pitchFamily="34" charset="0"/>
              <a:buChar char="•"/>
            </a:pPr>
            <a:r>
              <a:rPr lang="en-US" sz="2400" dirty="0">
                <a:solidFill>
                  <a:srgbClr val="505050"/>
                </a:solidFill>
                <a:effectLst/>
                <a:latin typeface="Arial" panose="020B0604020202020204" pitchFamily="34" charset="0"/>
                <a:ea typeface="Calibri" panose="020F0502020204030204" pitchFamily="34" charset="0"/>
              </a:rPr>
              <a:t>The proposed budget provides an additional $500 million in ongoing Proposition 98 General Funds for the special education funding formula, which is paired with the following program changes:</a:t>
            </a:r>
          </a:p>
          <a:p>
            <a:pPr marL="342900" indent="-342900">
              <a:buFont typeface="Arial" panose="020B0604020202020204" pitchFamily="34" charset="0"/>
              <a:buChar char="•"/>
            </a:pPr>
            <a:endParaRPr lang="en-US" sz="2400" dirty="0">
              <a:solidFill>
                <a:srgbClr val="505050"/>
              </a:solidFill>
              <a:effectLst/>
              <a:latin typeface="Arial" panose="020B0604020202020204" pitchFamily="34" charset="0"/>
              <a:ea typeface="Calibri" panose="020F0502020204030204" pitchFamily="34" charset="0"/>
            </a:endParaRPr>
          </a:p>
          <a:p>
            <a:pPr marL="342900" indent="-342900">
              <a:buFont typeface="Arial" panose="020B0604020202020204" pitchFamily="34" charset="0"/>
              <a:buChar char="•"/>
            </a:pPr>
            <a:r>
              <a:rPr lang="en-US" sz="2000" dirty="0">
                <a:solidFill>
                  <a:srgbClr val="505050"/>
                </a:solidFill>
                <a:effectLst/>
                <a:latin typeface="Arial" panose="020B0604020202020204" pitchFamily="34" charset="0"/>
                <a:ea typeface="Calibri" panose="020F0502020204030204" pitchFamily="34" charset="0"/>
              </a:rPr>
              <a:t>Amending the funding formula to calculate base funding at the LEA level rather than the SELPA level. </a:t>
            </a:r>
          </a:p>
          <a:p>
            <a:pPr marL="342900" indent="-342900">
              <a:buFont typeface="Arial" panose="020B0604020202020204" pitchFamily="34" charset="0"/>
              <a:buChar char="•"/>
            </a:pPr>
            <a:r>
              <a:rPr lang="en-US" sz="2000" dirty="0">
                <a:solidFill>
                  <a:srgbClr val="505050"/>
                </a:solidFill>
                <a:effectLst/>
                <a:latin typeface="Arial" panose="020B0604020202020204" pitchFamily="34" charset="0"/>
                <a:ea typeface="Calibri" panose="020F0502020204030204" pitchFamily="34" charset="0"/>
              </a:rPr>
              <a:t>Consolidating the extraordinary cost pools into a single cost pool to simplify the formula.</a:t>
            </a:r>
          </a:p>
          <a:p>
            <a:pPr marL="342900" indent="-342900">
              <a:buFont typeface="Arial" panose="020B0604020202020204" pitchFamily="34" charset="0"/>
              <a:buChar char="•"/>
            </a:pPr>
            <a:r>
              <a:rPr lang="en-US" sz="2000" dirty="0">
                <a:solidFill>
                  <a:srgbClr val="505050"/>
                </a:solidFill>
                <a:effectLst/>
                <a:latin typeface="Arial" panose="020B0604020202020204" pitchFamily="34" charset="0"/>
                <a:ea typeface="Calibri" panose="020F0502020204030204" pitchFamily="34" charset="0"/>
              </a:rPr>
              <a:t>Allocating Educationally Related Mental Health Services funding to LEAs rather than to SELPAs.</a:t>
            </a:r>
          </a:p>
          <a:p>
            <a:pPr marL="342900" indent="-342900">
              <a:buFont typeface="Arial" panose="020B0604020202020204" pitchFamily="34" charset="0"/>
              <a:buChar char="•"/>
            </a:pPr>
            <a:r>
              <a:rPr lang="en-US" sz="2000" dirty="0">
                <a:solidFill>
                  <a:srgbClr val="505050"/>
                </a:solidFill>
                <a:effectLst/>
                <a:latin typeface="Arial" panose="020B0604020202020204" pitchFamily="34" charset="0"/>
                <a:ea typeface="Calibri" panose="020F0502020204030204" pitchFamily="34" charset="0"/>
              </a:rPr>
              <a:t>Developing a Special Education Addendum to the LCAP to support inclusive planning and promote cohesion by linking special education and general education planning. </a:t>
            </a:r>
          </a:p>
          <a:p>
            <a:pPr marL="342900" indent="-342900">
              <a:buFont typeface="Arial" panose="020B0604020202020204" pitchFamily="34" charset="0"/>
              <a:buChar char="•"/>
            </a:pPr>
            <a:r>
              <a:rPr lang="en-US" sz="2000" dirty="0">
                <a:solidFill>
                  <a:srgbClr val="505050"/>
                </a:solidFill>
                <a:effectLst/>
                <a:latin typeface="Arial" panose="020B0604020202020204" pitchFamily="34" charset="0"/>
                <a:ea typeface="Calibri" panose="020F0502020204030204" pitchFamily="34" charset="0"/>
              </a:rPr>
              <a:t>Continuing the development of comprehensive IEPs.</a:t>
            </a:r>
          </a:p>
          <a:p>
            <a:pPr marL="342900" indent="-342900">
              <a:buFont typeface="Arial" panose="020B0604020202020204" pitchFamily="34" charset="0"/>
              <a:buChar char="•"/>
            </a:pPr>
            <a:r>
              <a:rPr lang="en-US" sz="2000" dirty="0">
                <a:solidFill>
                  <a:srgbClr val="505050"/>
                </a:solidFill>
                <a:effectLst/>
                <a:latin typeface="Arial" panose="020B0604020202020204" pitchFamily="34" charset="0"/>
                <a:ea typeface="Calibri" panose="020F0502020204030204" pitchFamily="34" charset="0"/>
              </a:rPr>
              <a:t>Establish an alternate diploma and a workgroup to explore alternative coursework options for students with disabilities. </a:t>
            </a:r>
            <a:endParaRPr kumimoji="0" lang="en-US" sz="2000" i="0" u="none" strike="noStrike" kern="1200" cap="none" spc="0" normalizeH="0" baseline="0" noProof="0" dirty="0">
              <a:ln>
                <a:noFill/>
              </a:ln>
              <a:solidFill>
                <a:srgbClr val="626669"/>
              </a:solidFill>
              <a:effectLst/>
              <a:uLnTx/>
              <a:uFillTx/>
              <a:latin typeface="Arial"/>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790CE8DC-D438-9940-BC94-405D5E56E376}"/>
              </a:ext>
            </a:extLst>
          </p:cNvPr>
          <p:cNvSpPr txBox="1"/>
          <p:nvPr/>
        </p:nvSpPr>
        <p:spPr>
          <a:xfrm>
            <a:off x="762000" y="-17831"/>
            <a:ext cx="10668000" cy="1026367"/>
          </a:xfrm>
          <a:prstGeom prst="rect">
            <a:avLst/>
          </a:prstGeom>
          <a:noFill/>
        </p:spPr>
        <p:txBody>
          <a:bodyPr wrap="square" lIns="0" tIns="594360" rIns="0" bIns="45720" rtlCol="0" anchor="t">
            <a:noAutofit/>
          </a:bodyPr>
          <a:lstStyle/>
          <a:p>
            <a:pPr algn="ctr">
              <a:lnSpc>
                <a:spcPts val="3500"/>
              </a:lnSpc>
              <a:defRPr/>
            </a:pPr>
            <a:r>
              <a:rPr lang="en-US" sz="3500" b="1" dirty="0">
                <a:solidFill>
                  <a:srgbClr val="004976"/>
                </a:solidFill>
                <a:latin typeface="Arial"/>
                <a:ea typeface="ＭＳ Ｐゴシック"/>
                <a:cs typeface="Arial"/>
              </a:rPr>
              <a:t>Special Education</a:t>
            </a:r>
            <a:endParaRPr lang="en-US" sz="3500" b="1" i="0" u="none" strike="noStrike" kern="1200" cap="none" spc="0" normalizeH="0" baseline="0" noProof="0" dirty="0">
              <a:ln>
                <a:noFill/>
              </a:ln>
              <a:solidFill>
                <a:srgbClr val="06557E"/>
              </a:solidFill>
              <a:effectLst/>
              <a:uLnTx/>
              <a:uFillTx/>
              <a:cs typeface="Arial" panose="020B0604020202020204" pitchFamily="34" charset="0"/>
            </a:endParaRPr>
          </a:p>
        </p:txBody>
      </p:sp>
    </p:spTree>
    <p:extLst>
      <p:ext uri="{BB962C8B-B14F-4D97-AF65-F5344CB8AC3E}">
        <p14:creationId xmlns:p14="http://schemas.microsoft.com/office/powerpoint/2010/main" val="2837791259"/>
      </p:ext>
    </p:extLst>
  </p:cSld>
  <p:clrMapOvr>
    <a:masterClrMapping/>
  </p:clrMapOvr>
  <mc:AlternateContent xmlns:mc="http://schemas.openxmlformats.org/markup-compatibility/2006" xmlns:p14="http://schemas.microsoft.com/office/powerpoint/2010/main">
    <mc:Choice Requires="p14">
      <p:transition spd="med" p14:dur="65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69AAAD1-5AC7-AE44-BA4E-B4EAFDC384D9}"/>
              </a:ext>
            </a:extLst>
          </p:cNvPr>
          <p:cNvSpPr txBox="1"/>
          <p:nvPr/>
        </p:nvSpPr>
        <p:spPr>
          <a:xfrm>
            <a:off x="690081" y="1317171"/>
            <a:ext cx="10668000" cy="4223657"/>
          </a:xfrm>
          <a:prstGeom prst="rect">
            <a:avLst/>
          </a:prstGeom>
          <a:noFill/>
        </p:spPr>
        <p:txBody>
          <a:bodyPr wrap="square" lIns="0" tIns="0" rIns="91440" bIns="0" rtlCol="0" anchor="t">
            <a:noAutofit/>
          </a:bodyPr>
          <a:lstStyle/>
          <a:p>
            <a:pPr marL="0" marR="0">
              <a:spcBef>
                <a:spcPts val="0"/>
              </a:spcBef>
              <a:spcAft>
                <a:spcPts val="0"/>
              </a:spcAft>
            </a:pPr>
            <a:r>
              <a:rPr lang="en-US" sz="3200" b="1" dirty="0">
                <a:solidFill>
                  <a:srgbClr val="505050"/>
                </a:solidFill>
                <a:effectLst/>
                <a:latin typeface="Arial" panose="020B0604020202020204" pitchFamily="34" charset="0"/>
                <a:ea typeface="Times New Roman" panose="02020603050405020304" pitchFamily="18" charset="0"/>
              </a:rPr>
              <a:t>One-time</a:t>
            </a:r>
            <a:r>
              <a:rPr lang="en-US" sz="2800" b="1" dirty="0">
                <a:solidFill>
                  <a:srgbClr val="505050"/>
                </a:solidFill>
                <a:effectLst/>
                <a:latin typeface="Arial" panose="020B0604020202020204" pitchFamily="34" charset="0"/>
                <a:ea typeface="Times New Roman" panose="02020603050405020304" pitchFamily="18" charset="0"/>
              </a:rPr>
              <a:t> money for staffing and libraries </a:t>
            </a:r>
            <a:endParaRPr lang="en-US" sz="2800" b="1" dirty="0">
              <a:effectLst/>
              <a:latin typeface="Calibri" panose="020F0502020204030204" pitchFamily="34" charset="0"/>
              <a:ea typeface="Calibri" panose="020F0502020204030204" pitchFamily="34" charset="0"/>
            </a:endParaRPr>
          </a:p>
          <a:p>
            <a:endParaRPr lang="en-US" sz="1800" dirty="0">
              <a:solidFill>
                <a:srgbClr val="505050"/>
              </a:solidFill>
              <a:effectLst/>
              <a:latin typeface="Arial" panose="020B0604020202020204" pitchFamily="34" charset="0"/>
              <a:ea typeface="Calibri" panose="020F0502020204030204" pitchFamily="34" charset="0"/>
            </a:endParaRPr>
          </a:p>
          <a:p>
            <a:pPr marL="342900" indent="-342900">
              <a:buFont typeface="Arial" panose="020B0604020202020204" pitchFamily="34" charset="0"/>
              <a:buChar char="•"/>
            </a:pPr>
            <a:r>
              <a:rPr lang="en-US" sz="2800" dirty="0">
                <a:solidFill>
                  <a:srgbClr val="505050"/>
                </a:solidFill>
                <a:effectLst/>
                <a:latin typeface="Arial" panose="020B0604020202020204" pitchFamily="34" charset="0"/>
                <a:ea typeface="Calibri" panose="020F0502020204030204" pitchFamily="34" charset="0"/>
              </a:rPr>
              <a:t>$500 million in one-time Proposition 98 General Funds over a period of five years to high-needs schools to hire literacy coaches and reading specialists to assist in the classroom and provide one-on-one and small group intervention. </a:t>
            </a:r>
          </a:p>
          <a:p>
            <a:pPr marL="342900" indent="-342900">
              <a:buFont typeface="Arial" panose="020B0604020202020204" pitchFamily="34" charset="0"/>
              <a:buChar char="•"/>
            </a:pPr>
            <a:endParaRPr lang="en-US" sz="2800" dirty="0">
              <a:solidFill>
                <a:srgbClr val="505050"/>
              </a:solidFill>
              <a:ea typeface="Calibri" panose="020F0502020204030204" pitchFamily="34" charset="0"/>
            </a:endParaRPr>
          </a:p>
          <a:p>
            <a:pPr marL="342900" indent="-342900">
              <a:buFont typeface="Arial" panose="020B0604020202020204" pitchFamily="34" charset="0"/>
              <a:buChar char="•"/>
            </a:pPr>
            <a:r>
              <a:rPr lang="en-US" sz="2800" dirty="0">
                <a:solidFill>
                  <a:srgbClr val="505050"/>
                </a:solidFill>
                <a:effectLst/>
                <a:latin typeface="Arial" panose="020B0604020202020204" pitchFamily="34" charset="0"/>
                <a:ea typeface="Calibri" panose="020F0502020204030204" pitchFamily="34" charset="0"/>
              </a:rPr>
              <a:t>$200 million in one-time Proposition 98 General Funds to provide grants to LEAs to “expand multi-lingual school or classroom libraries.”  </a:t>
            </a:r>
            <a:endParaRPr kumimoji="0" lang="en-US" sz="2800" i="0" u="none" strike="noStrike" kern="1200" cap="none" spc="0" normalizeH="0" baseline="0" noProof="0" dirty="0">
              <a:ln>
                <a:noFill/>
              </a:ln>
              <a:solidFill>
                <a:srgbClr val="626669"/>
              </a:solidFill>
              <a:effectLst/>
              <a:uLnTx/>
              <a:uFillTx/>
              <a:latin typeface="Arial"/>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790CE8DC-D438-9940-BC94-405D5E56E376}"/>
              </a:ext>
            </a:extLst>
          </p:cNvPr>
          <p:cNvSpPr txBox="1"/>
          <p:nvPr/>
        </p:nvSpPr>
        <p:spPr>
          <a:xfrm>
            <a:off x="762000" y="0"/>
            <a:ext cx="10668000" cy="1026367"/>
          </a:xfrm>
          <a:prstGeom prst="rect">
            <a:avLst/>
          </a:prstGeom>
          <a:noFill/>
        </p:spPr>
        <p:txBody>
          <a:bodyPr wrap="square" lIns="0" tIns="594360" rIns="0" bIns="45720" rtlCol="0" anchor="t">
            <a:noAutofit/>
          </a:bodyPr>
          <a:lstStyle/>
          <a:p>
            <a:pPr algn="ctr">
              <a:lnSpc>
                <a:spcPts val="3500"/>
              </a:lnSpc>
              <a:defRPr/>
            </a:pPr>
            <a:r>
              <a:rPr lang="en-US" sz="3500" b="1" dirty="0">
                <a:solidFill>
                  <a:srgbClr val="004976"/>
                </a:solidFill>
                <a:latin typeface="Arial"/>
                <a:ea typeface="ＭＳ Ｐゴシック"/>
                <a:cs typeface="Arial"/>
              </a:rPr>
              <a:t>Early Literacy</a:t>
            </a:r>
            <a:endParaRPr lang="en-US" sz="3500" b="1" i="0" u="none" strike="noStrike" kern="1200" cap="none" spc="0" normalizeH="0" baseline="0" noProof="0" dirty="0">
              <a:ln>
                <a:noFill/>
              </a:ln>
              <a:solidFill>
                <a:srgbClr val="06557E"/>
              </a:solidFill>
              <a:effectLst/>
              <a:uLnTx/>
              <a:uFillTx/>
              <a:cs typeface="Arial" panose="020B0604020202020204" pitchFamily="34" charset="0"/>
            </a:endParaRPr>
          </a:p>
        </p:txBody>
      </p:sp>
    </p:spTree>
    <p:extLst>
      <p:ext uri="{BB962C8B-B14F-4D97-AF65-F5344CB8AC3E}">
        <p14:creationId xmlns:p14="http://schemas.microsoft.com/office/powerpoint/2010/main" val="1620763286"/>
      </p:ext>
    </p:extLst>
  </p:cSld>
  <p:clrMapOvr>
    <a:masterClrMapping/>
  </p:clrMapOvr>
  <mc:AlternateContent xmlns:mc="http://schemas.openxmlformats.org/markup-compatibility/2006" xmlns:p14="http://schemas.microsoft.com/office/powerpoint/2010/main">
    <mc:Choice Requires="p14">
      <p:transition spd="med" p14:dur="65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69AAAD1-5AC7-AE44-BA4E-B4EAFDC384D9}"/>
              </a:ext>
            </a:extLst>
          </p:cNvPr>
          <p:cNvSpPr txBox="1"/>
          <p:nvPr/>
        </p:nvSpPr>
        <p:spPr>
          <a:xfrm>
            <a:off x="792822" y="1317171"/>
            <a:ext cx="10668000" cy="5383667"/>
          </a:xfrm>
          <a:prstGeom prst="rect">
            <a:avLst/>
          </a:prstGeom>
          <a:noFill/>
        </p:spPr>
        <p:txBody>
          <a:bodyPr wrap="square" lIns="0" tIns="0" bIns="0" rtlCol="0">
            <a:noAutofit/>
          </a:bodyPr>
          <a:lstStyle/>
          <a:p>
            <a:pPr marL="0" marR="0">
              <a:spcBef>
                <a:spcPts val="0"/>
              </a:spcBef>
              <a:spcAft>
                <a:spcPts val="0"/>
              </a:spcAft>
            </a:pPr>
            <a:r>
              <a:rPr lang="en-US" sz="3200" b="1" dirty="0">
                <a:solidFill>
                  <a:srgbClr val="505050"/>
                </a:solidFill>
                <a:effectLst/>
                <a:latin typeface="Arial" panose="020B0604020202020204" pitchFamily="34" charset="0"/>
                <a:ea typeface="Times New Roman" panose="02020603050405020304" pitchFamily="18" charset="0"/>
              </a:rPr>
              <a:t>$2 billion over four years for STEM &amp; dual enrollment </a:t>
            </a:r>
          </a:p>
          <a:p>
            <a:pPr marL="0" marR="0">
              <a:spcBef>
                <a:spcPts val="0"/>
              </a:spcBef>
              <a:spcAft>
                <a:spcPts val="0"/>
              </a:spcAft>
            </a:pPr>
            <a:endParaRPr lang="en-US" sz="1200" b="1" dirty="0">
              <a:effectLst/>
              <a:latin typeface="Calibri" panose="020F0502020204030204" pitchFamily="34" charset="0"/>
              <a:ea typeface="Calibri" panose="020F0502020204030204" pitchFamily="34" charset="0"/>
            </a:endParaRPr>
          </a:p>
          <a:p>
            <a:pPr marL="457200" indent="-457200">
              <a:buFont typeface="Arial" panose="020B0604020202020204" pitchFamily="34" charset="0"/>
              <a:buChar char="•"/>
            </a:pPr>
            <a:r>
              <a:rPr lang="en-US" sz="2800" dirty="0">
                <a:solidFill>
                  <a:srgbClr val="505050"/>
                </a:solidFill>
                <a:effectLst/>
                <a:latin typeface="Arial" panose="020B0604020202020204" pitchFamily="34" charset="0"/>
                <a:ea typeface="Calibri" panose="020F0502020204030204" pitchFamily="34" charset="0"/>
              </a:rPr>
              <a:t>$1.5 billion in one-time Proposition 98 General Funds over a period of four years to provide additional funding to support the development of additional college and career pathways </a:t>
            </a:r>
            <a:r>
              <a:rPr lang="en-US" sz="2800" dirty="0">
                <a:solidFill>
                  <a:srgbClr val="505050"/>
                </a:solidFill>
                <a:ea typeface="Calibri" panose="020F0502020204030204" pitchFamily="34" charset="0"/>
              </a:rPr>
              <a:t>with the </a:t>
            </a:r>
            <a:r>
              <a:rPr lang="en-US" sz="2800" dirty="0">
                <a:solidFill>
                  <a:srgbClr val="505050"/>
                </a:solidFill>
                <a:effectLst/>
                <a:latin typeface="Arial" panose="020B0604020202020204" pitchFamily="34" charset="0"/>
                <a:ea typeface="Calibri" panose="020F0502020204030204" pitchFamily="34" charset="0"/>
              </a:rPr>
              <a:t>focus on science, technology, engineering and math (STEM), health care, education and climate pathways. </a:t>
            </a:r>
          </a:p>
          <a:p>
            <a:pPr marL="457200" indent="-457200">
              <a:buFont typeface="Arial" panose="020B0604020202020204" pitchFamily="34" charset="0"/>
              <a:buChar char="•"/>
            </a:pPr>
            <a:endParaRPr lang="en-US" sz="2800" dirty="0">
              <a:solidFill>
                <a:srgbClr val="505050"/>
              </a:solidFill>
              <a:effectLst/>
              <a:latin typeface="Arial" panose="020B0604020202020204" pitchFamily="34" charset="0"/>
              <a:ea typeface="Calibri" panose="020F0502020204030204" pitchFamily="34" charset="0"/>
            </a:endParaRPr>
          </a:p>
          <a:p>
            <a:pPr marL="457200" indent="-457200">
              <a:buFont typeface="Arial" panose="020B0604020202020204" pitchFamily="34" charset="0"/>
              <a:buChar char="•"/>
            </a:pPr>
            <a:r>
              <a:rPr lang="en-US" sz="2800" dirty="0">
                <a:solidFill>
                  <a:srgbClr val="505050"/>
                </a:solidFill>
                <a:effectLst/>
                <a:latin typeface="Arial" panose="020B0604020202020204" pitchFamily="34" charset="0"/>
                <a:ea typeface="Calibri" panose="020F0502020204030204" pitchFamily="34" charset="0"/>
              </a:rPr>
              <a:t>$500 million is proposed, also over a period of four years, to support dual enrollment opportunities.</a:t>
            </a:r>
            <a:br>
              <a:rPr lang="en-US" sz="2800" dirty="0">
                <a:solidFill>
                  <a:srgbClr val="505050"/>
                </a:solidFill>
                <a:effectLst/>
                <a:latin typeface="Arial" panose="020B0604020202020204" pitchFamily="34" charset="0"/>
                <a:ea typeface="Calibri" panose="020F0502020204030204" pitchFamily="34" charset="0"/>
              </a:rPr>
            </a:br>
            <a:endParaRPr kumimoji="0" lang="en-US" sz="2800" b="1" i="0" u="none" strike="noStrike" kern="1200" cap="none" spc="0" normalizeH="0" baseline="0" noProof="0" dirty="0">
              <a:ln>
                <a:noFill/>
              </a:ln>
              <a:solidFill>
                <a:srgbClr val="626669"/>
              </a:solidFill>
              <a:effectLst/>
              <a:uLnTx/>
              <a:uFillTx/>
              <a:latin typeface="Arial"/>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790CE8DC-D438-9940-BC94-405D5E56E376}"/>
              </a:ext>
            </a:extLst>
          </p:cNvPr>
          <p:cNvSpPr txBox="1"/>
          <p:nvPr/>
        </p:nvSpPr>
        <p:spPr>
          <a:xfrm>
            <a:off x="762000" y="-69202"/>
            <a:ext cx="10668000" cy="1026367"/>
          </a:xfrm>
          <a:prstGeom prst="rect">
            <a:avLst/>
          </a:prstGeom>
          <a:noFill/>
        </p:spPr>
        <p:txBody>
          <a:bodyPr wrap="square" lIns="0" tIns="594360" rIns="0" bIns="45720" rtlCol="0" anchor="t">
            <a:noAutofit/>
          </a:bodyPr>
          <a:lstStyle/>
          <a:p>
            <a:pPr marL="0" marR="0" lvl="0" indent="0" algn="ctr" defTabSz="457200" rtl="0" eaLnBrk="1" fontAlgn="base" latinLnBrk="0" hangingPunct="1">
              <a:lnSpc>
                <a:spcPts val="3500"/>
              </a:lnSpc>
              <a:spcBef>
                <a:spcPct val="0"/>
              </a:spcBef>
              <a:spcAft>
                <a:spcPct val="0"/>
              </a:spcAft>
              <a:buClrTx/>
              <a:buSzTx/>
              <a:buFontTx/>
              <a:buNone/>
              <a:tabLst/>
              <a:defRPr/>
            </a:pPr>
            <a:r>
              <a:rPr lang="en-US" sz="3500" b="1" dirty="0">
                <a:solidFill>
                  <a:srgbClr val="004976"/>
                </a:solidFill>
                <a:latin typeface="Arial"/>
                <a:ea typeface="ＭＳ Ｐゴシック"/>
                <a:cs typeface="Arial"/>
              </a:rPr>
              <a:t>College &amp; Career Pathways</a:t>
            </a:r>
            <a:endParaRPr lang="en-US" sz="3500" b="1" i="0" u="none" strike="noStrike" kern="1200" cap="none" spc="0" normalizeH="0" baseline="0" noProof="0" dirty="0">
              <a:ln>
                <a:noFill/>
              </a:ln>
              <a:solidFill>
                <a:srgbClr val="06557E"/>
              </a:solidFill>
              <a:effectLst/>
              <a:uLnTx/>
              <a:uFillTx/>
              <a:cs typeface="Arial" panose="020B0604020202020204" pitchFamily="34" charset="0"/>
            </a:endParaRPr>
          </a:p>
        </p:txBody>
      </p:sp>
    </p:spTree>
    <p:extLst>
      <p:ext uri="{BB962C8B-B14F-4D97-AF65-F5344CB8AC3E}">
        <p14:creationId xmlns:p14="http://schemas.microsoft.com/office/powerpoint/2010/main" val="2637353131"/>
      </p:ext>
    </p:extLst>
  </p:cSld>
  <p:clrMapOvr>
    <a:masterClrMapping/>
  </p:clrMapOvr>
  <mc:AlternateContent xmlns:mc="http://schemas.openxmlformats.org/markup-compatibility/2006" xmlns:p14="http://schemas.microsoft.com/office/powerpoint/2010/main">
    <mc:Choice Requires="p14">
      <p:transition spd="med" p14:dur="65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69AAAD1-5AC7-AE44-BA4E-B4EAFDC384D9}"/>
              </a:ext>
            </a:extLst>
          </p:cNvPr>
          <p:cNvSpPr txBox="1"/>
          <p:nvPr/>
        </p:nvSpPr>
        <p:spPr>
          <a:xfrm>
            <a:off x="762000" y="893853"/>
            <a:ext cx="10668000" cy="5964147"/>
          </a:xfrm>
          <a:prstGeom prst="rect">
            <a:avLst/>
          </a:prstGeom>
          <a:noFill/>
        </p:spPr>
        <p:txBody>
          <a:bodyPr wrap="square" lIns="0" tIns="0" rIns="91440" bIns="0" rtlCol="0" anchor="t">
            <a:noAutofit/>
          </a:bodyPr>
          <a:lstStyle/>
          <a:p>
            <a:pPr lvl="1">
              <a:spcBef>
                <a:spcPts val="0"/>
              </a:spcBef>
              <a:spcAft>
                <a:spcPts val="0"/>
              </a:spcAft>
              <a:defRPr/>
            </a:pPr>
            <a:endParaRPr lang="en-US" dirty="0">
              <a:solidFill>
                <a:srgbClr val="626669"/>
              </a:solidFill>
              <a:latin typeface="Arial"/>
              <a:ea typeface="Calibri" panose="020F0502020204030204" pitchFamily="34" charset="0"/>
              <a:cs typeface="Times New Roman"/>
            </a:endParaRPr>
          </a:p>
          <a:p>
            <a:pPr lvl="1">
              <a:spcBef>
                <a:spcPts val="0"/>
              </a:spcBef>
              <a:spcAft>
                <a:spcPts val="0"/>
              </a:spcAft>
              <a:defRPr/>
            </a:pPr>
            <a:endParaRPr lang="en-US" dirty="0">
              <a:solidFill>
                <a:srgbClr val="626669"/>
              </a:solidFill>
              <a:latin typeface="Arial"/>
              <a:ea typeface="Calibri" panose="020F0502020204030204" pitchFamily="34" charset="0"/>
              <a:cs typeface="Times New Roman"/>
            </a:endParaRPr>
          </a:p>
          <a:p>
            <a:pPr lvl="1">
              <a:spcBef>
                <a:spcPts val="0"/>
              </a:spcBef>
              <a:spcAft>
                <a:spcPts val="0"/>
              </a:spcAft>
              <a:defRPr/>
            </a:pPr>
            <a:r>
              <a:rPr lang="en-US" sz="2400" b="1" dirty="0">
                <a:solidFill>
                  <a:srgbClr val="626669"/>
                </a:solidFill>
                <a:latin typeface="Arial"/>
                <a:ea typeface="Calibri" panose="020F0502020204030204" pitchFamily="34" charset="0"/>
                <a:cs typeface="Times New Roman"/>
              </a:rPr>
              <a:t>Dennis Meyers </a:t>
            </a:r>
            <a:r>
              <a:rPr lang="en-US" sz="2400" dirty="0">
                <a:solidFill>
                  <a:srgbClr val="626669"/>
                </a:solidFill>
                <a:latin typeface="Arial"/>
                <a:ea typeface="Calibri" panose="020F0502020204030204" pitchFamily="34" charset="0"/>
                <a:cs typeface="Times New Roman"/>
              </a:rPr>
              <a:t>– Assistant Executive Director, Governmental Relations</a:t>
            </a:r>
          </a:p>
          <a:p>
            <a:pPr lvl="1">
              <a:spcBef>
                <a:spcPts val="0"/>
              </a:spcBef>
              <a:spcAft>
                <a:spcPts val="0"/>
              </a:spcAft>
              <a:defRPr/>
            </a:pPr>
            <a:r>
              <a:rPr lang="en-US" sz="2400" dirty="0">
                <a:solidFill>
                  <a:srgbClr val="626669"/>
                </a:solidFill>
                <a:latin typeface="Arial"/>
                <a:ea typeface="Calibri" panose="020F0502020204030204" pitchFamily="34" charset="0"/>
                <a:cs typeface="Times New Roman"/>
              </a:rPr>
              <a:t>		</a:t>
            </a:r>
            <a:r>
              <a:rPr lang="en-US" sz="2400" dirty="0">
                <a:solidFill>
                  <a:srgbClr val="626669"/>
                </a:solidFill>
                <a:latin typeface="Arial"/>
                <a:ea typeface="Calibri" panose="020F0502020204030204" pitchFamily="34" charset="0"/>
                <a:cs typeface="Times New Roman"/>
                <a:hlinkClick r:id="rId3"/>
              </a:rPr>
              <a:t>dmeyers@csba.org</a:t>
            </a:r>
            <a:endParaRPr lang="en-US" sz="2400" dirty="0">
              <a:solidFill>
                <a:srgbClr val="626669"/>
              </a:solidFill>
              <a:latin typeface="Arial"/>
              <a:ea typeface="Calibri" panose="020F0502020204030204" pitchFamily="34" charset="0"/>
              <a:cs typeface="Times New Roman"/>
            </a:endParaRPr>
          </a:p>
          <a:p>
            <a:pPr lvl="1">
              <a:spcBef>
                <a:spcPts val="0"/>
              </a:spcBef>
              <a:spcAft>
                <a:spcPts val="0"/>
              </a:spcAft>
              <a:defRPr/>
            </a:pPr>
            <a:endParaRPr lang="en-US" sz="2400" dirty="0">
              <a:solidFill>
                <a:srgbClr val="626669"/>
              </a:solidFill>
              <a:latin typeface="Arial"/>
              <a:ea typeface="Calibri" panose="020F0502020204030204" pitchFamily="34" charset="0"/>
              <a:cs typeface="Times New Roman"/>
            </a:endParaRPr>
          </a:p>
          <a:p>
            <a:pPr lvl="1">
              <a:spcBef>
                <a:spcPts val="0"/>
              </a:spcBef>
              <a:spcAft>
                <a:spcPts val="0"/>
              </a:spcAft>
              <a:defRPr/>
            </a:pPr>
            <a:r>
              <a:rPr lang="en-US" sz="2400" b="1" dirty="0">
                <a:solidFill>
                  <a:srgbClr val="626669"/>
                </a:solidFill>
                <a:latin typeface="Arial"/>
                <a:ea typeface="Calibri" panose="020F0502020204030204" pitchFamily="34" charset="0"/>
                <a:cs typeface="Times New Roman"/>
              </a:rPr>
              <a:t>Cheryl Ide </a:t>
            </a:r>
            <a:r>
              <a:rPr lang="en-US" sz="2400" dirty="0">
                <a:solidFill>
                  <a:srgbClr val="626669"/>
                </a:solidFill>
                <a:latin typeface="Arial"/>
                <a:ea typeface="Calibri" panose="020F0502020204030204" pitchFamily="34" charset="0"/>
                <a:cs typeface="Times New Roman"/>
              </a:rPr>
              <a:t>– Legislative Advocate </a:t>
            </a:r>
            <a:r>
              <a:rPr lang="en-US" sz="2400" dirty="0">
                <a:solidFill>
                  <a:srgbClr val="626669"/>
                </a:solidFill>
                <a:latin typeface="Arial"/>
                <a:ea typeface="Calibri" panose="020F0502020204030204" pitchFamily="34" charset="0"/>
                <a:cs typeface="Times New Roman"/>
                <a:hlinkClick r:id="rId4"/>
              </a:rPr>
              <a:t>cid</a:t>
            </a:r>
            <a:r>
              <a:rPr lang="en-US" sz="2400" dirty="0">
                <a:solidFill>
                  <a:srgbClr val="626669"/>
                </a:solidFill>
                <a:latin typeface="Arial"/>
                <a:ea typeface="Calibri" panose="020F0502020204030204" pitchFamily="34" charset="0"/>
                <a:cs typeface="Times New Roman"/>
                <a:hlinkClick r:id="rId5"/>
              </a:rPr>
              <a:t>e@csba.org</a:t>
            </a:r>
            <a:endParaRPr lang="en-US" sz="2400" dirty="0">
              <a:solidFill>
                <a:srgbClr val="626669"/>
              </a:solidFill>
              <a:latin typeface="Arial"/>
              <a:ea typeface="Calibri" panose="020F0502020204030204" pitchFamily="34" charset="0"/>
              <a:cs typeface="Times New Roman"/>
            </a:endParaRPr>
          </a:p>
          <a:p>
            <a:pPr lvl="1">
              <a:spcBef>
                <a:spcPts val="0"/>
              </a:spcBef>
              <a:spcAft>
                <a:spcPts val="0"/>
              </a:spcAft>
              <a:defRPr/>
            </a:pPr>
            <a:endParaRPr lang="en-US" sz="2400" dirty="0">
              <a:solidFill>
                <a:srgbClr val="626669"/>
              </a:solidFill>
              <a:latin typeface="Arial"/>
              <a:ea typeface="Calibri" panose="020F0502020204030204" pitchFamily="34" charset="0"/>
              <a:cs typeface="Times New Roman"/>
            </a:endParaRPr>
          </a:p>
          <a:p>
            <a:pPr lvl="1">
              <a:spcBef>
                <a:spcPts val="0"/>
              </a:spcBef>
              <a:spcAft>
                <a:spcPts val="0"/>
              </a:spcAft>
              <a:defRPr/>
            </a:pPr>
            <a:r>
              <a:rPr lang="en-US" sz="2400" b="1" dirty="0">
                <a:solidFill>
                  <a:srgbClr val="626669"/>
                </a:solidFill>
                <a:latin typeface="Arial"/>
                <a:ea typeface="Calibri" panose="020F0502020204030204" pitchFamily="34" charset="0"/>
                <a:cs typeface="Times New Roman"/>
              </a:rPr>
              <a:t>Erika Hoffman </a:t>
            </a:r>
            <a:r>
              <a:rPr lang="en-US" sz="2400" dirty="0">
                <a:solidFill>
                  <a:srgbClr val="626669"/>
                </a:solidFill>
                <a:latin typeface="Arial"/>
                <a:ea typeface="Calibri" panose="020F0502020204030204" pitchFamily="34" charset="0"/>
                <a:cs typeface="Times New Roman"/>
              </a:rPr>
              <a:t>– Legislative Advocate </a:t>
            </a:r>
            <a:r>
              <a:rPr lang="en-US" sz="2400" dirty="0">
                <a:solidFill>
                  <a:srgbClr val="626669"/>
                </a:solidFill>
                <a:latin typeface="Arial"/>
                <a:ea typeface="Calibri" panose="020F0502020204030204" pitchFamily="34" charset="0"/>
                <a:cs typeface="Times New Roman"/>
                <a:hlinkClick r:id="rId6"/>
              </a:rPr>
              <a:t>ehoffman@csba.org</a:t>
            </a:r>
            <a:endParaRPr lang="en-US" sz="2400" dirty="0">
              <a:solidFill>
                <a:srgbClr val="626669"/>
              </a:solidFill>
              <a:latin typeface="Arial"/>
              <a:ea typeface="Calibri" panose="020F0502020204030204" pitchFamily="34" charset="0"/>
              <a:cs typeface="Times New Roman"/>
            </a:endParaRPr>
          </a:p>
          <a:p>
            <a:pPr lvl="1">
              <a:spcBef>
                <a:spcPts val="0"/>
              </a:spcBef>
              <a:spcAft>
                <a:spcPts val="0"/>
              </a:spcAft>
              <a:defRPr/>
            </a:pPr>
            <a:endParaRPr lang="en-US" sz="2400" dirty="0">
              <a:solidFill>
                <a:srgbClr val="626669"/>
              </a:solidFill>
              <a:latin typeface="Arial"/>
              <a:ea typeface="Calibri" panose="020F0502020204030204" pitchFamily="34" charset="0"/>
              <a:cs typeface="Times New Roman"/>
            </a:endParaRPr>
          </a:p>
          <a:p>
            <a:pPr lvl="1">
              <a:spcBef>
                <a:spcPts val="0"/>
              </a:spcBef>
              <a:spcAft>
                <a:spcPts val="0"/>
              </a:spcAft>
              <a:defRPr/>
            </a:pPr>
            <a:r>
              <a:rPr lang="en-US" sz="2400" b="1" dirty="0">
                <a:solidFill>
                  <a:srgbClr val="626669"/>
                </a:solidFill>
                <a:latin typeface="Arial"/>
                <a:ea typeface="Calibri" panose="020F0502020204030204" pitchFamily="34" charset="0"/>
                <a:cs typeface="Times New Roman"/>
              </a:rPr>
              <a:t>Chris Reefe </a:t>
            </a:r>
            <a:r>
              <a:rPr lang="en-US" sz="2400" dirty="0">
                <a:solidFill>
                  <a:srgbClr val="626669"/>
                </a:solidFill>
                <a:latin typeface="Arial"/>
                <a:ea typeface="Calibri" panose="020F0502020204030204" pitchFamily="34" charset="0"/>
                <a:cs typeface="Times New Roman"/>
              </a:rPr>
              <a:t>– Legislative Director </a:t>
            </a:r>
            <a:r>
              <a:rPr lang="en-US" sz="2400" dirty="0">
                <a:solidFill>
                  <a:srgbClr val="626669"/>
                </a:solidFill>
                <a:latin typeface="Arial"/>
                <a:ea typeface="Calibri" panose="020F0502020204030204" pitchFamily="34" charset="0"/>
                <a:cs typeface="Times New Roman"/>
                <a:hlinkClick r:id="rId7"/>
              </a:rPr>
              <a:t>creefe@csba.org</a:t>
            </a:r>
            <a:endParaRPr lang="en-US" sz="2400" dirty="0">
              <a:solidFill>
                <a:srgbClr val="626669"/>
              </a:solidFill>
              <a:latin typeface="Arial"/>
              <a:ea typeface="Calibri" panose="020F0502020204030204" pitchFamily="34" charset="0"/>
              <a:cs typeface="Times New Roman"/>
            </a:endParaRPr>
          </a:p>
          <a:p>
            <a:pPr lvl="1">
              <a:spcBef>
                <a:spcPts val="0"/>
              </a:spcBef>
              <a:spcAft>
                <a:spcPts val="0"/>
              </a:spcAft>
              <a:defRPr/>
            </a:pPr>
            <a:endParaRPr lang="en-US" sz="2400" dirty="0">
              <a:solidFill>
                <a:srgbClr val="626669"/>
              </a:solidFill>
              <a:latin typeface="Arial"/>
              <a:ea typeface="Calibri" panose="020F0502020204030204" pitchFamily="34" charset="0"/>
              <a:cs typeface="Times New Roman"/>
            </a:endParaRPr>
          </a:p>
          <a:p>
            <a:pPr lvl="1">
              <a:spcBef>
                <a:spcPts val="0"/>
              </a:spcBef>
              <a:spcAft>
                <a:spcPts val="0"/>
              </a:spcAft>
              <a:defRPr/>
            </a:pPr>
            <a:r>
              <a:rPr lang="en-US" sz="2400" dirty="0">
                <a:solidFill>
                  <a:srgbClr val="626669"/>
                </a:solidFill>
                <a:latin typeface="Arial"/>
                <a:ea typeface="Calibri" panose="020F0502020204030204" pitchFamily="34" charset="0"/>
                <a:cs typeface="Times New Roman"/>
              </a:rPr>
              <a:t>Moderator: </a:t>
            </a:r>
            <a:r>
              <a:rPr lang="en-US" sz="2400" b="1" dirty="0">
                <a:solidFill>
                  <a:srgbClr val="626669"/>
                </a:solidFill>
                <a:latin typeface="Arial"/>
                <a:ea typeface="Calibri" panose="020F0502020204030204" pitchFamily="34" charset="0"/>
                <a:cs typeface="Times New Roman"/>
              </a:rPr>
              <a:t>Troy Flint</a:t>
            </a:r>
            <a:r>
              <a:rPr lang="en-US" sz="2400" dirty="0">
                <a:solidFill>
                  <a:srgbClr val="626669"/>
                </a:solidFill>
                <a:latin typeface="Arial"/>
                <a:ea typeface="Calibri" panose="020F0502020204030204" pitchFamily="34" charset="0"/>
                <a:cs typeface="Times New Roman"/>
              </a:rPr>
              <a:t>, Public Information Officer </a:t>
            </a:r>
            <a:r>
              <a:rPr lang="en-US" sz="2400" dirty="0">
                <a:solidFill>
                  <a:srgbClr val="626669"/>
                </a:solidFill>
                <a:latin typeface="Arial"/>
                <a:ea typeface="Calibri" panose="020F0502020204030204" pitchFamily="34" charset="0"/>
                <a:cs typeface="Times New Roman"/>
                <a:hlinkClick r:id="rId8"/>
              </a:rPr>
              <a:t>tflint@csba.org</a:t>
            </a:r>
            <a:r>
              <a:rPr lang="en-US" sz="2400" dirty="0">
                <a:solidFill>
                  <a:srgbClr val="626669"/>
                </a:solidFill>
                <a:latin typeface="Arial"/>
                <a:ea typeface="Calibri" panose="020F0502020204030204" pitchFamily="34" charset="0"/>
                <a:cs typeface="Times New Roman"/>
              </a:rPr>
              <a:t> </a:t>
            </a:r>
          </a:p>
          <a:p>
            <a:pPr lvl="1">
              <a:spcBef>
                <a:spcPts val="0"/>
              </a:spcBef>
              <a:spcAft>
                <a:spcPts val="0"/>
              </a:spcAft>
              <a:defRPr/>
            </a:pPr>
            <a:endParaRPr lang="en-US" dirty="0">
              <a:solidFill>
                <a:srgbClr val="626669"/>
              </a:solidFill>
              <a:latin typeface="Arial"/>
              <a:ea typeface="Calibri" panose="020F0502020204030204" pitchFamily="34" charset="0"/>
              <a:cs typeface="Times New Roman"/>
            </a:endParaRPr>
          </a:p>
          <a:p>
            <a:pPr lvl="1">
              <a:spcBef>
                <a:spcPts val="0"/>
              </a:spcBef>
              <a:spcAft>
                <a:spcPts val="0"/>
              </a:spcAft>
              <a:defRPr/>
            </a:pPr>
            <a:endParaRPr lang="en-US" dirty="0">
              <a:solidFill>
                <a:srgbClr val="626669"/>
              </a:solidFill>
              <a:latin typeface="Arial"/>
              <a:ea typeface="Calibri" panose="020F0502020204030204" pitchFamily="34" charset="0"/>
              <a:cs typeface="Times New Roman"/>
            </a:endParaRPr>
          </a:p>
          <a:p>
            <a:pPr lvl="1">
              <a:spcBef>
                <a:spcPts val="0"/>
              </a:spcBef>
              <a:spcAft>
                <a:spcPts val="0"/>
              </a:spcAft>
              <a:defRPr/>
            </a:pPr>
            <a:endParaRPr lang="en-US" sz="2000" dirty="0">
              <a:solidFill>
                <a:srgbClr val="626669"/>
              </a:solidFill>
              <a:latin typeface="Arial"/>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790CE8DC-D438-9940-BC94-405D5E56E376}"/>
              </a:ext>
            </a:extLst>
          </p:cNvPr>
          <p:cNvSpPr txBox="1"/>
          <p:nvPr/>
        </p:nvSpPr>
        <p:spPr>
          <a:xfrm>
            <a:off x="762000" y="-228037"/>
            <a:ext cx="10668000" cy="944588"/>
          </a:xfrm>
          <a:prstGeom prst="rect">
            <a:avLst/>
          </a:prstGeom>
          <a:noFill/>
        </p:spPr>
        <p:txBody>
          <a:bodyPr wrap="square" lIns="0" tIns="594360" rIns="0" bIns="45720" rtlCol="0" anchor="t">
            <a:noAutofit/>
          </a:bodyPr>
          <a:lstStyle/>
          <a:p>
            <a:pPr algn="ctr">
              <a:lnSpc>
                <a:spcPts val="3500"/>
              </a:lnSpc>
              <a:defRPr/>
            </a:pPr>
            <a:r>
              <a:rPr lang="en-US" sz="3500" b="1" i="0" u="none" strike="noStrike" kern="1200" cap="none" spc="0" normalizeH="0" baseline="0" noProof="0" dirty="0">
                <a:ln>
                  <a:noFill/>
                </a:ln>
                <a:solidFill>
                  <a:srgbClr val="06557E"/>
                </a:solidFill>
                <a:effectLst/>
                <a:uLnTx/>
                <a:uFillTx/>
                <a:cs typeface="Arial" panose="020B0604020202020204" pitchFamily="34" charset="0"/>
              </a:rPr>
              <a:t>Panelists</a:t>
            </a:r>
          </a:p>
        </p:txBody>
      </p:sp>
    </p:spTree>
    <p:extLst>
      <p:ext uri="{BB962C8B-B14F-4D97-AF65-F5344CB8AC3E}">
        <p14:creationId xmlns:p14="http://schemas.microsoft.com/office/powerpoint/2010/main" val="657372676"/>
      </p:ext>
    </p:extLst>
  </p:cSld>
  <p:clrMapOvr>
    <a:masterClrMapping/>
  </p:clrMapOvr>
  <mc:AlternateContent xmlns:mc="http://schemas.openxmlformats.org/markup-compatibility/2006" xmlns:p14="http://schemas.microsoft.com/office/powerpoint/2010/main">
    <mc:Choice Requires="p14">
      <p:transition spd="med" p14:dur="65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69AAAD1-5AC7-AE44-BA4E-B4EAFDC384D9}"/>
              </a:ext>
            </a:extLst>
          </p:cNvPr>
          <p:cNvSpPr txBox="1"/>
          <p:nvPr/>
        </p:nvSpPr>
        <p:spPr>
          <a:xfrm>
            <a:off x="875015" y="1144472"/>
            <a:ext cx="10580558" cy="5713528"/>
          </a:xfrm>
          <a:prstGeom prst="rect">
            <a:avLst/>
          </a:prstGeom>
          <a:noFill/>
        </p:spPr>
        <p:txBody>
          <a:bodyPr wrap="square" lIns="0" tIns="0" rIns="91440" bIns="0" rtlCol="0" anchor="t">
            <a:noAutofit/>
          </a:bodyPr>
          <a:lstStyle/>
          <a:p>
            <a:pPr>
              <a:spcBef>
                <a:spcPts val="0"/>
              </a:spcBef>
              <a:spcAft>
                <a:spcPts val="0"/>
              </a:spcAft>
              <a:defRPr/>
            </a:pPr>
            <a:endParaRPr lang="en-US" sz="2800" b="1" dirty="0">
              <a:solidFill>
                <a:srgbClr val="626669"/>
              </a:solidFill>
              <a:latin typeface="Arial"/>
              <a:ea typeface="Calibri" panose="020F0502020204030204" pitchFamily="34" charset="0"/>
              <a:cs typeface="Times New Roman" panose="02020603050405020304" pitchFamily="18" charset="0"/>
            </a:endParaRPr>
          </a:p>
          <a:p>
            <a:pPr marL="457200" indent="-457200">
              <a:spcBef>
                <a:spcPts val="0"/>
              </a:spcBef>
              <a:spcAft>
                <a:spcPts val="0"/>
              </a:spcAft>
              <a:buFont typeface="Arial" panose="020B0604020202020204" pitchFamily="34" charset="0"/>
              <a:buChar char="•"/>
              <a:defRPr/>
            </a:pPr>
            <a:r>
              <a:rPr lang="en-US" sz="2800" b="1" dirty="0">
                <a:solidFill>
                  <a:srgbClr val="626669"/>
                </a:solidFill>
                <a:latin typeface="Arial"/>
                <a:ea typeface="Calibri" panose="020F0502020204030204" pitchFamily="34" charset="0"/>
                <a:cs typeface="Times New Roman" panose="02020603050405020304" pitchFamily="18" charset="0"/>
              </a:rPr>
              <a:t>Base Funding</a:t>
            </a:r>
          </a:p>
          <a:p>
            <a:pPr marL="457200" indent="-457200">
              <a:spcBef>
                <a:spcPts val="0"/>
              </a:spcBef>
              <a:spcAft>
                <a:spcPts val="0"/>
              </a:spcAft>
              <a:buFont typeface="Arial" panose="020B0604020202020204" pitchFamily="34" charset="0"/>
              <a:buChar char="•"/>
              <a:defRPr/>
            </a:pPr>
            <a:r>
              <a:rPr lang="en-US" sz="2800" b="1" dirty="0">
                <a:solidFill>
                  <a:srgbClr val="626669"/>
                </a:solidFill>
                <a:latin typeface="Arial"/>
                <a:ea typeface="Calibri" panose="020F0502020204030204" pitchFamily="34" charset="0"/>
                <a:cs typeface="Times New Roman" panose="02020603050405020304" pitchFamily="18" charset="0"/>
              </a:rPr>
              <a:t>Pensions</a:t>
            </a:r>
          </a:p>
          <a:p>
            <a:pPr marL="457200" indent="-457200">
              <a:spcBef>
                <a:spcPts val="0"/>
              </a:spcBef>
              <a:spcAft>
                <a:spcPts val="0"/>
              </a:spcAft>
              <a:buFont typeface="Arial" panose="020B0604020202020204" pitchFamily="34" charset="0"/>
              <a:buChar char="•"/>
              <a:defRPr/>
            </a:pPr>
            <a:r>
              <a:rPr lang="en-US" sz="2800" b="1" dirty="0">
                <a:solidFill>
                  <a:srgbClr val="626669"/>
                </a:solidFill>
                <a:latin typeface="Arial"/>
                <a:ea typeface="Calibri" panose="020F0502020204030204" pitchFamily="34" charset="0"/>
                <a:cs typeface="Times New Roman" panose="02020603050405020304" pitchFamily="18" charset="0"/>
              </a:rPr>
              <a:t>TK Facilities</a:t>
            </a:r>
          </a:p>
          <a:p>
            <a:pPr marL="457200" indent="-457200">
              <a:spcBef>
                <a:spcPts val="0"/>
              </a:spcBef>
              <a:spcAft>
                <a:spcPts val="0"/>
              </a:spcAft>
              <a:buFont typeface="Arial" panose="020B0604020202020204" pitchFamily="34" charset="0"/>
              <a:buChar char="•"/>
              <a:defRPr/>
            </a:pPr>
            <a:r>
              <a:rPr lang="en-US" sz="2800" b="1" dirty="0">
                <a:solidFill>
                  <a:srgbClr val="626669"/>
                </a:solidFill>
                <a:latin typeface="Arial"/>
                <a:ea typeface="Calibri" panose="020F0502020204030204" pitchFamily="34" charset="0"/>
                <a:cs typeface="Times New Roman" panose="02020603050405020304" pitchFamily="18" charset="0"/>
              </a:rPr>
              <a:t>Transportation Operational Costs</a:t>
            </a:r>
          </a:p>
          <a:p>
            <a:pPr marL="457200" indent="-457200">
              <a:spcBef>
                <a:spcPts val="0"/>
              </a:spcBef>
              <a:spcAft>
                <a:spcPts val="0"/>
              </a:spcAft>
              <a:buFont typeface="Arial" panose="020B0604020202020204" pitchFamily="34" charset="0"/>
              <a:buChar char="•"/>
              <a:defRPr/>
            </a:pPr>
            <a:endParaRPr lang="en-US" sz="2800" b="1" dirty="0">
              <a:solidFill>
                <a:srgbClr val="626669"/>
              </a:solidFill>
              <a:latin typeface="Arial"/>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790CE8DC-D438-9940-BC94-405D5E56E376}"/>
              </a:ext>
            </a:extLst>
          </p:cNvPr>
          <p:cNvSpPr txBox="1"/>
          <p:nvPr/>
        </p:nvSpPr>
        <p:spPr>
          <a:xfrm>
            <a:off x="875015" y="-21492"/>
            <a:ext cx="10668000" cy="1026367"/>
          </a:xfrm>
          <a:prstGeom prst="rect">
            <a:avLst/>
          </a:prstGeom>
          <a:noFill/>
        </p:spPr>
        <p:txBody>
          <a:bodyPr wrap="square" lIns="0" tIns="594360" rIns="0" bIns="45720" rtlCol="0" anchor="t">
            <a:noAutofit/>
          </a:bodyPr>
          <a:lstStyle/>
          <a:p>
            <a:pPr algn="ctr">
              <a:lnSpc>
                <a:spcPts val="3500"/>
              </a:lnSpc>
              <a:defRPr/>
            </a:pPr>
            <a:r>
              <a:rPr lang="en-US" sz="3500" b="1" dirty="0">
                <a:solidFill>
                  <a:srgbClr val="004976"/>
                </a:solidFill>
                <a:latin typeface="Arial"/>
                <a:ea typeface="ＭＳ Ｐゴシック"/>
                <a:cs typeface="Arial"/>
              </a:rPr>
              <a:t>Remaining Unresolved Issues</a:t>
            </a:r>
            <a:endParaRPr lang="en-US" sz="3500" b="1" i="0" u="none" strike="noStrike" kern="1200" cap="none" spc="0" normalizeH="0" baseline="0" noProof="0" dirty="0">
              <a:ln>
                <a:noFill/>
              </a:ln>
              <a:solidFill>
                <a:srgbClr val="06557E"/>
              </a:solidFill>
              <a:effectLst/>
              <a:uLnTx/>
              <a:uFillTx/>
              <a:cs typeface="Arial" panose="020B0604020202020204" pitchFamily="34" charset="0"/>
            </a:endParaRPr>
          </a:p>
        </p:txBody>
      </p:sp>
    </p:spTree>
    <p:extLst>
      <p:ext uri="{BB962C8B-B14F-4D97-AF65-F5344CB8AC3E}">
        <p14:creationId xmlns:p14="http://schemas.microsoft.com/office/powerpoint/2010/main" val="1863766752"/>
      </p:ext>
    </p:extLst>
  </p:cSld>
  <p:clrMapOvr>
    <a:masterClrMapping/>
  </p:clrMapOvr>
  <mc:AlternateContent xmlns:mc="http://schemas.openxmlformats.org/markup-compatibility/2006" xmlns:p14="http://schemas.microsoft.com/office/powerpoint/2010/main">
    <mc:Choice Requires="p14">
      <p:transition spd="med" p14:dur="65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3A7C3C24-6216-4610-8EF9-B919EF0A5756}"/>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57C635E3-BC30-884C-A7EB-5A92BE150A1F}"/>
              </a:ext>
            </a:extLst>
          </p:cNvPr>
          <p:cNvSpPr txBox="1"/>
          <p:nvPr/>
        </p:nvSpPr>
        <p:spPr>
          <a:xfrm>
            <a:off x="-2279144" y="4942741"/>
            <a:ext cx="10654284" cy="1463580"/>
          </a:xfrm>
          <a:prstGeom prst="rect">
            <a:avLst/>
          </a:prstGeom>
          <a:noFill/>
        </p:spPr>
        <p:txBody>
          <a:bodyPr wrap="square" lIns="0" tIns="594360" rIns="0" rtlCol="0" anchor="t">
            <a:noAutofit/>
          </a:bodyPr>
          <a:lstStyle/>
          <a:p>
            <a:pPr algn="ctr">
              <a:defRPr/>
            </a:pPr>
            <a:r>
              <a:rPr kumimoji="0" lang="en-US" sz="3200" b="1" i="0" u="none" strike="noStrike" kern="1200" cap="none" spc="0" normalizeH="0" baseline="0" noProof="0" dirty="0">
                <a:ln>
                  <a:noFill/>
                </a:ln>
                <a:solidFill>
                  <a:srgbClr val="06557E"/>
                </a:solidFill>
                <a:effectLst/>
                <a:uLnTx/>
                <a:uFillTx/>
                <a:latin typeface="Arial" panose="020B0604020202020204" pitchFamily="34" charset="0"/>
                <a:ea typeface="ＭＳ Ｐゴシック" panose="020B0600070205080204" pitchFamily="34" charset="-128"/>
                <a:cs typeface="+mn-cs"/>
              </a:rPr>
              <a:t>		Learn more: </a:t>
            </a:r>
            <a:r>
              <a:rPr lang="en-US" sz="1800" u="sng" dirty="0">
                <a:solidFill>
                  <a:srgbClr val="0563C1"/>
                </a:solidFill>
                <a:effectLst/>
                <a:latin typeface="Calibri" panose="020F0502020204030204" pitchFamily="34" charset="0"/>
                <a:ea typeface="Calibri" panose="020F0502020204030204" pitchFamily="34" charset="0"/>
                <a:hlinkClick r:id="rId2"/>
              </a:rPr>
              <a:t>http://capitoladvisors.org/</a:t>
            </a:r>
          </a:p>
          <a:p>
            <a:pPr algn="ctr">
              <a:defRPr/>
            </a:pPr>
            <a:r>
              <a:rPr lang="en-US" sz="1800" u="sng" dirty="0">
                <a:solidFill>
                  <a:srgbClr val="0563C1"/>
                </a:solidFill>
                <a:effectLst/>
                <a:latin typeface="Calibri" panose="020F0502020204030204" pitchFamily="34" charset="0"/>
                <a:ea typeface="Calibri" panose="020F0502020204030204" pitchFamily="34" charset="0"/>
                <a:hlinkClick r:id="rId2"/>
              </a:rPr>
              <a:t>budget-perspectives-workshop-january-2022.html</a:t>
            </a:r>
            <a:endParaRPr lang="en-US" sz="1800" dirty="0">
              <a:effectLst/>
              <a:latin typeface="Calibri" panose="020F0502020204030204" pitchFamily="34" charset="0"/>
              <a:ea typeface="Calibri" panose="020F050202020403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004976"/>
              </a:solidFill>
              <a:effectLst/>
              <a:uLnTx/>
              <a:uFillTx/>
              <a:latin typeface="Arial" panose="020B0604020202020204" pitchFamily="34" charset="0"/>
              <a:ea typeface="ＭＳ Ｐゴシック" panose="020B0600070205080204" pitchFamily="34" charset="-128"/>
              <a:cs typeface="+mn-cs"/>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4976"/>
                </a:solidFill>
                <a:effectLst/>
                <a:uLnTx/>
                <a:uFillTx/>
                <a:latin typeface="Arial" panose="020B0604020202020204" pitchFamily="34" charset="0"/>
                <a:ea typeface="ＭＳ Ｐゴシック" panose="020B0600070205080204" pitchFamily="34" charset="-128"/>
                <a:cs typeface="+mn-cs"/>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34" charset="-128"/>
                <a:cs typeface="+mn-cs"/>
              </a:rPr>
              <a:t> </a:t>
            </a: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3500" b="1" i="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34" charset="-128"/>
              <a:cs typeface="+mn-cs"/>
            </a:endParaRPr>
          </a:p>
        </p:txBody>
      </p:sp>
      <p:pic>
        <p:nvPicPr>
          <p:cNvPr id="6" name="Picture 5" descr="Text&#10;&#10;Description automatically generated">
            <a:extLst>
              <a:ext uri="{FF2B5EF4-FFF2-40B4-BE49-F238E27FC236}">
                <a16:creationId xmlns:a16="http://schemas.microsoft.com/office/drawing/2014/main" id="{CB433FCC-C86E-4560-80F9-2E99A0F18F95}"/>
              </a:ext>
            </a:extLst>
          </p:cNvPr>
          <p:cNvPicPr>
            <a:picLocks noChangeAspect="1"/>
          </p:cNvPicPr>
          <p:nvPr/>
        </p:nvPicPr>
        <p:blipFill>
          <a:blip r:embed="rId3"/>
          <a:stretch>
            <a:fillRect/>
          </a:stretch>
        </p:blipFill>
        <p:spPr>
          <a:xfrm>
            <a:off x="1588761" y="380676"/>
            <a:ext cx="2918478" cy="890136"/>
          </a:xfrm>
          <a:prstGeom prst="rect">
            <a:avLst/>
          </a:prstGeom>
        </p:spPr>
      </p:pic>
      <p:sp>
        <p:nvSpPr>
          <p:cNvPr id="10" name="TextBox 9">
            <a:extLst>
              <a:ext uri="{FF2B5EF4-FFF2-40B4-BE49-F238E27FC236}">
                <a16:creationId xmlns:a16="http://schemas.microsoft.com/office/drawing/2014/main" id="{4BAC9A95-2EC1-491D-9F47-7CD02D910458}"/>
              </a:ext>
            </a:extLst>
          </p:cNvPr>
          <p:cNvSpPr txBox="1"/>
          <p:nvPr/>
        </p:nvSpPr>
        <p:spPr>
          <a:xfrm>
            <a:off x="0" y="800270"/>
            <a:ext cx="6096000" cy="1041765"/>
          </a:xfrm>
          <a:prstGeom prst="rect">
            <a:avLst/>
          </a:prstGeom>
          <a:noFill/>
        </p:spPr>
        <p:txBody>
          <a:bodyPr wrap="square" lIns="0" tIns="594360" rIns="0" rtlCol="0" anchor="t">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sz="2800" b="1" dirty="0">
                <a:solidFill>
                  <a:srgbClr val="004976"/>
                </a:solidFill>
              </a:rPr>
              <a:t>WebEx Presentation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4976"/>
                </a:solidFill>
                <a:effectLst/>
                <a:uLnTx/>
                <a:uFillTx/>
                <a:latin typeface="Arial" panose="020B0604020202020204" pitchFamily="34" charset="0"/>
                <a:ea typeface="ＭＳ Ｐゴシック" panose="020B0600070205080204" pitchFamily="34" charset="-128"/>
                <a:cs typeface="+mn-cs"/>
              </a:rPr>
              <a:t>Budget Perspectives Workshop</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sz="2800" b="1" dirty="0">
                <a:solidFill>
                  <a:srgbClr val="004976"/>
                </a:solidFill>
              </a:rPr>
              <a:t>Governor’s Budget 2022</a:t>
            </a:r>
            <a:endParaRPr kumimoji="0" lang="en-US" sz="2000" b="1" i="0" u="none" strike="noStrike" kern="1200" cap="none" spc="0" normalizeH="0" baseline="0" noProof="0" dirty="0">
              <a:ln>
                <a:noFill/>
              </a:ln>
              <a:solidFill>
                <a:srgbClr val="004976"/>
              </a:solidFill>
              <a:effectLst/>
              <a:uLnTx/>
              <a:uFillTx/>
              <a:latin typeface="Arial" panose="020B0604020202020204" pitchFamily="34" charset="0"/>
              <a:ea typeface="ＭＳ Ｐゴシック" panose="020B0600070205080204" pitchFamily="34" charset="-128"/>
              <a:cs typeface="+mn-cs"/>
            </a:endParaRPr>
          </a:p>
        </p:txBody>
      </p:sp>
      <p:sp>
        <p:nvSpPr>
          <p:cNvPr id="11" name="TextBox 10">
            <a:extLst>
              <a:ext uri="{FF2B5EF4-FFF2-40B4-BE49-F238E27FC236}">
                <a16:creationId xmlns:a16="http://schemas.microsoft.com/office/drawing/2014/main" id="{94D325DC-6927-4D50-90DE-FB3DC55EA2A1}"/>
              </a:ext>
            </a:extLst>
          </p:cNvPr>
          <p:cNvSpPr txBox="1"/>
          <p:nvPr/>
        </p:nvSpPr>
        <p:spPr>
          <a:xfrm>
            <a:off x="0" y="3010229"/>
            <a:ext cx="6096000" cy="1041765"/>
          </a:xfrm>
          <a:prstGeom prst="rect">
            <a:avLst/>
          </a:prstGeom>
          <a:noFill/>
        </p:spPr>
        <p:txBody>
          <a:bodyPr wrap="square" lIns="0" tIns="594360" rIns="0" rtlCol="0" anchor="t">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4976"/>
                </a:solidFill>
                <a:effectLst/>
                <a:uLnTx/>
                <a:uFillTx/>
                <a:latin typeface="Arial" panose="020B0604020202020204" pitchFamily="34" charset="0"/>
                <a:ea typeface="ＭＳ Ｐゴシック" panose="020B0600070205080204" pitchFamily="34" charset="-128"/>
                <a:cs typeface="+mn-cs"/>
              </a:rPr>
              <a:t>In collaboration with: </a:t>
            </a:r>
          </a:p>
        </p:txBody>
      </p:sp>
      <p:pic>
        <p:nvPicPr>
          <p:cNvPr id="13" name="Picture 12">
            <a:extLst>
              <a:ext uri="{FF2B5EF4-FFF2-40B4-BE49-F238E27FC236}">
                <a16:creationId xmlns:a16="http://schemas.microsoft.com/office/drawing/2014/main" id="{25868B8F-A2F8-474A-AFB3-1E805D3137F9}"/>
              </a:ext>
            </a:extLst>
          </p:cNvPr>
          <p:cNvPicPr>
            <a:picLocks noChangeAspect="1"/>
          </p:cNvPicPr>
          <p:nvPr/>
        </p:nvPicPr>
        <p:blipFill>
          <a:blip r:embed="rId4"/>
          <a:stretch>
            <a:fillRect/>
          </a:stretch>
        </p:blipFill>
        <p:spPr>
          <a:xfrm>
            <a:off x="890286" y="4101940"/>
            <a:ext cx="4315427" cy="704948"/>
          </a:xfrm>
          <a:prstGeom prst="rect">
            <a:avLst/>
          </a:prstGeom>
        </p:spPr>
      </p:pic>
      <p:pic>
        <p:nvPicPr>
          <p:cNvPr id="15" name="Picture 14">
            <a:extLst>
              <a:ext uri="{FF2B5EF4-FFF2-40B4-BE49-F238E27FC236}">
                <a16:creationId xmlns:a16="http://schemas.microsoft.com/office/drawing/2014/main" id="{714BB012-3355-4EE1-BC55-C6AA3286D128}"/>
              </a:ext>
            </a:extLst>
          </p:cNvPr>
          <p:cNvPicPr>
            <a:picLocks noChangeAspect="1"/>
          </p:cNvPicPr>
          <p:nvPr/>
        </p:nvPicPr>
        <p:blipFill>
          <a:blip r:embed="rId5"/>
          <a:stretch>
            <a:fillRect/>
          </a:stretch>
        </p:blipFill>
        <p:spPr>
          <a:xfrm>
            <a:off x="799785" y="4668399"/>
            <a:ext cx="4496427" cy="714475"/>
          </a:xfrm>
          <a:prstGeom prst="rect">
            <a:avLst/>
          </a:prstGeom>
        </p:spPr>
      </p:pic>
    </p:spTree>
    <p:extLst>
      <p:ext uri="{BB962C8B-B14F-4D97-AF65-F5344CB8AC3E}">
        <p14:creationId xmlns:p14="http://schemas.microsoft.com/office/powerpoint/2010/main" val="23338881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4651595-A436-4D4F-8927-88B03890FCA3}"/>
              </a:ext>
            </a:extLst>
          </p:cNvPr>
          <p:cNvPicPr>
            <a:picLocks noChangeAspect="1"/>
          </p:cNvPicPr>
          <p:nvPr/>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3620606104"/>
      </p:ext>
    </p:extLst>
  </p:cSld>
  <p:clrMapOvr>
    <a:masterClrMapping/>
  </p:clrMapOvr>
  <mc:AlternateContent xmlns:mc="http://schemas.openxmlformats.org/markup-compatibility/2006" xmlns:p14="http://schemas.microsoft.com/office/powerpoint/2010/main">
    <mc:Choice Requires="p14">
      <p:transition spd="slow" p14:dur="2000" advClick="0" advTm="9000"/>
    </mc:Choice>
    <mc:Fallback xmlns="">
      <p:transition spd="slow" advClick="0" advTm="9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69AAAD1-5AC7-AE44-BA4E-B4EAFDC384D9}"/>
              </a:ext>
            </a:extLst>
          </p:cNvPr>
          <p:cNvSpPr txBox="1"/>
          <p:nvPr/>
        </p:nvSpPr>
        <p:spPr>
          <a:xfrm>
            <a:off x="918736" y="1183576"/>
            <a:ext cx="10580558" cy="5713528"/>
          </a:xfrm>
          <a:prstGeom prst="rect">
            <a:avLst/>
          </a:prstGeom>
          <a:noFill/>
        </p:spPr>
        <p:txBody>
          <a:bodyPr wrap="square" lIns="0" tIns="0" rIns="91440" bIns="0" rtlCol="0" anchor="t">
            <a:noAutofit/>
          </a:bodyPr>
          <a:lstStyle/>
          <a:p>
            <a:pPr marL="457200" indent="-457200">
              <a:spcBef>
                <a:spcPts val="0"/>
              </a:spcBef>
              <a:spcAft>
                <a:spcPts val="0"/>
              </a:spcAft>
              <a:buFont typeface="Arial"/>
              <a:buChar char="•"/>
              <a:defRPr/>
            </a:pPr>
            <a:endParaRPr lang="en-US" sz="2800" b="1" dirty="0">
              <a:solidFill>
                <a:srgbClr val="626669"/>
              </a:solidFill>
              <a:latin typeface="Arial"/>
              <a:ea typeface="Calibri" panose="020F0502020204030204" pitchFamily="34" charset="0"/>
              <a:cs typeface="Times New Roman" panose="02020603050405020304" pitchFamily="18" charset="0"/>
            </a:endParaRPr>
          </a:p>
          <a:p>
            <a:pPr>
              <a:spcBef>
                <a:spcPts val="0"/>
              </a:spcBef>
              <a:spcAft>
                <a:spcPts val="0"/>
              </a:spcAft>
              <a:defRPr/>
            </a:pPr>
            <a:endParaRPr lang="en-US" sz="2800" b="1" dirty="0">
              <a:solidFill>
                <a:srgbClr val="626669"/>
              </a:solidFill>
              <a:latin typeface="Arial"/>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790CE8DC-D438-9940-BC94-405D5E56E376}"/>
              </a:ext>
            </a:extLst>
          </p:cNvPr>
          <p:cNvSpPr txBox="1"/>
          <p:nvPr/>
        </p:nvSpPr>
        <p:spPr>
          <a:xfrm>
            <a:off x="875015" y="-21492"/>
            <a:ext cx="10668000" cy="1026367"/>
          </a:xfrm>
          <a:prstGeom prst="rect">
            <a:avLst/>
          </a:prstGeom>
          <a:noFill/>
        </p:spPr>
        <p:txBody>
          <a:bodyPr wrap="square" lIns="0" tIns="594360" rIns="0" bIns="45720" rtlCol="0" anchor="t">
            <a:noAutofit/>
          </a:bodyPr>
          <a:lstStyle/>
          <a:p>
            <a:pPr algn="ctr">
              <a:lnSpc>
                <a:spcPts val="3500"/>
              </a:lnSpc>
              <a:defRPr/>
            </a:pPr>
            <a:r>
              <a:rPr lang="en-US" sz="3500" b="1" dirty="0">
                <a:solidFill>
                  <a:srgbClr val="004976"/>
                </a:solidFill>
                <a:latin typeface="Arial"/>
                <a:ea typeface="ＭＳ Ｐゴシック"/>
                <a:cs typeface="Arial"/>
              </a:rPr>
              <a:t>Coast2Coast</a:t>
            </a:r>
            <a:endParaRPr lang="en-US" sz="3500" b="1" i="0" u="none" strike="noStrike" kern="1200" cap="none" spc="0" normalizeH="0" baseline="0" noProof="0" dirty="0">
              <a:ln>
                <a:noFill/>
              </a:ln>
              <a:solidFill>
                <a:srgbClr val="06557E"/>
              </a:solidFill>
              <a:effectLst/>
              <a:uLnTx/>
              <a:uFillTx/>
              <a:cs typeface="Arial" panose="020B0604020202020204" pitchFamily="34" charset="0"/>
            </a:endParaRPr>
          </a:p>
        </p:txBody>
      </p:sp>
      <p:pic>
        <p:nvPicPr>
          <p:cNvPr id="5" name="Picture 4" descr="Diagram&#10;&#10;Description automatically generated">
            <a:extLst>
              <a:ext uri="{FF2B5EF4-FFF2-40B4-BE49-F238E27FC236}">
                <a16:creationId xmlns:a16="http://schemas.microsoft.com/office/drawing/2014/main" id="{E29AEDCD-2BEB-406B-9643-5D0D1D932032}"/>
              </a:ext>
            </a:extLst>
          </p:cNvPr>
          <p:cNvPicPr>
            <a:picLocks noChangeAspect="1"/>
          </p:cNvPicPr>
          <p:nvPr/>
        </p:nvPicPr>
        <p:blipFill rotWithShape="1">
          <a:blip r:embed="rId3"/>
          <a:srcRect t="3451"/>
          <a:stretch/>
        </p:blipFill>
        <p:spPr>
          <a:xfrm>
            <a:off x="20" y="1282"/>
            <a:ext cx="12191980" cy="6856718"/>
          </a:xfrm>
          <a:prstGeom prst="rect">
            <a:avLst/>
          </a:prstGeom>
        </p:spPr>
      </p:pic>
    </p:spTree>
    <p:extLst>
      <p:ext uri="{BB962C8B-B14F-4D97-AF65-F5344CB8AC3E}">
        <p14:creationId xmlns:p14="http://schemas.microsoft.com/office/powerpoint/2010/main" val="2807543836"/>
      </p:ext>
    </p:extLst>
  </p:cSld>
  <p:clrMapOvr>
    <a:masterClrMapping/>
  </p:clrMapOvr>
  <mc:AlternateContent xmlns:mc="http://schemas.openxmlformats.org/markup-compatibility/2006" xmlns:p14="http://schemas.microsoft.com/office/powerpoint/2010/main">
    <mc:Choice Requires="p14">
      <p:transition spd="med" p14:dur="65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69AAAD1-5AC7-AE44-BA4E-B4EAFDC384D9}"/>
              </a:ext>
            </a:extLst>
          </p:cNvPr>
          <p:cNvSpPr txBox="1"/>
          <p:nvPr/>
        </p:nvSpPr>
        <p:spPr>
          <a:xfrm>
            <a:off x="762000" y="1235676"/>
            <a:ext cx="10668000" cy="3095024"/>
          </a:xfrm>
          <a:prstGeom prst="rect">
            <a:avLst/>
          </a:prstGeom>
          <a:noFill/>
        </p:spPr>
        <p:txBody>
          <a:bodyPr wrap="square" lIns="0" tIns="0" rIns="91440" bIns="0" rtlCol="0" anchor="t">
            <a:noAutofit/>
          </a:bodyPr>
          <a:lstStyle/>
          <a:p>
            <a:pPr marL="285750" indent="-285750">
              <a:buFont typeface="Arial"/>
              <a:buChar char="•"/>
              <a:defRPr/>
            </a:pPr>
            <a:r>
              <a:rPr lang="en-US" sz="2000" dirty="0">
                <a:latin typeface="Arial"/>
                <a:ea typeface="ＭＳ Ｐゴシック"/>
                <a:cs typeface="Arial"/>
              </a:rPr>
              <a:t>Prop 98 in 2022-23 increased from $93.7 billion from the Budget Act of 2021 to $102 billion in Governor’s Budget. </a:t>
            </a:r>
          </a:p>
          <a:p>
            <a:pPr marL="285750" indent="-285750">
              <a:buFont typeface="Arial"/>
              <a:buChar char="•"/>
              <a:defRPr/>
            </a:pPr>
            <a:r>
              <a:rPr lang="en-US" sz="2000" dirty="0">
                <a:latin typeface="Arial"/>
                <a:ea typeface="ＭＳ Ｐゴシック"/>
                <a:cs typeface="Arial"/>
              </a:rPr>
              <a:t>K-12 share of Prop 98 increased from $83.4 billion from the Budget Act to $90.8 billion in the Governor’s Budget.</a:t>
            </a:r>
            <a:endParaRPr lang="en-US" sz="2000" dirty="0">
              <a:cs typeface="Arial"/>
            </a:endParaRPr>
          </a:p>
          <a:p>
            <a:pPr>
              <a:defRPr/>
            </a:pPr>
            <a:r>
              <a:rPr lang="en-US" sz="2000" dirty="0">
                <a:latin typeface="Arial"/>
                <a:ea typeface="ＭＳ Ｐゴシック"/>
                <a:cs typeface="Arial"/>
              </a:rPr>
              <a:t>    		Difference</a:t>
            </a:r>
            <a:r>
              <a:rPr lang="en-US" sz="2000" dirty="0">
                <a:solidFill>
                  <a:srgbClr val="626669"/>
                </a:solidFill>
                <a:latin typeface="Arial"/>
                <a:ea typeface="ＭＳ Ｐゴシック"/>
                <a:cs typeface="Arial"/>
              </a:rPr>
              <a:t> in the Prop 98 guarantee since July, 2021: $8.2 billion </a:t>
            </a:r>
            <a:endParaRPr lang="en-US" sz="2000" dirty="0">
              <a:solidFill>
                <a:srgbClr val="626669"/>
              </a:solidFill>
              <a:cs typeface="Arial"/>
            </a:endParaRPr>
          </a:p>
          <a:p>
            <a:pPr>
              <a:defRPr/>
            </a:pPr>
            <a:r>
              <a:rPr lang="en-US" sz="2000" dirty="0">
                <a:solidFill>
                  <a:srgbClr val="626669"/>
                </a:solidFill>
                <a:latin typeface="Arial"/>
                <a:ea typeface="ＭＳ Ｐゴシック"/>
                <a:cs typeface="Arial"/>
              </a:rPr>
              <a:t>    		Difference in K-12 share of guarantee since July, 2021: $7.4 billion</a:t>
            </a:r>
          </a:p>
          <a:p>
            <a:pPr>
              <a:defRPr/>
            </a:pPr>
            <a:endParaRPr lang="en-US" sz="2000" dirty="0">
              <a:solidFill>
                <a:srgbClr val="626669"/>
              </a:solidFill>
              <a:latin typeface="Arial"/>
              <a:ea typeface="ＭＳ Ｐゴシック"/>
              <a:cs typeface="Arial"/>
            </a:endParaRPr>
          </a:p>
          <a:p>
            <a:pPr marL="342900" indent="-342900">
              <a:buFont typeface="Arial"/>
              <a:buChar char="•"/>
              <a:defRPr/>
            </a:pPr>
            <a:r>
              <a:rPr lang="en-US" sz="2000" dirty="0">
                <a:solidFill>
                  <a:srgbClr val="626669"/>
                </a:solidFill>
                <a:latin typeface="Arial"/>
                <a:ea typeface="ＭＳ Ｐゴシック"/>
                <a:cs typeface="Arial"/>
              </a:rPr>
              <a:t>Total available cash available over three-year budget period </a:t>
            </a:r>
            <a:endParaRPr lang="en-US" sz="2000" dirty="0">
              <a:solidFill>
                <a:srgbClr val="626669"/>
              </a:solidFill>
              <a:cs typeface="Arial"/>
            </a:endParaRPr>
          </a:p>
          <a:p>
            <a:pPr lvl="1">
              <a:defRPr/>
            </a:pPr>
            <a:r>
              <a:rPr lang="en-US" sz="2000" dirty="0">
                <a:solidFill>
                  <a:srgbClr val="626669"/>
                </a:solidFill>
                <a:latin typeface="Arial"/>
                <a:ea typeface="ＭＳ Ｐゴシック"/>
                <a:cs typeface="Arial"/>
              </a:rPr>
              <a:t> 	$16.1 billion, one-time ($14.3 billion K-12)</a:t>
            </a:r>
            <a:endParaRPr lang="en-US" sz="2000" dirty="0">
              <a:solidFill>
                <a:srgbClr val="626669"/>
              </a:solidFill>
              <a:cs typeface="Arial"/>
            </a:endParaRPr>
          </a:p>
          <a:p>
            <a:pPr marL="342900" indent="-342900">
              <a:buFont typeface="Arial"/>
              <a:buChar char="•"/>
              <a:defRPr/>
            </a:pPr>
            <a:r>
              <a:rPr lang="en-US" sz="2000" dirty="0">
                <a:solidFill>
                  <a:srgbClr val="626669"/>
                </a:solidFill>
                <a:latin typeface="Arial"/>
                <a:ea typeface="ＭＳ Ｐゴシック"/>
                <a:cs typeface="Arial"/>
              </a:rPr>
              <a:t>Prop 98 remains in Test 1 in all 3 years through 2022-23</a:t>
            </a:r>
          </a:p>
          <a:p>
            <a:pPr marL="342900" indent="-342900">
              <a:buFont typeface="Arial"/>
              <a:buChar char="•"/>
              <a:defRPr/>
            </a:pPr>
            <a:endParaRPr lang="en-US" sz="1600" b="1" dirty="0">
              <a:solidFill>
                <a:srgbClr val="626669"/>
              </a:solidFill>
              <a:cs typeface="Times New Roman" panose="02020603050405020304" pitchFamily="18" charset="0"/>
            </a:endParaRPr>
          </a:p>
          <a:p>
            <a:pPr algn="ctr">
              <a:spcBef>
                <a:spcPts val="0"/>
              </a:spcBef>
              <a:spcAft>
                <a:spcPts val="0"/>
              </a:spcAft>
              <a:defRPr/>
            </a:pPr>
            <a:r>
              <a:rPr lang="en-US" sz="1600" b="1" dirty="0">
                <a:solidFill>
                  <a:srgbClr val="626669"/>
                </a:solidFill>
                <a:cs typeface="Times New Roman" panose="02020603050405020304" pitchFamily="18" charset="0"/>
              </a:rPr>
              <a:t>(Dollars in Billions)</a:t>
            </a:r>
            <a:endParaRPr lang="en-US" sz="2800" b="1" dirty="0">
              <a:solidFill>
                <a:srgbClr val="626669"/>
              </a:solidFill>
              <a:latin typeface="Arial"/>
              <a:ea typeface="Calibri" panose="020F0502020204030204" pitchFamily="34" charset="0"/>
              <a:cs typeface="Times New Roman" panose="02020603050405020304" pitchFamily="18" charset="0"/>
            </a:endParaRPr>
          </a:p>
          <a:p>
            <a:pPr>
              <a:spcBef>
                <a:spcPts val="0"/>
              </a:spcBef>
              <a:spcAft>
                <a:spcPts val="0"/>
              </a:spcAft>
              <a:defRPr/>
            </a:pPr>
            <a:endParaRPr lang="en-US" sz="2800" b="1" dirty="0">
              <a:solidFill>
                <a:srgbClr val="626669"/>
              </a:solidFill>
              <a:latin typeface="Arial"/>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790CE8DC-D438-9940-BC94-405D5E56E376}"/>
              </a:ext>
            </a:extLst>
          </p:cNvPr>
          <p:cNvSpPr txBox="1"/>
          <p:nvPr/>
        </p:nvSpPr>
        <p:spPr>
          <a:xfrm>
            <a:off x="762000" y="-17831"/>
            <a:ext cx="10668000" cy="1026367"/>
          </a:xfrm>
          <a:prstGeom prst="rect">
            <a:avLst/>
          </a:prstGeom>
          <a:noFill/>
        </p:spPr>
        <p:txBody>
          <a:bodyPr wrap="square" lIns="0" tIns="594360" rIns="0" bIns="45720" rtlCol="0" anchor="t">
            <a:noAutofit/>
          </a:bodyPr>
          <a:lstStyle/>
          <a:p>
            <a:pPr algn="ctr">
              <a:lnSpc>
                <a:spcPts val="3500"/>
              </a:lnSpc>
              <a:defRPr/>
            </a:pPr>
            <a:r>
              <a:rPr lang="en-US" sz="3500" b="1" dirty="0">
                <a:solidFill>
                  <a:srgbClr val="004976"/>
                </a:solidFill>
                <a:latin typeface="Arial"/>
                <a:ea typeface="ＭＳ Ｐゴシック"/>
                <a:cs typeface="Arial"/>
              </a:rPr>
              <a:t>Proposition 98 Overview</a:t>
            </a:r>
            <a:endParaRPr lang="en-US" sz="3500" b="1" i="0" u="none" strike="noStrike" kern="1200" cap="none" spc="0" normalizeH="0" baseline="0" noProof="0" dirty="0">
              <a:ln>
                <a:noFill/>
              </a:ln>
              <a:solidFill>
                <a:srgbClr val="06557E"/>
              </a:solidFill>
              <a:effectLst/>
              <a:uLnTx/>
              <a:uFillTx/>
              <a:cs typeface="Arial" panose="020B0604020202020204" pitchFamily="34" charset="0"/>
            </a:endParaRPr>
          </a:p>
        </p:txBody>
      </p:sp>
      <p:graphicFrame>
        <p:nvGraphicFramePr>
          <p:cNvPr id="2" name="Table 2">
            <a:extLst>
              <a:ext uri="{FF2B5EF4-FFF2-40B4-BE49-F238E27FC236}">
                <a16:creationId xmlns:a16="http://schemas.microsoft.com/office/drawing/2014/main" id="{9B564CD8-049F-42E9-920C-EAB656D51FB9}"/>
              </a:ext>
            </a:extLst>
          </p:cNvPr>
          <p:cNvGraphicFramePr>
            <a:graphicFrameLocks noGrp="1"/>
          </p:cNvGraphicFramePr>
          <p:nvPr>
            <p:extLst>
              <p:ext uri="{D42A27DB-BD31-4B8C-83A1-F6EECF244321}">
                <p14:modId xmlns:p14="http://schemas.microsoft.com/office/powerpoint/2010/main" val="2445212924"/>
              </p:ext>
            </p:extLst>
          </p:nvPr>
        </p:nvGraphicFramePr>
        <p:xfrm>
          <a:off x="1753385" y="4931444"/>
          <a:ext cx="8685230" cy="1381760"/>
        </p:xfrm>
        <a:graphic>
          <a:graphicData uri="http://schemas.openxmlformats.org/drawingml/2006/table">
            <a:tbl>
              <a:tblPr firstRow="1" bandRow="1">
                <a:tableStyleId>{5C22544A-7EE6-4342-B048-85BDC9FD1C3A}</a:tableStyleId>
              </a:tblPr>
              <a:tblGrid>
                <a:gridCol w="1824507">
                  <a:extLst>
                    <a:ext uri="{9D8B030D-6E8A-4147-A177-3AD203B41FA5}">
                      <a16:colId xmlns:a16="http://schemas.microsoft.com/office/drawing/2014/main" val="1323466861"/>
                    </a:ext>
                  </a:extLst>
                </a:gridCol>
                <a:gridCol w="2518107">
                  <a:extLst>
                    <a:ext uri="{9D8B030D-6E8A-4147-A177-3AD203B41FA5}">
                      <a16:colId xmlns:a16="http://schemas.microsoft.com/office/drawing/2014/main" val="2146489119"/>
                    </a:ext>
                  </a:extLst>
                </a:gridCol>
                <a:gridCol w="2171308">
                  <a:extLst>
                    <a:ext uri="{9D8B030D-6E8A-4147-A177-3AD203B41FA5}">
                      <a16:colId xmlns:a16="http://schemas.microsoft.com/office/drawing/2014/main" val="4185906553"/>
                    </a:ext>
                  </a:extLst>
                </a:gridCol>
                <a:gridCol w="2171308">
                  <a:extLst>
                    <a:ext uri="{9D8B030D-6E8A-4147-A177-3AD203B41FA5}">
                      <a16:colId xmlns:a16="http://schemas.microsoft.com/office/drawing/2014/main" val="3889565001"/>
                    </a:ext>
                  </a:extLst>
                </a:gridCol>
              </a:tblGrid>
              <a:tr h="386366">
                <a:tc>
                  <a:txBody>
                    <a:bodyPr/>
                    <a:lstStyle/>
                    <a:p>
                      <a:pPr lvl="0" algn="ctr">
                        <a:buNone/>
                      </a:pPr>
                      <a:r>
                        <a:rPr lang="en-US" dirty="0"/>
                        <a:t>Proposition</a:t>
                      </a:r>
                    </a:p>
                    <a:p>
                      <a:pPr lvl="0" algn="ctr">
                        <a:buNone/>
                      </a:pPr>
                      <a:r>
                        <a:rPr lang="en-US" dirty="0"/>
                        <a:t>98</a:t>
                      </a:r>
                    </a:p>
                  </a:txBody>
                  <a:tcPr/>
                </a:tc>
                <a:tc>
                  <a:txBody>
                    <a:bodyPr/>
                    <a:lstStyle/>
                    <a:p>
                      <a:pPr algn="ctr"/>
                      <a:r>
                        <a:rPr lang="en-US" dirty="0"/>
                        <a:t>Budget Act of</a:t>
                      </a:r>
                    </a:p>
                    <a:p>
                      <a:pPr algn="ctr"/>
                      <a:r>
                        <a:rPr lang="en-US" dirty="0"/>
                        <a:t>2021-22</a:t>
                      </a:r>
                    </a:p>
                  </a:txBody>
                  <a:tcPr/>
                </a:tc>
                <a:tc>
                  <a:txBody>
                    <a:bodyPr/>
                    <a:lstStyle/>
                    <a:p>
                      <a:pPr algn="ctr"/>
                      <a:r>
                        <a:rPr lang="en-US" dirty="0"/>
                        <a:t>Governor’s</a:t>
                      </a:r>
                    </a:p>
                    <a:p>
                      <a:pPr algn="ctr"/>
                      <a:r>
                        <a:rPr lang="en-US" dirty="0"/>
                        <a:t>Budget</a:t>
                      </a:r>
                    </a:p>
                  </a:txBody>
                  <a:tcPr/>
                </a:tc>
                <a:tc>
                  <a:txBody>
                    <a:bodyPr/>
                    <a:lstStyle/>
                    <a:p>
                      <a:pPr algn="ctr"/>
                      <a:r>
                        <a:rPr lang="en-US" dirty="0"/>
                        <a:t>Difference</a:t>
                      </a:r>
                    </a:p>
                  </a:txBody>
                  <a:tcPr/>
                </a:tc>
                <a:extLst>
                  <a:ext uri="{0D108BD9-81ED-4DB2-BD59-A6C34878D82A}">
                    <a16:rowId xmlns:a16="http://schemas.microsoft.com/office/drawing/2014/main" val="533596666"/>
                  </a:ext>
                </a:extLst>
              </a:tr>
              <a:tr h="370840">
                <a:tc>
                  <a:txBody>
                    <a:bodyPr/>
                    <a:lstStyle/>
                    <a:p>
                      <a:pPr lvl="0">
                        <a:buNone/>
                      </a:pPr>
                      <a:r>
                        <a:rPr lang="en-US" dirty="0"/>
                        <a:t>K-14 </a:t>
                      </a:r>
                    </a:p>
                  </a:txBody>
                  <a:tcPr/>
                </a:tc>
                <a:tc>
                  <a:txBody>
                    <a:bodyPr/>
                    <a:lstStyle/>
                    <a:p>
                      <a:pPr algn="ctr"/>
                      <a:r>
                        <a:rPr lang="en-US" dirty="0"/>
                        <a:t>$93.7</a:t>
                      </a:r>
                    </a:p>
                  </a:txBody>
                  <a:tcPr/>
                </a:tc>
                <a:tc>
                  <a:txBody>
                    <a:bodyPr/>
                    <a:lstStyle/>
                    <a:p>
                      <a:pPr algn="ctr"/>
                      <a:r>
                        <a:rPr lang="en-US" dirty="0"/>
                        <a:t>$102*</a:t>
                      </a:r>
                    </a:p>
                  </a:txBody>
                  <a:tcPr/>
                </a:tc>
                <a:tc>
                  <a:txBody>
                    <a:bodyPr/>
                    <a:lstStyle/>
                    <a:p>
                      <a:pPr algn="ctr"/>
                      <a:r>
                        <a:rPr lang="en-US" dirty="0"/>
                        <a:t>+8.2</a:t>
                      </a:r>
                    </a:p>
                  </a:txBody>
                  <a:tcPr/>
                </a:tc>
                <a:extLst>
                  <a:ext uri="{0D108BD9-81ED-4DB2-BD59-A6C34878D82A}">
                    <a16:rowId xmlns:a16="http://schemas.microsoft.com/office/drawing/2014/main" val="1153118305"/>
                  </a:ext>
                </a:extLst>
              </a:tr>
              <a:tr h="370840">
                <a:tc>
                  <a:txBody>
                    <a:bodyPr/>
                    <a:lstStyle/>
                    <a:p>
                      <a:pPr lvl="0">
                        <a:buNone/>
                      </a:pPr>
                      <a:r>
                        <a:rPr lang="en-US" dirty="0"/>
                        <a:t>K-12</a:t>
                      </a:r>
                    </a:p>
                  </a:txBody>
                  <a:tcPr/>
                </a:tc>
                <a:tc>
                  <a:txBody>
                    <a:bodyPr/>
                    <a:lstStyle/>
                    <a:p>
                      <a:pPr algn="ctr"/>
                      <a:r>
                        <a:rPr lang="en-US" dirty="0"/>
                        <a:t>$83.4</a:t>
                      </a:r>
                    </a:p>
                  </a:txBody>
                  <a:tcPr/>
                </a:tc>
                <a:tc>
                  <a:txBody>
                    <a:bodyPr/>
                    <a:lstStyle/>
                    <a:p>
                      <a:pPr algn="ctr"/>
                      <a:r>
                        <a:rPr lang="en-US" dirty="0"/>
                        <a:t>$90.8</a:t>
                      </a:r>
                    </a:p>
                  </a:txBody>
                  <a:tcPr/>
                </a:tc>
                <a:tc>
                  <a:txBody>
                    <a:bodyPr/>
                    <a:lstStyle/>
                    <a:p>
                      <a:pPr algn="ctr"/>
                      <a:r>
                        <a:rPr lang="en-US" dirty="0"/>
                        <a:t>+7.4</a:t>
                      </a:r>
                    </a:p>
                  </a:txBody>
                  <a:tcPr/>
                </a:tc>
                <a:extLst>
                  <a:ext uri="{0D108BD9-81ED-4DB2-BD59-A6C34878D82A}">
                    <a16:rowId xmlns:a16="http://schemas.microsoft.com/office/drawing/2014/main" val="205269177"/>
                  </a:ext>
                </a:extLst>
              </a:tr>
            </a:tbl>
          </a:graphicData>
        </a:graphic>
      </p:graphicFrame>
      <p:sp>
        <p:nvSpPr>
          <p:cNvPr id="3" name="TextBox 2">
            <a:extLst>
              <a:ext uri="{FF2B5EF4-FFF2-40B4-BE49-F238E27FC236}">
                <a16:creationId xmlns:a16="http://schemas.microsoft.com/office/drawing/2014/main" id="{D57FB5B6-E44A-442C-8672-5652793D3C5A}"/>
              </a:ext>
            </a:extLst>
          </p:cNvPr>
          <p:cNvSpPr txBox="1"/>
          <p:nvPr/>
        </p:nvSpPr>
        <p:spPr>
          <a:xfrm>
            <a:off x="1866900" y="6400800"/>
            <a:ext cx="8356600" cy="276999"/>
          </a:xfrm>
          <a:prstGeom prst="rect">
            <a:avLst/>
          </a:prstGeom>
          <a:noFill/>
        </p:spPr>
        <p:txBody>
          <a:bodyPr wrap="square" rtlCol="0">
            <a:spAutoFit/>
          </a:bodyPr>
          <a:lstStyle/>
          <a:p>
            <a:r>
              <a:rPr lang="en-US" sz="1200" dirty="0"/>
              <a:t>* indicates the number is likely rounded upward</a:t>
            </a:r>
          </a:p>
        </p:txBody>
      </p:sp>
    </p:spTree>
    <p:extLst>
      <p:ext uri="{BB962C8B-B14F-4D97-AF65-F5344CB8AC3E}">
        <p14:creationId xmlns:p14="http://schemas.microsoft.com/office/powerpoint/2010/main" val="3781221097"/>
      </p:ext>
    </p:extLst>
  </p:cSld>
  <p:clrMapOvr>
    <a:masterClrMapping/>
  </p:clrMapOvr>
  <mc:AlternateContent xmlns:mc="http://schemas.openxmlformats.org/markup-compatibility/2006" xmlns:p14="http://schemas.microsoft.com/office/powerpoint/2010/main">
    <mc:Choice Requires="p14">
      <p:transition spd="med" p14:dur="65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69AAAD1-5AC7-AE44-BA4E-B4EAFDC384D9}"/>
              </a:ext>
            </a:extLst>
          </p:cNvPr>
          <p:cNvSpPr txBox="1"/>
          <p:nvPr/>
        </p:nvSpPr>
        <p:spPr>
          <a:xfrm>
            <a:off x="762000" y="1025611"/>
            <a:ext cx="10668000" cy="5746873"/>
          </a:xfrm>
          <a:prstGeom prst="rect">
            <a:avLst/>
          </a:prstGeom>
          <a:noFill/>
        </p:spPr>
        <p:txBody>
          <a:bodyPr wrap="square" lIns="0" tIns="0" rIns="91440" bIns="0" rtlCol="0" anchor="t">
            <a:noAutofit/>
          </a:bodyPr>
          <a:lstStyle/>
          <a:p>
            <a:pPr>
              <a:spcBef>
                <a:spcPts val="0"/>
              </a:spcBef>
              <a:spcAft>
                <a:spcPts val="0"/>
              </a:spcAft>
              <a:defRPr/>
            </a:pPr>
            <a:endParaRPr lang="en-US" dirty="0">
              <a:solidFill>
                <a:srgbClr val="626669"/>
              </a:solidFill>
              <a:latin typeface="Arial"/>
              <a:ea typeface="Calibri" panose="020F0502020204030204" pitchFamily="34" charset="0"/>
              <a:cs typeface="Times New Roman"/>
            </a:endParaRPr>
          </a:p>
          <a:p>
            <a:pPr marL="457200" indent="-457200">
              <a:spcBef>
                <a:spcPts val="0"/>
              </a:spcBef>
              <a:spcAft>
                <a:spcPts val="0"/>
              </a:spcAft>
              <a:buFont typeface="Arial"/>
              <a:buChar char="•"/>
              <a:defRPr/>
            </a:pPr>
            <a:r>
              <a:rPr lang="en-US" sz="2800" dirty="0">
                <a:solidFill>
                  <a:srgbClr val="626669"/>
                </a:solidFill>
                <a:latin typeface="Arial"/>
                <a:ea typeface="Calibri" panose="020F0502020204030204" pitchFamily="34" charset="0"/>
                <a:cs typeface="Times New Roman"/>
              </a:rPr>
              <a:t>The Budget Act of 2021 provided the following COLAs:</a:t>
            </a:r>
          </a:p>
          <a:p>
            <a:pPr>
              <a:spcBef>
                <a:spcPts val="0"/>
              </a:spcBef>
              <a:spcAft>
                <a:spcPts val="0"/>
              </a:spcAft>
              <a:defRPr/>
            </a:pPr>
            <a:r>
              <a:rPr lang="en-US" sz="2800" dirty="0">
                <a:solidFill>
                  <a:srgbClr val="626669"/>
                </a:solidFill>
                <a:latin typeface="Arial"/>
                <a:ea typeface="Calibri" panose="020F0502020204030204" pitchFamily="34" charset="0"/>
                <a:cs typeface="Times New Roman"/>
              </a:rPr>
              <a:t>		LCFF: 5.07%</a:t>
            </a:r>
          </a:p>
          <a:p>
            <a:pPr>
              <a:spcBef>
                <a:spcPts val="0"/>
              </a:spcBef>
              <a:spcAft>
                <a:spcPts val="0"/>
              </a:spcAft>
              <a:defRPr/>
            </a:pPr>
            <a:r>
              <a:rPr lang="en-US" sz="2800" dirty="0">
                <a:solidFill>
                  <a:srgbClr val="626669"/>
                </a:solidFill>
                <a:latin typeface="Arial"/>
                <a:ea typeface="Calibri" panose="020F0502020204030204" pitchFamily="34" charset="0"/>
                <a:cs typeface="Times New Roman"/>
              </a:rPr>
              <a:t>		Special Education: 4.05%</a:t>
            </a:r>
          </a:p>
          <a:p>
            <a:pPr>
              <a:spcBef>
                <a:spcPts val="0"/>
              </a:spcBef>
              <a:spcAft>
                <a:spcPts val="0"/>
              </a:spcAft>
              <a:defRPr/>
            </a:pPr>
            <a:r>
              <a:rPr lang="en-US" sz="2800" dirty="0">
                <a:solidFill>
                  <a:srgbClr val="626669"/>
                </a:solidFill>
                <a:latin typeface="Arial"/>
                <a:ea typeface="Calibri" panose="020F0502020204030204" pitchFamily="34" charset="0"/>
                <a:cs typeface="Times New Roman"/>
              </a:rPr>
              <a:t>		Cateogorical Programs: 1.7%</a:t>
            </a:r>
          </a:p>
          <a:p>
            <a:pPr marL="914400" lvl="1" indent="-457200">
              <a:spcBef>
                <a:spcPts val="0"/>
              </a:spcBef>
              <a:spcAft>
                <a:spcPts val="0"/>
              </a:spcAft>
              <a:buFont typeface="Arial"/>
              <a:buChar char="•"/>
              <a:defRPr/>
            </a:pPr>
            <a:endParaRPr lang="en-US" sz="2800" b="1" dirty="0">
              <a:solidFill>
                <a:srgbClr val="626669"/>
              </a:solidFill>
              <a:latin typeface="Arial"/>
              <a:ea typeface="Calibri" panose="020F0502020204030204" pitchFamily="34" charset="0"/>
              <a:cs typeface="Times New Roman" panose="02020603050405020304" pitchFamily="18" charset="0"/>
            </a:endParaRPr>
          </a:p>
          <a:p>
            <a:pPr marL="914400" lvl="1" indent="-457200">
              <a:spcBef>
                <a:spcPts val="0"/>
              </a:spcBef>
              <a:spcAft>
                <a:spcPts val="0"/>
              </a:spcAft>
              <a:buFont typeface="Arial"/>
              <a:buChar char="•"/>
              <a:defRPr/>
            </a:pPr>
            <a:r>
              <a:rPr lang="en-US" sz="2800" dirty="0">
                <a:solidFill>
                  <a:srgbClr val="626669"/>
                </a:solidFill>
                <a:latin typeface="Arial"/>
                <a:ea typeface="Calibri" panose="020F0502020204030204" pitchFamily="34" charset="0"/>
                <a:cs typeface="Times New Roman" panose="02020603050405020304" pitchFamily="18" charset="0"/>
              </a:rPr>
              <a:t>The Governor’s Budget provides 5.33% COLA for all programs</a:t>
            </a:r>
          </a:p>
          <a:p>
            <a:pPr>
              <a:spcBef>
                <a:spcPts val="0"/>
              </a:spcBef>
              <a:spcAft>
                <a:spcPts val="0"/>
              </a:spcAft>
              <a:defRPr/>
            </a:pPr>
            <a:endParaRPr lang="en-US" sz="2800" b="1" dirty="0">
              <a:solidFill>
                <a:srgbClr val="626669"/>
              </a:solidFill>
              <a:latin typeface="Arial"/>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790CE8DC-D438-9940-BC94-405D5E56E376}"/>
              </a:ext>
            </a:extLst>
          </p:cNvPr>
          <p:cNvSpPr txBox="1"/>
          <p:nvPr/>
        </p:nvSpPr>
        <p:spPr>
          <a:xfrm>
            <a:off x="762000" y="-17830"/>
            <a:ext cx="10668000" cy="944588"/>
          </a:xfrm>
          <a:prstGeom prst="rect">
            <a:avLst/>
          </a:prstGeom>
          <a:noFill/>
        </p:spPr>
        <p:txBody>
          <a:bodyPr wrap="square" lIns="0" tIns="594360" rIns="0" bIns="45720" rtlCol="0" anchor="t">
            <a:noAutofit/>
          </a:bodyPr>
          <a:lstStyle/>
          <a:p>
            <a:pPr algn="ctr">
              <a:lnSpc>
                <a:spcPts val="3500"/>
              </a:lnSpc>
              <a:defRPr/>
            </a:pPr>
            <a:r>
              <a:rPr lang="en-US" sz="3500" b="1" dirty="0">
                <a:solidFill>
                  <a:srgbClr val="004976"/>
                </a:solidFill>
                <a:latin typeface="Arial"/>
                <a:ea typeface="ＭＳ Ｐゴシック"/>
                <a:cs typeface="Arial"/>
              </a:rPr>
              <a:t>Cost of Living Adjustment (COLA)</a:t>
            </a:r>
            <a:endParaRPr lang="en-US" sz="3500" b="1" i="0" u="none" strike="noStrike" kern="1200" cap="none" spc="0" normalizeH="0" baseline="0" noProof="0" dirty="0">
              <a:ln>
                <a:noFill/>
              </a:ln>
              <a:solidFill>
                <a:srgbClr val="06557E"/>
              </a:solidFill>
              <a:effectLst/>
              <a:uLnTx/>
              <a:uFillTx/>
              <a:cs typeface="Arial" panose="020B0604020202020204" pitchFamily="34" charset="0"/>
            </a:endParaRPr>
          </a:p>
        </p:txBody>
      </p:sp>
    </p:spTree>
    <p:extLst>
      <p:ext uri="{BB962C8B-B14F-4D97-AF65-F5344CB8AC3E}">
        <p14:creationId xmlns:p14="http://schemas.microsoft.com/office/powerpoint/2010/main" val="1957684061"/>
      </p:ext>
    </p:extLst>
  </p:cSld>
  <p:clrMapOvr>
    <a:masterClrMapping/>
  </p:clrMapOvr>
  <mc:AlternateContent xmlns:mc="http://schemas.openxmlformats.org/markup-compatibility/2006" xmlns:p14="http://schemas.microsoft.com/office/powerpoint/2010/main">
    <mc:Choice Requires="p14">
      <p:transition spd="med" p14:dur="65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69AAAD1-5AC7-AE44-BA4E-B4EAFDC384D9}"/>
              </a:ext>
            </a:extLst>
          </p:cNvPr>
          <p:cNvSpPr txBox="1"/>
          <p:nvPr/>
        </p:nvSpPr>
        <p:spPr>
          <a:xfrm>
            <a:off x="272910" y="1739900"/>
            <a:ext cx="11157857" cy="5120820"/>
          </a:xfrm>
          <a:prstGeom prst="rect">
            <a:avLst/>
          </a:prstGeom>
          <a:noFill/>
        </p:spPr>
        <p:txBody>
          <a:bodyPr wrap="square" lIns="0" tIns="0" rIns="91440" bIns="0" rtlCol="0" anchor="t">
            <a:noAutofit/>
          </a:bodyPr>
          <a:lstStyle/>
          <a:p>
            <a:pPr marL="457200" indent="-457200">
              <a:spcBef>
                <a:spcPts val="0"/>
              </a:spcBef>
              <a:spcAft>
                <a:spcPts val="0"/>
              </a:spcAft>
              <a:buFont typeface="Arial"/>
              <a:buChar char="•"/>
              <a:defRPr/>
            </a:pPr>
            <a:r>
              <a:rPr lang="en-US" sz="2000" dirty="0">
                <a:latin typeface="Arial"/>
                <a:ea typeface="ＭＳ Ｐゴシック"/>
                <a:cs typeface="Arial"/>
              </a:rPr>
              <a:t>However, increased capital gains revenues since Budget Act and the Governor's January Budget requires additional deposits in 2020-21 and 2021-22 in the May Revision:</a:t>
            </a:r>
          </a:p>
          <a:p>
            <a:pPr marL="457200" indent="-457200">
              <a:spcBef>
                <a:spcPts val="0"/>
              </a:spcBef>
              <a:spcAft>
                <a:spcPts val="0"/>
              </a:spcAft>
              <a:buFont typeface="Arial"/>
              <a:buChar char="•"/>
              <a:defRPr/>
            </a:pPr>
            <a:endParaRPr lang="en-US" sz="2800" dirty="0">
              <a:latin typeface="Arial"/>
              <a:ea typeface="ＭＳ Ｐゴシック"/>
              <a:cs typeface="Arial"/>
            </a:endParaRPr>
          </a:p>
          <a:p>
            <a:pPr marL="457200" indent="-457200">
              <a:spcBef>
                <a:spcPts val="0"/>
              </a:spcBef>
              <a:spcAft>
                <a:spcPts val="0"/>
              </a:spcAft>
              <a:buFont typeface="Arial"/>
              <a:buChar char="•"/>
              <a:defRPr/>
            </a:pPr>
            <a:endParaRPr lang="en-US" sz="2800" dirty="0">
              <a:latin typeface="Arial"/>
              <a:ea typeface="ＭＳ Ｐゴシック"/>
              <a:cs typeface="Arial"/>
            </a:endParaRPr>
          </a:p>
          <a:p>
            <a:pPr marL="457200" lvl="1">
              <a:spcBef>
                <a:spcPts val="0"/>
              </a:spcBef>
              <a:spcAft>
                <a:spcPts val="0"/>
              </a:spcAft>
              <a:defRPr/>
            </a:pPr>
            <a:endParaRPr lang="en-US" sz="2800" dirty="0">
              <a:latin typeface="Arial"/>
              <a:ea typeface="ＭＳ Ｐゴシック"/>
              <a:cs typeface="Arial"/>
            </a:endParaRPr>
          </a:p>
          <a:p>
            <a:pPr lvl="1">
              <a:spcBef>
                <a:spcPts val="0"/>
              </a:spcBef>
              <a:spcAft>
                <a:spcPts val="0"/>
              </a:spcAft>
              <a:defRPr/>
            </a:pPr>
            <a:endParaRPr lang="en-US" sz="2800" dirty="0">
              <a:latin typeface="Arial"/>
              <a:ea typeface="ＭＳ Ｐゴシック"/>
              <a:cs typeface="Arial"/>
            </a:endParaRPr>
          </a:p>
          <a:p>
            <a:pPr lvl="1">
              <a:spcBef>
                <a:spcPts val="0"/>
              </a:spcBef>
              <a:spcAft>
                <a:spcPts val="0"/>
              </a:spcAft>
              <a:defRPr/>
            </a:pPr>
            <a:endParaRPr lang="en-US" sz="2800" dirty="0">
              <a:cs typeface="Arial"/>
            </a:endParaRPr>
          </a:p>
          <a:p>
            <a:pPr>
              <a:spcBef>
                <a:spcPts val="0"/>
              </a:spcBef>
              <a:spcAft>
                <a:spcPts val="0"/>
              </a:spcAft>
              <a:defRPr/>
            </a:pPr>
            <a:endParaRPr lang="en-US" dirty="0">
              <a:cs typeface="Times New Roman"/>
            </a:endParaRPr>
          </a:p>
          <a:p>
            <a:pPr>
              <a:spcBef>
                <a:spcPts val="0"/>
              </a:spcBef>
              <a:spcAft>
                <a:spcPts val="0"/>
              </a:spcAft>
              <a:defRPr/>
            </a:pPr>
            <a:endParaRPr lang="en-US" sz="1600" b="1" dirty="0">
              <a:solidFill>
                <a:srgbClr val="626669"/>
              </a:solidFill>
              <a:latin typeface="Arial"/>
              <a:ea typeface="Calibri" panose="020F0502020204030204" pitchFamily="34" charset="0"/>
              <a:cs typeface="Times New Roman"/>
            </a:endParaRPr>
          </a:p>
          <a:p>
            <a:pPr>
              <a:spcBef>
                <a:spcPts val="0"/>
              </a:spcBef>
              <a:spcAft>
                <a:spcPts val="0"/>
              </a:spcAft>
              <a:defRPr/>
            </a:pPr>
            <a:endParaRPr lang="en-US" b="1" dirty="0">
              <a:solidFill>
                <a:srgbClr val="626669"/>
              </a:solidFill>
              <a:latin typeface="Arial"/>
              <a:ea typeface="Calibri" panose="020F0502020204030204" pitchFamily="34" charset="0"/>
              <a:cs typeface="Times New Roman"/>
            </a:endParaRPr>
          </a:p>
          <a:p>
            <a:pPr>
              <a:spcBef>
                <a:spcPts val="0"/>
              </a:spcBef>
              <a:spcAft>
                <a:spcPts val="0"/>
              </a:spcAft>
              <a:defRPr/>
            </a:pPr>
            <a:r>
              <a:rPr lang="en-US" b="1" dirty="0">
                <a:solidFill>
                  <a:srgbClr val="626669"/>
                </a:solidFill>
                <a:latin typeface="Arial"/>
                <a:ea typeface="Calibri" panose="020F0502020204030204" pitchFamily="34" charset="0"/>
                <a:cs typeface="Times New Roman"/>
              </a:rPr>
              <a:t>School district reserve caps triggered in 2022-23.</a:t>
            </a:r>
            <a:endParaRPr lang="en-US" dirty="0"/>
          </a:p>
          <a:p>
            <a:pPr marL="285750" indent="-285750">
              <a:buFont typeface="Arial"/>
              <a:buChar char="•"/>
              <a:defRPr/>
            </a:pPr>
            <a:r>
              <a:rPr lang="en-US" dirty="0">
                <a:latin typeface="Arial"/>
                <a:ea typeface="ＭＳ Ｐゴシック"/>
                <a:cs typeface="Arial"/>
              </a:rPr>
              <a:t>Local reserve cap triggered when PSSSA balance is at least 3% of the K-12 share of Prop 98 </a:t>
            </a:r>
            <a:endParaRPr lang="en-US" dirty="0">
              <a:ea typeface="ＭＳ Ｐゴシック"/>
              <a:cs typeface="Arial"/>
            </a:endParaRPr>
          </a:p>
          <a:p>
            <a:pPr marL="285750" indent="-285750">
              <a:buFont typeface="Arial"/>
              <a:buChar char="•"/>
              <a:defRPr/>
            </a:pPr>
            <a:r>
              <a:rPr lang="en-US" dirty="0">
                <a:latin typeface="Arial"/>
                <a:ea typeface="ＭＳ Ｐゴシック"/>
                <a:cs typeface="Arial"/>
              </a:rPr>
              <a:t>Medium and large districts will generally need to limit their reserves to no more than 10% of annual expenditures – applies only to assigned and unassigned funds</a:t>
            </a:r>
            <a:endParaRPr lang="en-US" dirty="0">
              <a:ea typeface="ＭＳ Ｐゴシック"/>
              <a:cs typeface="Arial"/>
            </a:endParaRPr>
          </a:p>
          <a:p>
            <a:pPr marL="285750" indent="-285750">
              <a:buFont typeface="Arial"/>
              <a:buChar char="•"/>
              <a:defRPr/>
            </a:pPr>
            <a:r>
              <a:rPr lang="en-US" dirty="0">
                <a:latin typeface="Arial"/>
                <a:ea typeface="ＭＳ Ｐゴシック"/>
                <a:cs typeface="Arial"/>
              </a:rPr>
              <a:t>Small and basic aid districts are exempt</a:t>
            </a:r>
            <a:endParaRPr lang="en-US" dirty="0">
              <a:ea typeface="ＭＳ Ｐゴシック"/>
              <a:cs typeface="Arial" panose="020B0604020202020204" pitchFamily="34" charset="0"/>
            </a:endParaRPr>
          </a:p>
          <a:p>
            <a:pPr marL="457200" indent="-457200">
              <a:spcBef>
                <a:spcPts val="0"/>
              </a:spcBef>
              <a:spcAft>
                <a:spcPts val="0"/>
              </a:spcAft>
              <a:buFont typeface="Arial"/>
              <a:buChar char="•"/>
              <a:defRPr/>
            </a:pPr>
            <a:endParaRPr lang="en-US" sz="2800" b="1" dirty="0">
              <a:solidFill>
                <a:srgbClr val="626669"/>
              </a:solidFill>
              <a:latin typeface="Arial"/>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790CE8DC-D438-9940-BC94-405D5E56E376}"/>
              </a:ext>
            </a:extLst>
          </p:cNvPr>
          <p:cNvSpPr txBox="1"/>
          <p:nvPr/>
        </p:nvSpPr>
        <p:spPr>
          <a:xfrm>
            <a:off x="762000" y="-17831"/>
            <a:ext cx="10668000" cy="1026367"/>
          </a:xfrm>
          <a:prstGeom prst="rect">
            <a:avLst/>
          </a:prstGeom>
          <a:noFill/>
        </p:spPr>
        <p:txBody>
          <a:bodyPr wrap="square" lIns="0" tIns="594360" rIns="0" bIns="45720" rtlCol="0" anchor="t">
            <a:noAutofit/>
          </a:bodyPr>
          <a:lstStyle/>
          <a:p>
            <a:pPr algn="ctr">
              <a:lnSpc>
                <a:spcPts val="3500"/>
              </a:lnSpc>
              <a:defRPr/>
            </a:pPr>
            <a:r>
              <a:rPr lang="en-US" sz="3500" b="1" dirty="0">
                <a:solidFill>
                  <a:srgbClr val="004976"/>
                </a:solidFill>
                <a:latin typeface="Arial"/>
                <a:ea typeface="ＭＳ Ｐゴシック"/>
                <a:cs typeface="Arial"/>
              </a:rPr>
              <a:t>Public School System Stabilization Account – Prop 98 Reserve</a:t>
            </a:r>
            <a:endParaRPr lang="en-US" sz="3500" b="1" i="0" u="none" strike="noStrike" kern="1200" cap="none" spc="0" normalizeH="0" baseline="0" noProof="0" dirty="0">
              <a:ln>
                <a:noFill/>
              </a:ln>
              <a:solidFill>
                <a:srgbClr val="06557E"/>
              </a:solidFill>
              <a:effectLst/>
              <a:uLnTx/>
              <a:uFillTx/>
              <a:cs typeface="Arial" panose="020B0604020202020204" pitchFamily="34" charset="0"/>
            </a:endParaRPr>
          </a:p>
        </p:txBody>
      </p:sp>
      <p:graphicFrame>
        <p:nvGraphicFramePr>
          <p:cNvPr id="2" name="Table 2">
            <a:extLst>
              <a:ext uri="{FF2B5EF4-FFF2-40B4-BE49-F238E27FC236}">
                <a16:creationId xmlns:a16="http://schemas.microsoft.com/office/drawing/2014/main" id="{4CE17074-0C0D-4A85-9C27-110549D88F41}"/>
              </a:ext>
            </a:extLst>
          </p:cNvPr>
          <p:cNvGraphicFramePr>
            <a:graphicFrameLocks noGrp="1"/>
          </p:cNvGraphicFramePr>
          <p:nvPr>
            <p:extLst>
              <p:ext uri="{D42A27DB-BD31-4B8C-83A1-F6EECF244321}">
                <p14:modId xmlns:p14="http://schemas.microsoft.com/office/powerpoint/2010/main" val="2148952371"/>
              </p:ext>
            </p:extLst>
          </p:nvPr>
        </p:nvGraphicFramePr>
        <p:xfrm>
          <a:off x="1608364" y="2458357"/>
          <a:ext cx="8139585" cy="2665734"/>
        </p:xfrm>
        <a:graphic>
          <a:graphicData uri="http://schemas.openxmlformats.org/drawingml/2006/table">
            <a:tbl>
              <a:tblPr firstRow="1" bandRow="1">
                <a:tableStyleId>{5C22544A-7EE6-4342-B048-85BDC9FD1C3A}</a:tableStyleId>
              </a:tblPr>
              <a:tblGrid>
                <a:gridCol w="2018571">
                  <a:extLst>
                    <a:ext uri="{9D8B030D-6E8A-4147-A177-3AD203B41FA5}">
                      <a16:colId xmlns:a16="http://schemas.microsoft.com/office/drawing/2014/main" val="1616321374"/>
                    </a:ext>
                  </a:extLst>
                </a:gridCol>
                <a:gridCol w="2040338">
                  <a:extLst>
                    <a:ext uri="{9D8B030D-6E8A-4147-A177-3AD203B41FA5}">
                      <a16:colId xmlns:a16="http://schemas.microsoft.com/office/drawing/2014/main" val="3164325528"/>
                    </a:ext>
                  </a:extLst>
                </a:gridCol>
                <a:gridCol w="2040338">
                  <a:extLst>
                    <a:ext uri="{9D8B030D-6E8A-4147-A177-3AD203B41FA5}">
                      <a16:colId xmlns:a16="http://schemas.microsoft.com/office/drawing/2014/main" val="1325851544"/>
                    </a:ext>
                  </a:extLst>
                </a:gridCol>
                <a:gridCol w="2040338">
                  <a:extLst>
                    <a:ext uri="{9D8B030D-6E8A-4147-A177-3AD203B41FA5}">
                      <a16:colId xmlns:a16="http://schemas.microsoft.com/office/drawing/2014/main" val="3891819955"/>
                    </a:ext>
                  </a:extLst>
                </a:gridCol>
              </a:tblGrid>
              <a:tr h="595859">
                <a:tc>
                  <a:txBody>
                    <a:bodyPr/>
                    <a:lstStyle/>
                    <a:p>
                      <a:endParaRPr lang="en-US" dirty="0"/>
                    </a:p>
                  </a:txBody>
                  <a:tcPr/>
                </a:tc>
                <a:tc>
                  <a:txBody>
                    <a:bodyPr/>
                    <a:lstStyle/>
                    <a:p>
                      <a:pPr algn="ctr"/>
                      <a:r>
                        <a:rPr lang="en-US" dirty="0"/>
                        <a:t>Budget Act of 2021</a:t>
                      </a:r>
                    </a:p>
                  </a:txBody>
                  <a:tcPr/>
                </a:tc>
                <a:tc>
                  <a:txBody>
                    <a:bodyPr/>
                    <a:lstStyle/>
                    <a:p>
                      <a:pPr algn="ctr"/>
                      <a:r>
                        <a:rPr lang="en-US" dirty="0"/>
                        <a:t>Governor’s Budget</a:t>
                      </a:r>
                    </a:p>
                  </a:txBody>
                  <a:tcPr/>
                </a:tc>
                <a:tc>
                  <a:txBody>
                    <a:bodyPr/>
                    <a:lstStyle/>
                    <a:p>
                      <a:pPr lvl="0" algn="ctr">
                        <a:buNone/>
                      </a:pPr>
                      <a:r>
                        <a:rPr lang="en-US" dirty="0"/>
                        <a:t>Difference</a:t>
                      </a:r>
                    </a:p>
                  </a:txBody>
                  <a:tcPr/>
                </a:tc>
                <a:extLst>
                  <a:ext uri="{0D108BD9-81ED-4DB2-BD59-A6C34878D82A}">
                    <a16:rowId xmlns:a16="http://schemas.microsoft.com/office/drawing/2014/main" val="3144570841"/>
                  </a:ext>
                </a:extLst>
              </a:tr>
              <a:tr h="553298">
                <a:tc>
                  <a:txBody>
                    <a:bodyPr/>
                    <a:lstStyle/>
                    <a:p>
                      <a:r>
                        <a:rPr lang="en-US" dirty="0"/>
                        <a:t>2020-21</a:t>
                      </a:r>
                    </a:p>
                  </a:txBody>
                  <a:tcPr/>
                </a:tc>
                <a:tc>
                  <a:txBody>
                    <a:bodyPr/>
                    <a:lstStyle/>
                    <a:p>
                      <a:pPr algn="ctr"/>
                      <a:r>
                        <a:rPr lang="en-US" dirty="0"/>
                        <a:t>$2 billion</a:t>
                      </a:r>
                    </a:p>
                  </a:txBody>
                  <a:tcPr/>
                </a:tc>
                <a:tc>
                  <a:txBody>
                    <a:bodyPr/>
                    <a:lstStyle/>
                    <a:p>
                      <a:pPr algn="ctr"/>
                      <a:r>
                        <a:rPr lang="en-US" dirty="0"/>
                        <a:t>$3.1</a:t>
                      </a:r>
                    </a:p>
                  </a:txBody>
                  <a:tcPr/>
                </a:tc>
                <a:tc>
                  <a:txBody>
                    <a:bodyPr/>
                    <a:lstStyle/>
                    <a:p>
                      <a:pPr lvl="0" algn="ctr">
                        <a:buNone/>
                      </a:pPr>
                      <a:r>
                        <a:rPr lang="en-US" dirty="0"/>
                        <a:t>+$1.1 billion</a:t>
                      </a:r>
                    </a:p>
                  </a:txBody>
                  <a:tcPr/>
                </a:tc>
                <a:extLst>
                  <a:ext uri="{0D108BD9-81ED-4DB2-BD59-A6C34878D82A}">
                    <a16:rowId xmlns:a16="http://schemas.microsoft.com/office/drawing/2014/main" val="3912591517"/>
                  </a:ext>
                </a:extLst>
              </a:tr>
              <a:tr h="553298">
                <a:tc>
                  <a:txBody>
                    <a:bodyPr/>
                    <a:lstStyle/>
                    <a:p>
                      <a:r>
                        <a:rPr lang="en-US" dirty="0"/>
                        <a:t>2021-22</a:t>
                      </a:r>
                    </a:p>
                  </a:txBody>
                  <a:tcPr/>
                </a:tc>
                <a:tc>
                  <a:txBody>
                    <a:bodyPr/>
                    <a:lstStyle/>
                    <a:p>
                      <a:pPr algn="ctr"/>
                      <a:r>
                        <a:rPr lang="en-US" dirty="0"/>
                        <a:t>$2.6 billion</a:t>
                      </a:r>
                    </a:p>
                  </a:txBody>
                  <a:tcPr/>
                </a:tc>
                <a:tc>
                  <a:txBody>
                    <a:bodyPr/>
                    <a:lstStyle/>
                    <a:p>
                      <a:pPr algn="ctr"/>
                      <a:r>
                        <a:rPr lang="en-US" dirty="0"/>
                        <a:t>$3.6</a:t>
                      </a:r>
                    </a:p>
                  </a:txBody>
                  <a:tcPr/>
                </a:tc>
                <a:tc>
                  <a:txBody>
                    <a:bodyPr/>
                    <a:lstStyle/>
                    <a:p>
                      <a:pPr lvl="0" algn="ctr">
                        <a:buNone/>
                      </a:pPr>
                      <a:r>
                        <a:rPr lang="en-US" dirty="0"/>
                        <a:t>+$1 billion</a:t>
                      </a:r>
                    </a:p>
                  </a:txBody>
                  <a:tcPr/>
                </a:tc>
                <a:extLst>
                  <a:ext uri="{0D108BD9-81ED-4DB2-BD59-A6C34878D82A}">
                    <a16:rowId xmlns:a16="http://schemas.microsoft.com/office/drawing/2014/main" val="1633292147"/>
                  </a:ext>
                </a:extLst>
              </a:tr>
              <a:tr h="553298">
                <a:tc>
                  <a:txBody>
                    <a:bodyPr/>
                    <a:lstStyle/>
                    <a:p>
                      <a:r>
                        <a:rPr lang="en-US" dirty="0"/>
                        <a:t>2022-23</a:t>
                      </a:r>
                    </a:p>
                  </a:txBody>
                  <a:tcPr/>
                </a:tc>
                <a:tc>
                  <a:txBody>
                    <a:bodyPr/>
                    <a:lstStyle/>
                    <a:p>
                      <a:pPr algn="ctr"/>
                      <a:r>
                        <a:rPr lang="en-US" dirty="0"/>
                        <a:t>-</a:t>
                      </a:r>
                    </a:p>
                  </a:txBody>
                  <a:tcPr/>
                </a:tc>
                <a:tc>
                  <a:txBody>
                    <a:bodyPr/>
                    <a:lstStyle/>
                    <a:p>
                      <a:pPr algn="ctr"/>
                      <a:r>
                        <a:rPr lang="en-US" dirty="0"/>
                        <a:t>$3.1</a:t>
                      </a:r>
                    </a:p>
                  </a:txBody>
                  <a:tcPr/>
                </a:tc>
                <a:tc>
                  <a:txBody>
                    <a:bodyPr/>
                    <a:lstStyle/>
                    <a:p>
                      <a:pPr lvl="0" algn="ctr">
                        <a:buNone/>
                      </a:pPr>
                      <a:r>
                        <a:rPr lang="en-US" dirty="0"/>
                        <a:t>-</a:t>
                      </a:r>
                    </a:p>
                  </a:txBody>
                  <a:tcPr/>
                </a:tc>
                <a:extLst>
                  <a:ext uri="{0D108BD9-81ED-4DB2-BD59-A6C34878D82A}">
                    <a16:rowId xmlns:a16="http://schemas.microsoft.com/office/drawing/2014/main" val="1493882621"/>
                  </a:ext>
                </a:extLst>
              </a:tr>
              <a:tr h="340491">
                <a:tc>
                  <a:txBody>
                    <a:bodyPr/>
                    <a:lstStyle/>
                    <a:p>
                      <a:pPr lvl="0" algn="r">
                        <a:buNone/>
                      </a:pPr>
                      <a:r>
                        <a:rPr lang="en-US" dirty="0"/>
                        <a:t>TOTAL</a:t>
                      </a:r>
                    </a:p>
                  </a:txBody>
                  <a:tcPr/>
                </a:tc>
                <a:tc>
                  <a:txBody>
                    <a:bodyPr/>
                    <a:lstStyle/>
                    <a:p>
                      <a:pPr lvl="0" algn="ctr">
                        <a:buNone/>
                      </a:pPr>
                      <a:r>
                        <a:rPr lang="en-US" dirty="0"/>
                        <a:t>$4.6 billion</a:t>
                      </a:r>
                    </a:p>
                  </a:txBody>
                  <a:tcPr/>
                </a:tc>
                <a:tc>
                  <a:txBody>
                    <a:bodyPr/>
                    <a:lstStyle/>
                    <a:p>
                      <a:pPr lvl="0" algn="ctr">
                        <a:buNone/>
                      </a:pPr>
                      <a:r>
                        <a:rPr lang="en-US" dirty="0"/>
                        <a:t>$9.7 billion</a:t>
                      </a:r>
                    </a:p>
                  </a:txBody>
                  <a:tcPr/>
                </a:tc>
                <a:tc>
                  <a:txBody>
                    <a:bodyPr/>
                    <a:lstStyle/>
                    <a:p>
                      <a:pPr lvl="0" algn="ctr">
                        <a:buNone/>
                      </a:pPr>
                      <a:endParaRPr lang="en-US" dirty="0"/>
                    </a:p>
                  </a:txBody>
                  <a:tcPr/>
                </a:tc>
                <a:extLst>
                  <a:ext uri="{0D108BD9-81ED-4DB2-BD59-A6C34878D82A}">
                    <a16:rowId xmlns:a16="http://schemas.microsoft.com/office/drawing/2014/main" val="2478231969"/>
                  </a:ext>
                </a:extLst>
              </a:tr>
            </a:tbl>
          </a:graphicData>
        </a:graphic>
      </p:graphicFrame>
    </p:spTree>
    <p:extLst>
      <p:ext uri="{BB962C8B-B14F-4D97-AF65-F5344CB8AC3E}">
        <p14:creationId xmlns:p14="http://schemas.microsoft.com/office/powerpoint/2010/main" val="1006841544"/>
      </p:ext>
    </p:extLst>
  </p:cSld>
  <p:clrMapOvr>
    <a:masterClrMapping/>
  </p:clrMapOvr>
  <mc:AlternateContent xmlns:mc="http://schemas.openxmlformats.org/markup-compatibility/2006" xmlns:p14="http://schemas.microsoft.com/office/powerpoint/2010/main">
    <mc:Choice Requires="p14">
      <p:transition spd="med" p14:dur="65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69AAAD1-5AC7-AE44-BA4E-B4EAFDC384D9}"/>
              </a:ext>
            </a:extLst>
          </p:cNvPr>
          <p:cNvSpPr txBox="1"/>
          <p:nvPr/>
        </p:nvSpPr>
        <p:spPr>
          <a:xfrm>
            <a:off x="762000" y="993954"/>
            <a:ext cx="10668000" cy="5648146"/>
          </a:xfrm>
          <a:prstGeom prst="rect">
            <a:avLst/>
          </a:prstGeom>
          <a:noFill/>
        </p:spPr>
        <p:txBody>
          <a:bodyPr wrap="square" lIns="0" tIns="0" rIns="91440" bIns="0" rtlCol="0" anchor="t">
            <a:noAutofit/>
          </a:bodyPr>
          <a:lstStyle/>
          <a:p>
            <a:pPr>
              <a:spcBef>
                <a:spcPts val="0"/>
              </a:spcBef>
              <a:spcAft>
                <a:spcPts val="0"/>
              </a:spcAft>
              <a:defRPr/>
            </a:pPr>
            <a:endParaRPr lang="en-US" sz="2000" b="1" dirty="0">
              <a:cs typeface="Times New Roman"/>
            </a:endParaRPr>
          </a:p>
          <a:p>
            <a:pPr marL="457200" indent="-457200">
              <a:spcBef>
                <a:spcPts val="0"/>
              </a:spcBef>
              <a:spcAft>
                <a:spcPts val="0"/>
              </a:spcAft>
              <a:buFont typeface="Arial"/>
              <a:buChar char="•"/>
              <a:defRPr/>
            </a:pPr>
            <a:r>
              <a:rPr lang="en-US" sz="2400" dirty="0">
                <a:latin typeface="Arial"/>
                <a:ea typeface="ＭＳ Ｐゴシック"/>
                <a:cs typeface="Arial"/>
              </a:rPr>
              <a:t>Excess revenues above the State Appropriations Limit (Gann Limit) in 2020-21 and 2021-22 creates a Constitutional obligation for the state to make a one-time payment to K-14 schools, supplemental to the Proposition 98 Guarantee funding level, and allocated based on K-12 average daily attendance.</a:t>
            </a:r>
          </a:p>
          <a:p>
            <a:pPr marL="457200" indent="-457200">
              <a:spcBef>
                <a:spcPts val="0"/>
              </a:spcBef>
              <a:spcAft>
                <a:spcPts val="0"/>
              </a:spcAft>
              <a:buFont typeface="Arial"/>
              <a:buChar char="•"/>
              <a:defRPr/>
            </a:pPr>
            <a:endParaRPr lang="en-US" sz="2400" dirty="0">
              <a:latin typeface="Arial"/>
              <a:ea typeface="ＭＳ Ｐゴシック"/>
              <a:cs typeface="Arial"/>
            </a:endParaRPr>
          </a:p>
          <a:p>
            <a:pPr marL="457200" indent="-457200">
              <a:spcBef>
                <a:spcPts val="0"/>
              </a:spcBef>
              <a:spcAft>
                <a:spcPts val="0"/>
              </a:spcAft>
              <a:buFont typeface="Arial"/>
              <a:buChar char="•"/>
              <a:defRPr/>
            </a:pPr>
            <a:r>
              <a:rPr lang="en-US" sz="2400" dirty="0">
                <a:latin typeface="Arial"/>
                <a:ea typeface="ＭＳ Ｐゴシック"/>
                <a:cs typeface="Arial"/>
              </a:rPr>
              <a:t>Last year an estimated </a:t>
            </a:r>
            <a:r>
              <a:rPr lang="en-US" sz="2400" b="1" dirty="0">
                <a:latin typeface="Arial"/>
                <a:ea typeface="ＭＳ Ｐゴシック"/>
                <a:cs typeface="Arial"/>
              </a:rPr>
              <a:t>$8.1 billion could have been </a:t>
            </a:r>
            <a:r>
              <a:rPr lang="en-US" sz="2400" dirty="0">
                <a:latin typeface="Arial"/>
                <a:ea typeface="ＭＳ Ｐゴシック"/>
                <a:cs typeface="Arial"/>
              </a:rPr>
              <a:t>provided to K-14 schools in the 2022-23 fiscal year. However, the Governor and the Legislature chose to spend these funds differently (refunds to eligible taxpayers and infrastructure). </a:t>
            </a:r>
          </a:p>
          <a:p>
            <a:pPr marL="457200" indent="-457200">
              <a:spcBef>
                <a:spcPts val="0"/>
              </a:spcBef>
              <a:spcAft>
                <a:spcPts val="0"/>
              </a:spcAft>
              <a:buFont typeface="Arial"/>
              <a:buChar char="•"/>
              <a:defRPr/>
            </a:pPr>
            <a:endParaRPr lang="en-US" sz="2400" dirty="0">
              <a:solidFill>
                <a:srgbClr val="626669"/>
              </a:solidFill>
              <a:latin typeface="Arial"/>
              <a:ea typeface="ＭＳ Ｐゴシック"/>
              <a:cs typeface="Arial"/>
            </a:endParaRPr>
          </a:p>
          <a:p>
            <a:pPr marL="457200" indent="-457200">
              <a:spcBef>
                <a:spcPts val="0"/>
              </a:spcBef>
              <a:spcAft>
                <a:spcPts val="0"/>
              </a:spcAft>
              <a:buFont typeface="Arial"/>
              <a:buChar char="•"/>
              <a:defRPr/>
            </a:pPr>
            <a:r>
              <a:rPr lang="en-US" sz="2400" dirty="0">
                <a:solidFill>
                  <a:srgbClr val="626669"/>
                </a:solidFill>
                <a:latin typeface="Arial"/>
                <a:ea typeface="ＭＳ Ｐゴシック"/>
                <a:cs typeface="Arial"/>
              </a:rPr>
              <a:t>Despite liquidating the surplus, an estimated </a:t>
            </a:r>
            <a:r>
              <a:rPr lang="en-US" sz="2400" b="1" dirty="0">
                <a:solidFill>
                  <a:srgbClr val="626669"/>
                </a:solidFill>
                <a:latin typeface="Arial"/>
                <a:ea typeface="ＭＳ Ｐゴシック"/>
                <a:cs typeface="Arial"/>
              </a:rPr>
              <a:t>$2.6 billion </a:t>
            </a:r>
            <a:r>
              <a:rPr lang="en-US" sz="2400" dirty="0">
                <a:solidFill>
                  <a:srgbClr val="626669"/>
                </a:solidFill>
                <a:latin typeface="Arial"/>
                <a:ea typeface="ＭＳ Ｐゴシック"/>
                <a:cs typeface="Arial"/>
              </a:rPr>
              <a:t>may be available; half of which could go to K-14. How to spend it will be determined through the budget process.</a:t>
            </a:r>
          </a:p>
          <a:p>
            <a:pPr>
              <a:spcBef>
                <a:spcPts val="0"/>
              </a:spcBef>
              <a:spcAft>
                <a:spcPts val="0"/>
              </a:spcAft>
              <a:defRPr/>
            </a:pPr>
            <a:endParaRPr lang="en-US" sz="2800" b="1" dirty="0">
              <a:solidFill>
                <a:srgbClr val="626669"/>
              </a:solidFill>
              <a:cs typeface="Times New Roman" panose="02020603050405020304" pitchFamily="18" charset="0"/>
            </a:endParaRPr>
          </a:p>
          <a:p>
            <a:pPr lvl="1">
              <a:spcBef>
                <a:spcPts val="0"/>
              </a:spcBef>
              <a:spcAft>
                <a:spcPts val="0"/>
              </a:spcAft>
              <a:defRPr/>
            </a:pPr>
            <a:endParaRPr lang="en-US" sz="2800" b="1" dirty="0">
              <a:solidFill>
                <a:srgbClr val="626669"/>
              </a:solidFill>
              <a:cs typeface="Times New Roman" panose="02020603050405020304" pitchFamily="18" charset="0"/>
            </a:endParaRPr>
          </a:p>
          <a:p>
            <a:pPr>
              <a:spcBef>
                <a:spcPts val="0"/>
              </a:spcBef>
              <a:spcAft>
                <a:spcPts val="0"/>
              </a:spcAft>
              <a:defRPr/>
            </a:pPr>
            <a:endParaRPr lang="en-US" sz="2800" b="1" dirty="0">
              <a:solidFill>
                <a:srgbClr val="626669"/>
              </a:solidFill>
              <a:cs typeface="Times New Roman" panose="02020603050405020304" pitchFamily="18" charset="0"/>
            </a:endParaRPr>
          </a:p>
        </p:txBody>
      </p:sp>
      <p:sp>
        <p:nvSpPr>
          <p:cNvPr id="4" name="TextBox 3">
            <a:extLst>
              <a:ext uri="{FF2B5EF4-FFF2-40B4-BE49-F238E27FC236}">
                <a16:creationId xmlns:a16="http://schemas.microsoft.com/office/drawing/2014/main" id="{790CE8DC-D438-9940-BC94-405D5E56E376}"/>
              </a:ext>
            </a:extLst>
          </p:cNvPr>
          <p:cNvSpPr txBox="1"/>
          <p:nvPr/>
        </p:nvSpPr>
        <p:spPr>
          <a:xfrm>
            <a:off x="762000" y="-17831"/>
            <a:ext cx="10668000" cy="1026367"/>
          </a:xfrm>
          <a:prstGeom prst="rect">
            <a:avLst/>
          </a:prstGeom>
          <a:noFill/>
        </p:spPr>
        <p:txBody>
          <a:bodyPr wrap="square" lIns="0" tIns="594360" rIns="0" bIns="45720" rtlCol="0" anchor="t">
            <a:noAutofit/>
          </a:bodyPr>
          <a:lstStyle/>
          <a:p>
            <a:pPr algn="ctr">
              <a:lnSpc>
                <a:spcPts val="3500"/>
              </a:lnSpc>
              <a:defRPr/>
            </a:pPr>
            <a:r>
              <a:rPr lang="en-US" sz="3500" b="1" dirty="0">
                <a:solidFill>
                  <a:srgbClr val="004976"/>
                </a:solidFill>
                <a:latin typeface="Arial"/>
                <a:ea typeface="ＭＳ Ｐゴシック"/>
                <a:cs typeface="Arial"/>
              </a:rPr>
              <a:t>State Appropriations Limit</a:t>
            </a:r>
            <a:endParaRPr lang="en-US" sz="3500" b="1" i="0" u="none" strike="noStrike" kern="1200" cap="none" spc="0" normalizeH="0" baseline="0" noProof="0" dirty="0">
              <a:ln>
                <a:noFill/>
              </a:ln>
              <a:solidFill>
                <a:srgbClr val="06557E"/>
              </a:solidFill>
              <a:effectLst/>
              <a:uLnTx/>
              <a:uFillTx/>
              <a:cs typeface="Arial" panose="020B0604020202020204" pitchFamily="34" charset="0"/>
            </a:endParaRPr>
          </a:p>
        </p:txBody>
      </p:sp>
    </p:spTree>
    <p:extLst>
      <p:ext uri="{BB962C8B-B14F-4D97-AF65-F5344CB8AC3E}">
        <p14:creationId xmlns:p14="http://schemas.microsoft.com/office/powerpoint/2010/main" val="1787080856"/>
      </p:ext>
    </p:extLst>
  </p:cSld>
  <p:clrMapOvr>
    <a:masterClrMapping/>
  </p:clrMapOvr>
  <mc:AlternateContent xmlns:mc="http://schemas.openxmlformats.org/markup-compatibility/2006" xmlns:p14="http://schemas.microsoft.com/office/powerpoint/2010/main">
    <mc:Choice Requires="p14">
      <p:transition spd="med" p14:dur="65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69AAAD1-5AC7-AE44-BA4E-B4EAFDC384D9}"/>
              </a:ext>
            </a:extLst>
          </p:cNvPr>
          <p:cNvSpPr txBox="1"/>
          <p:nvPr/>
        </p:nvSpPr>
        <p:spPr>
          <a:xfrm>
            <a:off x="762000" y="1317171"/>
            <a:ext cx="10668000" cy="4223657"/>
          </a:xfrm>
          <a:prstGeom prst="rect">
            <a:avLst/>
          </a:prstGeom>
          <a:noFill/>
        </p:spPr>
        <p:txBody>
          <a:bodyPr wrap="square" lIns="0" tIns="0" rIns="91440" bIns="0" rtlCol="0" anchor="t">
            <a:noAutofit/>
          </a:bodyPr>
          <a:lstStyle/>
          <a:p>
            <a:pPr marL="457200" marR="0" lvl="0" indent="-457200" algn="l" defTabSz="457200" rtl="0" eaLnBrk="1" fontAlgn="base" latinLnBrk="0" hangingPunct="1">
              <a:lnSpc>
                <a:spcPct val="100000"/>
              </a:lnSpc>
              <a:spcBef>
                <a:spcPts val="0"/>
              </a:spcBef>
              <a:spcAft>
                <a:spcPts val="0"/>
              </a:spcAft>
              <a:buClrTx/>
              <a:buSzTx/>
              <a:buFont typeface="Arial"/>
              <a:buChar char="•"/>
              <a:tabLst/>
              <a:defRPr/>
            </a:pPr>
            <a:endParaRPr lang="en-US" sz="2800" b="1" dirty="0">
              <a:solidFill>
                <a:srgbClr val="626669"/>
              </a:solidFill>
              <a:latin typeface="Arial"/>
              <a:ea typeface="Calibri" panose="020F0502020204030204" pitchFamily="34" charset="0"/>
              <a:cs typeface="Times New Roman" panose="02020603050405020304" pitchFamily="18" charset="0"/>
            </a:endParaRPr>
          </a:p>
          <a:p>
            <a:pPr marL="914400" lvl="1" indent="-457200">
              <a:spcBef>
                <a:spcPts val="0"/>
              </a:spcBef>
              <a:spcAft>
                <a:spcPts val="0"/>
              </a:spcAft>
              <a:buFont typeface="Arial"/>
              <a:buChar char="•"/>
              <a:defRPr/>
            </a:pPr>
            <a:endParaRPr lang="en-US" sz="2800" b="1" dirty="0">
              <a:solidFill>
                <a:srgbClr val="626669"/>
              </a:solidFill>
              <a:latin typeface="Arial"/>
              <a:ea typeface="Calibri" panose="020F0502020204030204" pitchFamily="34" charset="0"/>
              <a:cs typeface="Times New Roman" panose="02020603050405020304" pitchFamily="18" charset="0"/>
            </a:endParaRPr>
          </a:p>
          <a:p>
            <a:pPr>
              <a:spcBef>
                <a:spcPts val="0"/>
              </a:spcBef>
              <a:spcAft>
                <a:spcPts val="0"/>
              </a:spcAft>
              <a:defRPr/>
            </a:pPr>
            <a:endParaRPr lang="en-US" sz="2800" b="1" dirty="0">
              <a:solidFill>
                <a:srgbClr val="626669"/>
              </a:solidFill>
              <a:latin typeface="Arial"/>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790CE8DC-D438-9940-BC94-405D5E56E376}"/>
              </a:ext>
            </a:extLst>
          </p:cNvPr>
          <p:cNvSpPr txBox="1"/>
          <p:nvPr/>
        </p:nvSpPr>
        <p:spPr>
          <a:xfrm>
            <a:off x="762000" y="3633"/>
            <a:ext cx="10668000" cy="6167184"/>
          </a:xfrm>
          <a:prstGeom prst="rect">
            <a:avLst/>
          </a:prstGeom>
          <a:noFill/>
        </p:spPr>
        <p:txBody>
          <a:bodyPr wrap="square" lIns="0" tIns="594360" rIns="0" bIns="45720" rtlCol="0" anchor="ctr">
            <a:noAutofit/>
          </a:bodyPr>
          <a:lstStyle/>
          <a:p>
            <a:pPr algn="ctr">
              <a:lnSpc>
                <a:spcPts val="3500"/>
              </a:lnSpc>
              <a:defRPr/>
            </a:pPr>
            <a:r>
              <a:rPr lang="en-US" sz="3500" b="1" dirty="0">
                <a:solidFill>
                  <a:srgbClr val="004976"/>
                </a:solidFill>
                <a:latin typeface="Arial"/>
                <a:ea typeface="ＭＳ Ｐゴシック"/>
                <a:cs typeface="Arial"/>
              </a:rPr>
              <a:t>Governor’s Budget Proposals</a:t>
            </a:r>
            <a:endParaRPr lang="en-US" sz="3500" b="1" i="0" u="none" strike="noStrike" kern="1200" cap="none" spc="0" normalizeH="0" baseline="0" noProof="0" dirty="0">
              <a:ln>
                <a:noFill/>
              </a:ln>
              <a:solidFill>
                <a:srgbClr val="004976"/>
              </a:solidFill>
              <a:effectLst/>
              <a:uLnTx/>
              <a:uFillTx/>
              <a:cs typeface="Arial"/>
            </a:endParaRPr>
          </a:p>
        </p:txBody>
      </p:sp>
    </p:spTree>
    <p:extLst>
      <p:ext uri="{BB962C8B-B14F-4D97-AF65-F5344CB8AC3E}">
        <p14:creationId xmlns:p14="http://schemas.microsoft.com/office/powerpoint/2010/main" val="1821371859"/>
      </p:ext>
    </p:extLst>
  </p:cSld>
  <p:clrMapOvr>
    <a:masterClrMapping/>
  </p:clrMapOvr>
  <mc:AlternateContent xmlns:mc="http://schemas.openxmlformats.org/markup-compatibility/2006" xmlns:p14="http://schemas.microsoft.com/office/powerpoint/2010/main">
    <mc:Choice Requires="p14">
      <p:transition spd="med" p14:dur="65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69AAAD1-5AC7-AE44-BA4E-B4EAFDC384D9}"/>
              </a:ext>
            </a:extLst>
          </p:cNvPr>
          <p:cNvSpPr txBox="1"/>
          <p:nvPr/>
        </p:nvSpPr>
        <p:spPr>
          <a:xfrm>
            <a:off x="762000" y="1317171"/>
            <a:ext cx="10668000" cy="5230585"/>
          </a:xfrm>
          <a:prstGeom prst="rect">
            <a:avLst/>
          </a:prstGeom>
          <a:noFill/>
        </p:spPr>
        <p:txBody>
          <a:bodyPr wrap="square" lIns="0" tIns="0" rIns="91440" bIns="0" rtlCol="0" anchor="t">
            <a:noAutofit/>
          </a:bodyPr>
          <a:lstStyle/>
          <a:p>
            <a:pPr marL="457200" marR="0" indent="-457200">
              <a:spcBef>
                <a:spcPts val="0"/>
              </a:spcBef>
              <a:spcAft>
                <a:spcPts val="0"/>
              </a:spcAft>
              <a:buFont typeface="Arial" panose="020B0604020202020204" pitchFamily="34" charset="0"/>
              <a:buChar char="•"/>
            </a:pPr>
            <a:r>
              <a:rPr lang="en-US" sz="2800" dirty="0">
                <a:solidFill>
                  <a:srgbClr val="505050"/>
                </a:solidFill>
                <a:effectLst/>
                <a:latin typeface="Arial" panose="020B0604020202020204" pitchFamily="34" charset="0"/>
                <a:ea typeface="Calibri" panose="020F0502020204030204" pitchFamily="34" charset="0"/>
              </a:rPr>
              <a:t>The Governor’s Budget proposes amending how the LCFF apportionment is calculated to consider the greater of a school district’s current year, prior year, or the average of three prior years’ ADA (3-year rolling average). </a:t>
            </a:r>
          </a:p>
          <a:p>
            <a:pPr marL="457200" marR="0" indent="-457200">
              <a:spcBef>
                <a:spcPts val="0"/>
              </a:spcBef>
              <a:spcAft>
                <a:spcPts val="0"/>
              </a:spcAft>
              <a:buFont typeface="Arial" panose="020B0604020202020204" pitchFamily="34" charset="0"/>
              <a:buChar char="•"/>
            </a:pPr>
            <a:endParaRPr lang="en-US" sz="2800" dirty="0">
              <a:solidFill>
                <a:srgbClr val="505050"/>
              </a:solidFill>
              <a:ea typeface="Calibri" panose="020F0502020204030204" pitchFamily="34" charset="0"/>
            </a:endParaRPr>
          </a:p>
          <a:p>
            <a:pPr marL="457200" marR="0" indent="-457200">
              <a:spcBef>
                <a:spcPts val="0"/>
              </a:spcBef>
              <a:spcAft>
                <a:spcPts val="0"/>
              </a:spcAft>
              <a:buFont typeface="Arial" panose="020B0604020202020204" pitchFamily="34" charset="0"/>
              <a:buChar char="•"/>
            </a:pPr>
            <a:r>
              <a:rPr lang="en-US" sz="2800" dirty="0">
                <a:solidFill>
                  <a:srgbClr val="505050"/>
                </a:solidFill>
                <a:effectLst/>
                <a:latin typeface="Arial" panose="020B0604020202020204" pitchFamily="34" charset="0"/>
                <a:ea typeface="Calibri" panose="020F0502020204030204" pitchFamily="34" charset="0"/>
              </a:rPr>
              <a:t>The proposal also expresses the Governor’s intent to engage with stakeholders to explore options for providing charter schools with declining enrollment protections. </a:t>
            </a:r>
          </a:p>
          <a:p>
            <a:pPr marL="457200" marR="0" indent="-457200">
              <a:spcBef>
                <a:spcPts val="0"/>
              </a:spcBef>
              <a:spcAft>
                <a:spcPts val="0"/>
              </a:spcAft>
              <a:buFont typeface="Arial" panose="020B0604020202020204" pitchFamily="34" charset="0"/>
              <a:buChar char="•"/>
            </a:pPr>
            <a:endParaRPr lang="en-US" sz="2800" dirty="0">
              <a:solidFill>
                <a:srgbClr val="505050"/>
              </a:solidFill>
              <a:ea typeface="Calibri" panose="020F0502020204030204" pitchFamily="34" charset="0"/>
            </a:endParaRPr>
          </a:p>
          <a:p>
            <a:pPr marL="457200" marR="0" indent="-457200">
              <a:spcBef>
                <a:spcPts val="0"/>
              </a:spcBef>
              <a:spcAft>
                <a:spcPts val="0"/>
              </a:spcAft>
              <a:buFont typeface="Arial" panose="020B0604020202020204" pitchFamily="34" charset="0"/>
              <a:buChar char="•"/>
            </a:pPr>
            <a:r>
              <a:rPr lang="en-US" sz="2800" dirty="0">
                <a:solidFill>
                  <a:srgbClr val="505050"/>
                </a:solidFill>
                <a:effectLst/>
                <a:latin typeface="Arial" panose="020B0604020202020204" pitchFamily="34" charset="0"/>
                <a:ea typeface="Calibri" panose="020F0502020204030204" pitchFamily="34" charset="0"/>
              </a:rPr>
              <a:t>The ongoing cost of these policies is estimated to be $1.2 billion Proposition 98 General Funds. </a:t>
            </a:r>
            <a:endParaRPr lang="en-US" sz="2800" b="1" dirty="0">
              <a:solidFill>
                <a:srgbClr val="626669"/>
              </a:solidFill>
              <a:latin typeface="Arial"/>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790CE8DC-D438-9940-BC94-405D5E56E376}"/>
              </a:ext>
            </a:extLst>
          </p:cNvPr>
          <p:cNvSpPr txBox="1"/>
          <p:nvPr/>
        </p:nvSpPr>
        <p:spPr>
          <a:xfrm>
            <a:off x="762000" y="-17831"/>
            <a:ext cx="10668000" cy="1026367"/>
          </a:xfrm>
          <a:prstGeom prst="rect">
            <a:avLst/>
          </a:prstGeom>
          <a:noFill/>
        </p:spPr>
        <p:txBody>
          <a:bodyPr wrap="square" lIns="0" tIns="594360" rIns="0" bIns="45720" rtlCol="0" anchor="t">
            <a:noAutofit/>
          </a:bodyPr>
          <a:lstStyle/>
          <a:p>
            <a:pPr algn="ctr">
              <a:lnSpc>
                <a:spcPts val="3500"/>
              </a:lnSpc>
              <a:defRPr/>
            </a:pPr>
            <a:r>
              <a:rPr lang="en-US" sz="3500" b="1" dirty="0">
                <a:solidFill>
                  <a:srgbClr val="004976"/>
                </a:solidFill>
                <a:latin typeface="Arial"/>
                <a:ea typeface="ＭＳ Ｐゴシック"/>
                <a:cs typeface="Arial"/>
              </a:rPr>
              <a:t>Declining Enrollment</a:t>
            </a:r>
            <a:endParaRPr lang="en-US" sz="3500" b="1" i="0" u="none" strike="noStrike" kern="1200" cap="none" spc="0" normalizeH="0" baseline="0" noProof="0" dirty="0">
              <a:ln>
                <a:noFill/>
              </a:ln>
              <a:solidFill>
                <a:srgbClr val="06557E"/>
              </a:solidFill>
              <a:effectLst/>
              <a:uLnTx/>
              <a:uFillTx/>
              <a:latin typeface="Arial"/>
              <a:ea typeface="ＭＳ Ｐゴシック"/>
              <a:cs typeface="Arial"/>
            </a:endParaRPr>
          </a:p>
        </p:txBody>
      </p:sp>
    </p:spTree>
    <p:extLst>
      <p:ext uri="{BB962C8B-B14F-4D97-AF65-F5344CB8AC3E}">
        <p14:creationId xmlns:p14="http://schemas.microsoft.com/office/powerpoint/2010/main" val="2904265469"/>
      </p:ext>
    </p:extLst>
  </p:cSld>
  <p:clrMapOvr>
    <a:masterClrMapping/>
  </p:clrMapOvr>
  <mc:AlternateContent xmlns:mc="http://schemas.openxmlformats.org/markup-compatibility/2006" xmlns:p14="http://schemas.microsoft.com/office/powerpoint/2010/main">
    <mc:Choice Requires="p14">
      <p:transition spd="med" p14:dur="65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69AAAD1-5AC7-AE44-BA4E-B4EAFDC384D9}"/>
              </a:ext>
            </a:extLst>
          </p:cNvPr>
          <p:cNvSpPr txBox="1"/>
          <p:nvPr/>
        </p:nvSpPr>
        <p:spPr>
          <a:xfrm>
            <a:off x="762000" y="1317171"/>
            <a:ext cx="10668000" cy="5230585"/>
          </a:xfrm>
          <a:prstGeom prst="rect">
            <a:avLst/>
          </a:prstGeom>
          <a:noFill/>
        </p:spPr>
        <p:txBody>
          <a:bodyPr wrap="square" lIns="0" tIns="0" rIns="91440" bIns="0" rtlCol="0" anchor="t">
            <a:noAutofit/>
          </a:bodyPr>
          <a:lstStyle/>
          <a:p>
            <a:pPr marR="0" lvl="0" algn="l" defTabSz="457200">
              <a:lnSpc>
                <a:spcPct val="100000"/>
              </a:lnSpc>
              <a:spcBef>
                <a:spcPts val="0"/>
              </a:spcBef>
              <a:spcAft>
                <a:spcPts val="0"/>
              </a:spcAft>
              <a:buClrTx/>
              <a:buSzTx/>
              <a:tabLst/>
              <a:defRPr/>
            </a:pPr>
            <a:r>
              <a:rPr lang="en-US" sz="2800" dirty="0">
                <a:solidFill>
                  <a:srgbClr val="505050"/>
                </a:solidFill>
                <a:effectLst/>
                <a:latin typeface="Arial" panose="020B0604020202020204" pitchFamily="34" charset="0"/>
                <a:ea typeface="Calibri" panose="020F0502020204030204" pitchFamily="34" charset="0"/>
              </a:rPr>
              <a:t>In 2021-22, the state required that school districts offer families the option of in-person instruction as a condition of receiving state funding.</a:t>
            </a:r>
          </a:p>
          <a:p>
            <a:pPr marR="0" lvl="0" algn="l" defTabSz="457200">
              <a:lnSpc>
                <a:spcPct val="100000"/>
              </a:lnSpc>
              <a:spcBef>
                <a:spcPts val="0"/>
              </a:spcBef>
              <a:spcAft>
                <a:spcPts val="0"/>
              </a:spcAft>
              <a:buClrTx/>
              <a:buSzTx/>
              <a:tabLst/>
              <a:defRPr/>
            </a:pPr>
            <a:endParaRPr lang="en-US" sz="2800" dirty="0">
              <a:solidFill>
                <a:srgbClr val="505050"/>
              </a:solidFill>
              <a:ea typeface="Calibri" panose="020F0502020204030204" pitchFamily="34" charset="0"/>
            </a:endParaRPr>
          </a:p>
          <a:p>
            <a:pPr marR="0" lvl="0" algn="l" defTabSz="457200">
              <a:lnSpc>
                <a:spcPct val="100000"/>
              </a:lnSpc>
              <a:spcBef>
                <a:spcPts val="0"/>
              </a:spcBef>
              <a:spcAft>
                <a:spcPts val="0"/>
              </a:spcAft>
              <a:buClrTx/>
              <a:buSzTx/>
              <a:tabLst/>
              <a:defRPr/>
            </a:pPr>
            <a:r>
              <a:rPr lang="en-US" sz="2800" dirty="0">
                <a:solidFill>
                  <a:srgbClr val="505050"/>
                </a:solidFill>
                <a:effectLst/>
                <a:latin typeface="Arial" panose="020B0604020202020204" pitchFamily="34" charset="0"/>
                <a:ea typeface="Calibri" panose="020F0502020204030204" pitchFamily="34" charset="0"/>
              </a:rPr>
              <a:t>The budget proposes streamlining these programs by:</a:t>
            </a:r>
          </a:p>
          <a:p>
            <a:pPr marR="0" lvl="0" algn="l" defTabSz="457200">
              <a:lnSpc>
                <a:spcPct val="100000"/>
              </a:lnSpc>
              <a:spcBef>
                <a:spcPts val="0"/>
              </a:spcBef>
              <a:spcAft>
                <a:spcPts val="0"/>
              </a:spcAft>
              <a:buClrTx/>
              <a:buSzTx/>
              <a:tabLst/>
              <a:defRPr/>
            </a:pPr>
            <a:br>
              <a:rPr lang="en-US" sz="2800" dirty="0">
                <a:solidFill>
                  <a:srgbClr val="505050"/>
                </a:solidFill>
                <a:effectLst/>
                <a:latin typeface="Arial" panose="020B0604020202020204" pitchFamily="34" charset="0"/>
                <a:ea typeface="Calibri" panose="020F0502020204030204" pitchFamily="34" charset="0"/>
              </a:rPr>
            </a:br>
            <a:r>
              <a:rPr lang="en-US" sz="2800" dirty="0">
                <a:solidFill>
                  <a:srgbClr val="505050"/>
                </a:solidFill>
                <a:effectLst/>
                <a:latin typeface="Arial" panose="020B0604020202020204" pitchFamily="34" charset="0"/>
                <a:ea typeface="Calibri" panose="020F0502020204030204" pitchFamily="34" charset="0"/>
              </a:rPr>
              <a:t>•    Allowing synchronous instruction to count for instructional time in traditional independent study, in addition to student work product.</a:t>
            </a:r>
            <a:br>
              <a:rPr lang="en-US" sz="2800" dirty="0">
                <a:solidFill>
                  <a:srgbClr val="505050"/>
                </a:solidFill>
                <a:effectLst/>
                <a:latin typeface="Arial" panose="020B0604020202020204" pitchFamily="34" charset="0"/>
                <a:ea typeface="Calibri" panose="020F0502020204030204" pitchFamily="34" charset="0"/>
              </a:rPr>
            </a:br>
            <a:r>
              <a:rPr lang="en-US" sz="2800" dirty="0">
                <a:solidFill>
                  <a:srgbClr val="505050"/>
                </a:solidFill>
                <a:effectLst/>
                <a:latin typeface="Arial" panose="020B0604020202020204" pitchFamily="34" charset="0"/>
                <a:ea typeface="Calibri" panose="020F0502020204030204" pitchFamily="34" charset="0"/>
              </a:rPr>
              <a:t>•    Providing flexibility on the timeline to collect a signed independent study plan.</a:t>
            </a:r>
            <a:endParaRPr lang="en-US" sz="2800" b="1" dirty="0">
              <a:solidFill>
                <a:srgbClr val="626669"/>
              </a:solidFill>
              <a:latin typeface="Arial"/>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790CE8DC-D438-9940-BC94-405D5E56E376}"/>
              </a:ext>
            </a:extLst>
          </p:cNvPr>
          <p:cNvSpPr txBox="1"/>
          <p:nvPr/>
        </p:nvSpPr>
        <p:spPr>
          <a:xfrm>
            <a:off x="762000" y="-17831"/>
            <a:ext cx="10668000" cy="1026367"/>
          </a:xfrm>
          <a:prstGeom prst="rect">
            <a:avLst/>
          </a:prstGeom>
          <a:noFill/>
        </p:spPr>
        <p:txBody>
          <a:bodyPr wrap="square" lIns="0" tIns="594360" rIns="0" bIns="45720" rtlCol="0" anchor="t">
            <a:noAutofit/>
          </a:bodyPr>
          <a:lstStyle/>
          <a:p>
            <a:pPr algn="ctr">
              <a:lnSpc>
                <a:spcPts val="3500"/>
              </a:lnSpc>
              <a:defRPr/>
            </a:pPr>
            <a:r>
              <a:rPr lang="en-US" sz="3500" b="1" dirty="0">
                <a:solidFill>
                  <a:srgbClr val="004976"/>
                </a:solidFill>
                <a:latin typeface="Arial"/>
                <a:ea typeface="ＭＳ Ｐゴシック"/>
                <a:cs typeface="Arial"/>
              </a:rPr>
              <a:t>Independent Study</a:t>
            </a:r>
            <a:endParaRPr lang="en-US" sz="3500" b="1" i="0" u="none" strike="noStrike" kern="1200" cap="none" spc="0" normalizeH="0" baseline="0" noProof="0" dirty="0">
              <a:ln>
                <a:noFill/>
              </a:ln>
              <a:solidFill>
                <a:srgbClr val="06557E"/>
              </a:solidFill>
              <a:effectLst/>
              <a:uLnTx/>
              <a:uFillTx/>
              <a:latin typeface="Arial"/>
              <a:ea typeface="ＭＳ Ｐゴシック"/>
              <a:cs typeface="Arial"/>
            </a:endParaRPr>
          </a:p>
        </p:txBody>
      </p:sp>
    </p:spTree>
    <p:extLst>
      <p:ext uri="{BB962C8B-B14F-4D97-AF65-F5344CB8AC3E}">
        <p14:creationId xmlns:p14="http://schemas.microsoft.com/office/powerpoint/2010/main" val="69323927"/>
      </p:ext>
    </p:extLst>
  </p:cSld>
  <p:clrMapOvr>
    <a:masterClrMapping/>
  </p:clrMapOvr>
  <mc:AlternateContent xmlns:mc="http://schemas.openxmlformats.org/markup-compatibility/2006" xmlns:p14="http://schemas.microsoft.com/office/powerpoint/2010/main">
    <mc:Choice Requires="p14">
      <p:transition spd="med" p14:dur="650">
        <p:fade/>
      </p:transition>
    </mc:Choice>
    <mc:Fallback xmlns="">
      <p:transition spd="med">
        <p:fade/>
      </p:transition>
    </mc:Fallback>
  </mc:AlternateContent>
</p:sld>
</file>

<file path=ppt/theme/_rels/theme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image" Target="../media/image3.jpeg"/></Relationships>
</file>

<file path=ppt/theme/_rels/them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image" Target="../media/image3.jpeg"/></Relationships>
</file>

<file path=ppt/theme/_rels/them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image" Target="../media/image3.jpeg"/></Relationships>
</file>

<file path=ppt/theme/theme1.xml><?xml version="1.0" encoding="utf-8"?>
<a:theme xmlns:a="http://schemas.openxmlformats.org/drawingml/2006/main" name="Title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SBA Powerpoint Template" id="{7F675229-8C7D-E04C-9F50-2B4B82BFAF91}" vid="{6B822A34-99DB-854D-BF24-EABD3253CF47}"/>
    </a:ext>
  </a:extLst>
</a:theme>
</file>

<file path=ppt/theme/theme10.xml><?xml version="1.0" encoding="utf-8"?>
<a:theme xmlns:a="http://schemas.openxmlformats.org/drawingml/2006/main" name="1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9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ank you">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SBA Powerpoint Template" id="{7F675229-8C7D-E04C-9F50-2B4B82BFAF91}" vid="{F1E00DDD-BCE2-E742-8ECA-98496119FECD}"/>
    </a:ext>
  </a:extLst>
</a:theme>
</file>

<file path=ppt/theme/theme20.xml><?xml version="1.0" encoding="utf-8"?>
<a:theme xmlns:a="http://schemas.openxmlformats.org/drawingml/2006/main" name="6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7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2_Inside Slide – Light">
  <a:themeElements>
    <a:clrScheme name="CSBA Color Palette 3">
      <a:dk1>
        <a:srgbClr val="626669"/>
      </a:dk1>
      <a:lt1>
        <a:srgbClr val="FFFFFF"/>
      </a:lt1>
      <a:dk2>
        <a:srgbClr val="004875"/>
      </a:dk2>
      <a:lt2>
        <a:srgbClr val="ECF0F1"/>
      </a:lt2>
      <a:accent1>
        <a:srgbClr val="004875"/>
      </a:accent1>
      <a:accent2>
        <a:srgbClr val="ECA053"/>
      </a:accent2>
      <a:accent3>
        <a:srgbClr val="00617F"/>
      </a:accent3>
      <a:accent4>
        <a:srgbClr val="B5BD00"/>
      </a:accent4>
      <a:accent5>
        <a:srgbClr val="E56953"/>
      </a:accent5>
      <a:accent6>
        <a:srgbClr val="AE95D3"/>
      </a:accent6>
      <a:hlink>
        <a:srgbClr val="626669"/>
      </a:hlink>
      <a:folHlink>
        <a:srgbClr val="92939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Genesis">
      <a:fillStyleLst>
        <a:solidFill>
          <a:schemeClr val="phClr"/>
        </a:solidFill>
        <a:gradFill rotWithShape="1">
          <a:gsLst>
            <a:gs pos="0">
              <a:schemeClr val="phClr">
                <a:tint val="100000"/>
                <a:shade val="70000"/>
                <a:satMod val="100000"/>
                <a:greenMod val="110000"/>
              </a:schemeClr>
            </a:gs>
            <a:gs pos="75000">
              <a:schemeClr val="phClr">
                <a:tint val="40000"/>
                <a:satMod val="150000"/>
                <a:redMod val="100000"/>
                <a:blueMod val="100000"/>
              </a:schemeClr>
            </a:gs>
            <a:gs pos="100000">
              <a:schemeClr val="phClr">
                <a:tint val="60000"/>
                <a:satMod val="120000"/>
                <a:redMod val="100000"/>
                <a:blueMod val="100000"/>
              </a:schemeClr>
            </a:gs>
          </a:gsLst>
          <a:path path="circle">
            <a:fillToRect l="25000" t="25000" r="5000" b="5000"/>
          </a:path>
        </a:gradFill>
        <a:gradFill rotWithShape="1">
          <a:gsLst>
            <a:gs pos="0">
              <a:schemeClr val="phClr">
                <a:tint val="50000"/>
                <a:shade val="100000"/>
                <a:alpha val="100000"/>
                <a:satMod val="150000"/>
              </a:schemeClr>
            </a:gs>
            <a:gs pos="40000">
              <a:schemeClr val="phClr">
                <a:tint val="70000"/>
                <a:shade val="100000"/>
                <a:alpha val="100000"/>
                <a:satMod val="150000"/>
              </a:schemeClr>
            </a:gs>
            <a:gs pos="100000">
              <a:schemeClr val="phClr">
                <a:shade val="90000"/>
                <a:satMod val="110000"/>
              </a:schemeClr>
            </a:gs>
          </a:gsLst>
          <a:lin ang="5400000" scaled="0"/>
        </a:gradFill>
      </a:fillStyleLst>
      <a:lnStyleLst>
        <a:ln w="12700" cap="flat" cmpd="sng" algn="ctr">
          <a:solidFill>
            <a:schemeClr val="phClr">
              <a:shade val="95000"/>
              <a:satMod val="105000"/>
            </a:schemeClr>
          </a:solidFill>
          <a:prstDash val="solid"/>
        </a:ln>
        <a:ln w="3175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outerShdw blurRad="88900" dist="50800" dir="11400000" sx="102000" sy="101000" algn="tl" rotWithShape="0">
              <a:srgbClr val="000000">
                <a:alpha val="35000"/>
              </a:srgbClr>
            </a:outerShdw>
          </a:effectLst>
          <a:scene3d>
            <a:camera prst="perspectiveFront" fov="4800000"/>
            <a:lightRig rig="morning" dir="tl"/>
          </a:scene3d>
          <a:sp3d prstMaterial="softmetal">
            <a:bevelT w="0" h="0"/>
          </a:sp3d>
        </a:effectStyle>
        <a:effectStyle>
          <a:effectLst>
            <a:innerShdw blurRad="50800" dist="25400" dir="13500000">
              <a:srgbClr val="000000">
                <a:alpha val="75000"/>
              </a:srgbClr>
            </a:innerShdw>
            <a:reflection blurRad="101600" stA="40000" endPos="50000" dist="63500" dir="5400000" fadeDir="7200000" sy="-100000" kx="300000" rotWithShape="0"/>
          </a:effectLst>
          <a:scene3d>
            <a:camera prst="orthographicFront">
              <a:rot lat="0" lon="0" rev="0"/>
            </a:camera>
            <a:lightRig rig="chilly" dir="tr">
              <a:rot lat="0" lon="0" rev="1200000"/>
            </a:lightRig>
          </a:scene3d>
          <a:sp3d prstMaterial="plastic">
            <a:bevelT w="0" h="0"/>
          </a:sp3d>
        </a:effectStyle>
      </a:effectStyleLst>
      <a:bgFillStyleLst>
        <a:blipFill rotWithShape="1">
          <a:blip xmlns:r="http://schemas.openxmlformats.org/officeDocument/2006/relationships" r:embed="rId1"/>
          <a:stretch/>
        </a:blipFill>
        <a:blipFill rotWithShape="1">
          <a:blip xmlns:r="http://schemas.openxmlformats.org/officeDocument/2006/relationships" r:embed="rId2"/>
          <a:stretch/>
        </a:blipFill>
        <a:blipFill rotWithShape="1">
          <a:blip xmlns:r="http://schemas.openxmlformats.org/officeDocument/2006/relationships" r:embed="rId3"/>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SBA Powerpoint Template" id="{7F675229-8C7D-E04C-9F50-2B4B82BFAF91}" vid="{C57572E6-B798-8A46-ACDE-F239F093E9BC}"/>
    </a:ext>
  </a:extLst>
</a:theme>
</file>

<file path=ppt/theme/theme23.xml><?xml version="1.0" encoding="utf-8"?>
<a:theme xmlns:a="http://schemas.openxmlformats.org/drawingml/2006/main" name="1_Inside Slide – Blu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Divider Slide">
  <a:themeElements>
    <a:clrScheme name="Genesis">
      <a:dk1>
        <a:sysClr val="windowText" lastClr="000000"/>
      </a:dk1>
      <a:lt1>
        <a:sysClr val="window" lastClr="FFFFFF"/>
      </a:lt1>
      <a:dk2>
        <a:srgbClr val="465466"/>
      </a:dk2>
      <a:lt2>
        <a:srgbClr val="BBD7F8"/>
      </a:lt2>
      <a:accent1>
        <a:srgbClr val="80B606"/>
      </a:accent1>
      <a:accent2>
        <a:srgbClr val="E29F1D"/>
      </a:accent2>
      <a:accent3>
        <a:srgbClr val="2397E2"/>
      </a:accent3>
      <a:accent4>
        <a:srgbClr val="35ACA2"/>
      </a:accent4>
      <a:accent5>
        <a:srgbClr val="5430BB"/>
      </a:accent5>
      <a:accent6>
        <a:srgbClr val="8D34E0"/>
      </a:accent6>
      <a:hlink>
        <a:srgbClr val="00B0F0"/>
      </a:hlink>
      <a:folHlink>
        <a:srgbClr val="0070C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Genesis">
      <a:fillStyleLst>
        <a:solidFill>
          <a:schemeClr val="phClr"/>
        </a:solidFill>
        <a:gradFill rotWithShape="1">
          <a:gsLst>
            <a:gs pos="0">
              <a:schemeClr val="phClr">
                <a:tint val="100000"/>
                <a:shade val="70000"/>
                <a:satMod val="100000"/>
                <a:greenMod val="110000"/>
              </a:schemeClr>
            </a:gs>
            <a:gs pos="75000">
              <a:schemeClr val="phClr">
                <a:tint val="40000"/>
                <a:satMod val="150000"/>
                <a:redMod val="100000"/>
                <a:blueMod val="100000"/>
              </a:schemeClr>
            </a:gs>
            <a:gs pos="100000">
              <a:schemeClr val="phClr">
                <a:tint val="60000"/>
                <a:satMod val="120000"/>
                <a:redMod val="100000"/>
                <a:blueMod val="100000"/>
              </a:schemeClr>
            </a:gs>
          </a:gsLst>
          <a:path path="circle">
            <a:fillToRect l="25000" t="25000" r="5000" b="5000"/>
          </a:path>
        </a:gradFill>
        <a:gradFill rotWithShape="1">
          <a:gsLst>
            <a:gs pos="0">
              <a:schemeClr val="phClr">
                <a:tint val="50000"/>
                <a:shade val="100000"/>
                <a:alpha val="100000"/>
                <a:satMod val="150000"/>
              </a:schemeClr>
            </a:gs>
            <a:gs pos="40000">
              <a:schemeClr val="phClr">
                <a:tint val="70000"/>
                <a:shade val="100000"/>
                <a:alpha val="100000"/>
                <a:satMod val="150000"/>
              </a:schemeClr>
            </a:gs>
            <a:gs pos="100000">
              <a:schemeClr val="phClr">
                <a:shade val="90000"/>
                <a:satMod val="110000"/>
              </a:schemeClr>
            </a:gs>
          </a:gsLst>
          <a:lin ang="5400000" scaled="0"/>
        </a:gradFill>
      </a:fillStyleLst>
      <a:lnStyleLst>
        <a:ln w="12700" cap="flat" cmpd="sng" algn="ctr">
          <a:solidFill>
            <a:schemeClr val="phClr">
              <a:shade val="95000"/>
              <a:satMod val="105000"/>
            </a:schemeClr>
          </a:solidFill>
          <a:prstDash val="solid"/>
        </a:ln>
        <a:ln w="3175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outerShdw blurRad="88900" dist="50800" dir="11400000" sx="102000" sy="101000" algn="tl" rotWithShape="0">
              <a:srgbClr val="000000">
                <a:alpha val="35000"/>
              </a:srgbClr>
            </a:outerShdw>
          </a:effectLst>
          <a:scene3d>
            <a:camera prst="perspectiveFront" fov="4800000"/>
            <a:lightRig rig="morning" dir="tl"/>
          </a:scene3d>
          <a:sp3d prstMaterial="softmetal">
            <a:bevelT w="0" h="0"/>
          </a:sp3d>
        </a:effectStyle>
        <a:effectStyle>
          <a:effectLst>
            <a:innerShdw blurRad="50800" dist="25400" dir="13500000">
              <a:srgbClr val="000000">
                <a:alpha val="75000"/>
              </a:srgbClr>
            </a:innerShdw>
            <a:reflection blurRad="101600" stA="40000" endPos="50000" dist="63500" dir="5400000" fadeDir="7200000" sy="-100000" kx="300000" rotWithShape="0"/>
          </a:effectLst>
          <a:scene3d>
            <a:camera prst="orthographicFront">
              <a:rot lat="0" lon="0" rev="0"/>
            </a:camera>
            <a:lightRig rig="chilly" dir="tr">
              <a:rot lat="0" lon="0" rev="1200000"/>
            </a:lightRig>
          </a:scene3d>
          <a:sp3d prstMaterial="plastic">
            <a:bevelT w="0" h="0"/>
          </a:sp3d>
        </a:effectStyle>
      </a:effectStyleLst>
      <a:bgFillStyleLst>
        <a:blipFill rotWithShape="1">
          <a:blip xmlns:r="http://schemas.openxmlformats.org/officeDocument/2006/relationships" r:embed="rId1"/>
          <a:stretch/>
        </a:blipFill>
        <a:blipFill rotWithShape="1">
          <a:blip xmlns:r="http://schemas.openxmlformats.org/officeDocument/2006/relationships" r:embed="rId2"/>
          <a:stretch/>
        </a:blipFill>
        <a:blipFill rotWithShape="1">
          <a:blip xmlns:r="http://schemas.openxmlformats.org/officeDocument/2006/relationships" r:embed="rId3"/>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SBA Powerpoint Template" id="{7F675229-8C7D-E04C-9F50-2B4B82BFAF91}" vid="{671C958F-D7BC-1341-BB2B-E8011A5D3FD6}"/>
    </a:ext>
  </a:extLst>
</a:theme>
</file>

<file path=ppt/theme/theme4.xml><?xml version="1.0" encoding="utf-8"?>
<a:theme xmlns:a="http://schemas.openxmlformats.org/drawingml/2006/main" name="Inside Slide – Light">
  <a:themeElements>
    <a:clrScheme name="CSBA Color Palette 3">
      <a:dk1>
        <a:srgbClr val="626669"/>
      </a:dk1>
      <a:lt1>
        <a:srgbClr val="FFFFFF"/>
      </a:lt1>
      <a:dk2>
        <a:srgbClr val="004875"/>
      </a:dk2>
      <a:lt2>
        <a:srgbClr val="ECF0F1"/>
      </a:lt2>
      <a:accent1>
        <a:srgbClr val="004875"/>
      </a:accent1>
      <a:accent2>
        <a:srgbClr val="ECA053"/>
      </a:accent2>
      <a:accent3>
        <a:srgbClr val="00617F"/>
      </a:accent3>
      <a:accent4>
        <a:srgbClr val="B5BD00"/>
      </a:accent4>
      <a:accent5>
        <a:srgbClr val="E56953"/>
      </a:accent5>
      <a:accent6>
        <a:srgbClr val="AE95D3"/>
      </a:accent6>
      <a:hlink>
        <a:srgbClr val="626669"/>
      </a:hlink>
      <a:folHlink>
        <a:srgbClr val="92939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Genesis">
      <a:fillStyleLst>
        <a:solidFill>
          <a:schemeClr val="phClr"/>
        </a:solidFill>
        <a:gradFill rotWithShape="1">
          <a:gsLst>
            <a:gs pos="0">
              <a:schemeClr val="phClr">
                <a:tint val="100000"/>
                <a:shade val="70000"/>
                <a:satMod val="100000"/>
                <a:greenMod val="110000"/>
              </a:schemeClr>
            </a:gs>
            <a:gs pos="75000">
              <a:schemeClr val="phClr">
                <a:tint val="40000"/>
                <a:satMod val="150000"/>
                <a:redMod val="100000"/>
                <a:blueMod val="100000"/>
              </a:schemeClr>
            </a:gs>
            <a:gs pos="100000">
              <a:schemeClr val="phClr">
                <a:tint val="60000"/>
                <a:satMod val="120000"/>
                <a:redMod val="100000"/>
                <a:blueMod val="100000"/>
              </a:schemeClr>
            </a:gs>
          </a:gsLst>
          <a:path path="circle">
            <a:fillToRect l="25000" t="25000" r="5000" b="5000"/>
          </a:path>
        </a:gradFill>
        <a:gradFill rotWithShape="1">
          <a:gsLst>
            <a:gs pos="0">
              <a:schemeClr val="phClr">
                <a:tint val="50000"/>
                <a:shade val="100000"/>
                <a:alpha val="100000"/>
                <a:satMod val="150000"/>
              </a:schemeClr>
            </a:gs>
            <a:gs pos="40000">
              <a:schemeClr val="phClr">
                <a:tint val="70000"/>
                <a:shade val="100000"/>
                <a:alpha val="100000"/>
                <a:satMod val="150000"/>
              </a:schemeClr>
            </a:gs>
            <a:gs pos="100000">
              <a:schemeClr val="phClr">
                <a:shade val="90000"/>
                <a:satMod val="110000"/>
              </a:schemeClr>
            </a:gs>
          </a:gsLst>
          <a:lin ang="5400000" scaled="0"/>
        </a:gradFill>
      </a:fillStyleLst>
      <a:lnStyleLst>
        <a:ln w="12700" cap="flat" cmpd="sng" algn="ctr">
          <a:solidFill>
            <a:schemeClr val="phClr">
              <a:shade val="95000"/>
              <a:satMod val="105000"/>
            </a:schemeClr>
          </a:solidFill>
          <a:prstDash val="solid"/>
        </a:ln>
        <a:ln w="3175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outerShdw blurRad="88900" dist="50800" dir="11400000" sx="102000" sy="101000" algn="tl" rotWithShape="0">
              <a:srgbClr val="000000">
                <a:alpha val="35000"/>
              </a:srgbClr>
            </a:outerShdw>
          </a:effectLst>
          <a:scene3d>
            <a:camera prst="perspectiveFront" fov="4800000"/>
            <a:lightRig rig="morning" dir="tl"/>
          </a:scene3d>
          <a:sp3d prstMaterial="softmetal">
            <a:bevelT w="0" h="0"/>
          </a:sp3d>
        </a:effectStyle>
        <a:effectStyle>
          <a:effectLst>
            <a:innerShdw blurRad="50800" dist="25400" dir="13500000">
              <a:srgbClr val="000000">
                <a:alpha val="75000"/>
              </a:srgbClr>
            </a:innerShdw>
            <a:reflection blurRad="101600" stA="40000" endPos="50000" dist="63500" dir="5400000" fadeDir="7200000" sy="-100000" kx="300000" rotWithShape="0"/>
          </a:effectLst>
          <a:scene3d>
            <a:camera prst="orthographicFront">
              <a:rot lat="0" lon="0" rev="0"/>
            </a:camera>
            <a:lightRig rig="chilly" dir="tr">
              <a:rot lat="0" lon="0" rev="1200000"/>
            </a:lightRig>
          </a:scene3d>
          <a:sp3d prstMaterial="plastic">
            <a:bevelT w="0" h="0"/>
          </a:sp3d>
        </a:effectStyle>
      </a:effectStyleLst>
      <a:bgFillStyleLst>
        <a:blipFill rotWithShape="1">
          <a:blip xmlns:r="http://schemas.openxmlformats.org/officeDocument/2006/relationships" r:embed="rId1"/>
          <a:stretch/>
        </a:blipFill>
        <a:blipFill rotWithShape="1">
          <a:blip xmlns:r="http://schemas.openxmlformats.org/officeDocument/2006/relationships" r:embed="rId2"/>
          <a:stretch/>
        </a:blipFill>
        <a:blipFill rotWithShape="1">
          <a:blip xmlns:r="http://schemas.openxmlformats.org/officeDocument/2006/relationships" r:embed="rId3"/>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SBA Powerpoint Template" id="{7F675229-8C7D-E04C-9F50-2B4B82BFAF91}" vid="{C57572E6-B798-8A46-ACDE-F239F093E9BC}"/>
    </a:ext>
  </a:extLst>
</a:theme>
</file>

<file path=ppt/theme/theme5.xml><?xml version="1.0" encoding="utf-8"?>
<a:theme xmlns:a="http://schemas.openxmlformats.org/drawingml/2006/main" name="Inside Slide – Blu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Blue Box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Arrow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Image Slide_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8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3D2FF68AF589549BDBC9D458B2E05AE" ma:contentTypeVersion="10" ma:contentTypeDescription="Create a new document." ma:contentTypeScope="" ma:versionID="631ba8949e8425149651625b7b9683d5">
  <xsd:schema xmlns:xsd="http://www.w3.org/2001/XMLSchema" xmlns:xs="http://www.w3.org/2001/XMLSchema" xmlns:p="http://schemas.microsoft.com/office/2006/metadata/properties" xmlns:ns3="8fa71a0a-e3b9-4be6-a464-7dbcdd4aa2ef" xmlns:ns4="a7c13429-ae77-4758-bb9b-c0795f1ecfa3" targetNamespace="http://schemas.microsoft.com/office/2006/metadata/properties" ma:root="true" ma:fieldsID="9f64519ea86fd7ddbfa024659e13ae41" ns3:_="" ns4:_="">
    <xsd:import namespace="8fa71a0a-e3b9-4be6-a464-7dbcdd4aa2ef"/>
    <xsd:import namespace="a7c13429-ae77-4758-bb9b-c0795f1ecfa3"/>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AutoTags"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fa71a0a-e3b9-4be6-a464-7dbcdd4aa2e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7c13429-ae77-4758-bb9b-c0795f1ecfa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680ECF2-D7AE-40EF-A2A9-8F46E0FC092A}">
  <ds:schemaRefs>
    <ds:schemaRef ds:uri="http://schemas.microsoft.com/sharepoint/v3/contenttype/forms"/>
  </ds:schemaRefs>
</ds:datastoreItem>
</file>

<file path=customXml/itemProps2.xml><?xml version="1.0" encoding="utf-8"?>
<ds:datastoreItem xmlns:ds="http://schemas.openxmlformats.org/officeDocument/2006/customXml" ds:itemID="{9565A66E-DCC1-480E-BAAB-CE7F2A11B32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fa71a0a-e3b9-4be6-a464-7dbcdd4aa2ef"/>
    <ds:schemaRef ds:uri="a7c13429-ae77-4758-bb9b-c0795f1ecfa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5A50648-CA99-4FD2-9AC2-302FD0077EAF}">
  <ds:schemaRefs>
    <ds:schemaRef ds:uri="http://purl.org/dc/dcmitype/"/>
    <ds:schemaRef ds:uri="http://schemas.microsoft.com/office/2006/documentManagement/types"/>
    <ds:schemaRef ds:uri="http://schemas.microsoft.com/office/infopath/2007/PartnerControls"/>
    <ds:schemaRef ds:uri="a7c13429-ae77-4758-bb9b-c0795f1ecfa3"/>
    <ds:schemaRef ds:uri="http://schemas.openxmlformats.org/package/2006/metadata/core-properties"/>
    <ds:schemaRef ds:uri="http://purl.org/dc/elements/1.1/"/>
    <ds:schemaRef ds:uri="http://purl.org/dc/terms/"/>
    <ds:schemaRef ds:uri="8fa71a0a-e3b9-4be6-a464-7dbcdd4aa2ef"/>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Title Slide</Template>
  <TotalTime>1471</TotalTime>
  <Words>1736</Words>
  <Application>Microsoft Office PowerPoint</Application>
  <PresentationFormat>Widescreen</PresentationFormat>
  <Paragraphs>220</Paragraphs>
  <Slides>23</Slides>
  <Notes>21</Notes>
  <HiddenSlides>0</HiddenSlides>
  <MMClips>0</MMClips>
  <ScaleCrop>false</ScaleCrop>
  <HeadingPairs>
    <vt:vector size="6" baseType="variant">
      <vt:variant>
        <vt:lpstr>Fonts Used</vt:lpstr>
      </vt:variant>
      <vt:variant>
        <vt:i4>4</vt:i4>
      </vt:variant>
      <vt:variant>
        <vt:lpstr>Theme</vt:lpstr>
      </vt:variant>
      <vt:variant>
        <vt:i4>23</vt:i4>
      </vt:variant>
      <vt:variant>
        <vt:lpstr>Slide Titles</vt:lpstr>
      </vt:variant>
      <vt:variant>
        <vt:i4>23</vt:i4>
      </vt:variant>
    </vt:vector>
  </HeadingPairs>
  <TitlesOfParts>
    <vt:vector size="50" baseType="lpstr">
      <vt:lpstr>Arial</vt:lpstr>
      <vt:lpstr>Calibri</vt:lpstr>
      <vt:lpstr>System Font Regular</vt:lpstr>
      <vt:lpstr>Wingdings</vt:lpstr>
      <vt:lpstr>Title Slide</vt:lpstr>
      <vt:lpstr>Thank you</vt:lpstr>
      <vt:lpstr>Divider Slide</vt:lpstr>
      <vt:lpstr>Inside Slide – Light</vt:lpstr>
      <vt:lpstr>Inside Slide – Blue</vt:lpstr>
      <vt:lpstr>Blue Box Slide</vt:lpstr>
      <vt:lpstr>Arrow Slide</vt:lpstr>
      <vt:lpstr>Image Slide_1</vt:lpstr>
      <vt:lpstr>8_Custom Design</vt:lpstr>
      <vt:lpstr>11_Custom Design</vt:lpstr>
      <vt:lpstr>12_Custom Design</vt:lpstr>
      <vt:lpstr>13_Custom Design</vt:lpstr>
      <vt:lpstr>9_Custom Design</vt:lpstr>
      <vt:lpstr>4_Custom Design</vt:lpstr>
      <vt:lpstr>3_Custom Design</vt:lpstr>
      <vt:lpstr>2_Custom Design</vt:lpstr>
      <vt:lpstr>1_Custom Design</vt:lpstr>
      <vt:lpstr>Custom Design</vt:lpstr>
      <vt:lpstr>5_Custom Design</vt:lpstr>
      <vt:lpstr>6_Custom Design</vt:lpstr>
      <vt:lpstr>7_Custom Design</vt:lpstr>
      <vt:lpstr>2_Inside Slide – Light</vt:lpstr>
      <vt:lpstr>1_Inside Slide – Blue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Mauricio Miranda</dc:creator>
  <cp:lastModifiedBy>Andy Rolleri</cp:lastModifiedBy>
  <cp:revision>34</cp:revision>
  <cp:lastPrinted>2022-01-11T20:09:32Z</cp:lastPrinted>
  <dcterms:created xsi:type="dcterms:W3CDTF">2020-04-10T14:34:34Z</dcterms:created>
  <dcterms:modified xsi:type="dcterms:W3CDTF">2022-01-12T01:53:12Z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0x010100E3D2FF68AF589549BDBC9D458B2E05AE</vt:lpwstr>
  </property>
</Properties>
</file>