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25" r:id="rId1"/>
  </p:sldMasterIdLst>
  <p:notesMasterIdLst>
    <p:notesMasterId r:id="rId4"/>
  </p:notesMasterIdLst>
  <p:handoutMasterIdLst>
    <p:handoutMasterId r:id="rId5"/>
  </p:handoutMasterIdLst>
  <p:sldIdLst>
    <p:sldId id="256" r:id="rId2"/>
    <p:sldId id="280" r:id="rId3"/>
  </p:sldIdLst>
  <p:sldSz cx="9144000" cy="5143500" type="screen16x9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2AAD20F5-F019-9F46-90AD-58C4E11A8405}">
          <p14:sldIdLst>
            <p14:sldId id="256"/>
            <p14:sldId id="28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0CC"/>
    <a:srgbClr val="0655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3581" autoAdjust="0"/>
  </p:normalViewPr>
  <p:slideViewPr>
    <p:cSldViewPr snapToGrid="0" snapToObjects="1">
      <p:cViewPr varScale="1">
        <p:scale>
          <a:sx n="129" d="100"/>
          <a:sy n="129" d="100"/>
        </p:scale>
        <p:origin x="-200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7745356-2F14-8C40-9BF5-68967D696ADC}" type="datetimeFigureOut">
              <a:rPr lang="en-US"/>
              <a:pPr>
                <a:defRPr/>
              </a:pPr>
              <a:t>6/12/18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89AFE1F-6D21-AE40-BE68-2EB556FFE0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60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1A0C1D-F49A-A249-AA4A-464BD4B7B063}" type="datetimeFigureOut">
              <a:rPr lang="en-US"/>
              <a:pPr>
                <a:defRPr/>
              </a:pPr>
              <a:t>6/12/18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CFDD08E-8DEA-D64F-A004-D78B091E7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58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Welcome and introductions.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FDD08E-8DEA-D64F-A004-D78B091E7F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5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02217"/>
            <a:ext cx="8228013" cy="1445419"/>
          </a:xfrm>
        </p:spPr>
        <p:txBody>
          <a:bodyPr tIns="0" bIns="0" anchor="b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11649"/>
            <a:ext cx="8228013" cy="800100"/>
          </a:xfrm>
        </p:spPr>
        <p:txBody>
          <a:bodyPr tIns="0" bIns="0">
            <a:normAutofit/>
          </a:bodyPr>
          <a:lstStyle>
            <a:lvl1pPr marL="0" indent="0" algn="ctr">
              <a:spcBef>
                <a:spcPts val="300"/>
              </a:spcBef>
              <a:buNone/>
              <a:defRPr sz="3200">
                <a:solidFill>
                  <a:schemeClr val="bg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smtClean="0">
                <a:solidFill>
                  <a:srgbClr val="06557E"/>
                </a:solidFill>
                <a:latin typeface="Arial"/>
              </a:defRPr>
            </a:lvl1pPr>
          </a:lstStyle>
          <a:p>
            <a:pPr>
              <a:defRPr/>
            </a:pPr>
            <a:fld id="{8108DE81-88B8-B047-9BDA-7DE110E25C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fld id="{B8BEDA90-FA1F-DF40-A88F-796C0C0E8FC6}" type="datetime1">
              <a:rPr lang="en-US"/>
              <a:pPr>
                <a:defRPr/>
              </a:pPr>
              <a:t>6/12/18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</a:p>
        </p:txBody>
      </p:sp>
    </p:spTree>
    <p:extLst>
      <p:ext uri="{BB962C8B-B14F-4D97-AF65-F5344CB8AC3E}">
        <p14:creationId xmlns:p14="http://schemas.microsoft.com/office/powerpoint/2010/main" val="375752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1"/>
            <a:ext cx="3509683" cy="165735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752" y="281567"/>
            <a:ext cx="4527049" cy="40436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6803"/>
            <a:ext cx="3509683" cy="233842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03913" y="4724400"/>
            <a:ext cx="2895600" cy="273844"/>
          </a:xfrm>
        </p:spPr>
        <p:txBody>
          <a:bodyPr/>
          <a:lstStyle>
            <a:lvl1pPr algn="r">
              <a:defRPr sz="1100" b="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612660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332" y="285751"/>
            <a:ext cx="3924469" cy="1657350"/>
          </a:xfrm>
        </p:spPr>
        <p:txBody>
          <a:bodyPr anchor="b"/>
          <a:lstStyle>
            <a:lvl1pPr algn="l">
              <a:defRPr sz="4400" b="0">
                <a:solidFill>
                  <a:srgbClr val="06557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332" y="1986803"/>
            <a:ext cx="3924469" cy="262925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82588" y="285751"/>
            <a:ext cx="4189412" cy="1641872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382588" y="1987154"/>
            <a:ext cx="4189412" cy="2012156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791C189C-E18C-4948-8D06-2D980FAE8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fld id="{800DE33C-9888-A749-92A8-6C8E9FAFB64B}" type="datetime1">
              <a:rPr lang="en-US"/>
              <a:pPr>
                <a:defRPr/>
              </a:pPr>
              <a:t>6/12/18</a:t>
            </a:fld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</a:p>
        </p:txBody>
      </p:sp>
    </p:spTree>
    <p:extLst>
      <p:ext uri="{BB962C8B-B14F-4D97-AF65-F5344CB8AC3E}">
        <p14:creationId xmlns:p14="http://schemas.microsoft.com/office/powerpoint/2010/main" val="1907676495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70922"/>
            <a:ext cx="8229600" cy="2722522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2E27C034-C9E1-A848-8489-B634122005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fld id="{B8938FDB-9C2F-5449-9CDB-32EB95FB9A03}" type="datetime1">
              <a:rPr lang="en-US"/>
              <a:pPr>
                <a:defRPr/>
              </a:pPr>
              <a:t>6/12/18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</a:p>
        </p:txBody>
      </p:sp>
    </p:spTree>
    <p:extLst>
      <p:ext uri="{BB962C8B-B14F-4D97-AF65-F5344CB8AC3E}">
        <p14:creationId xmlns:p14="http://schemas.microsoft.com/office/powerpoint/2010/main" val="1278824880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AB65B17F-19AD-F64B-AD44-182E9AB2F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fld id="{3C9F4A29-0458-9F4D-BC83-690C22400F3B}" type="datetime1">
              <a:rPr lang="en-US"/>
              <a:pPr>
                <a:defRPr/>
              </a:pPr>
              <a:t>6/12/18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</a:p>
        </p:txBody>
      </p:sp>
    </p:spTree>
    <p:extLst>
      <p:ext uri="{BB962C8B-B14F-4D97-AF65-F5344CB8AC3E}">
        <p14:creationId xmlns:p14="http://schemas.microsoft.com/office/powerpoint/2010/main" val="1545605201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113" y="966265"/>
            <a:ext cx="8229600" cy="1021556"/>
          </a:xfrm>
        </p:spPr>
        <p:txBody>
          <a:bodyPr anchor="b"/>
          <a:lstStyle>
            <a:lvl1pPr algn="ctr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113" y="2144701"/>
            <a:ext cx="8229600" cy="112514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smtClean="0">
                <a:solidFill>
                  <a:srgbClr val="06557E"/>
                </a:solidFill>
                <a:latin typeface="Arial"/>
              </a:defRPr>
            </a:lvl1pPr>
          </a:lstStyle>
          <a:p>
            <a:pPr>
              <a:defRPr/>
            </a:pPr>
            <a:fld id="{74B551C7-2F2A-6344-B30C-B265E49249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fld id="{55BB2862-94E7-AA40-85C6-AD8982E638C6}" type="datetime1">
              <a:rPr lang="en-US"/>
              <a:pPr>
                <a:defRPr/>
              </a:pPr>
              <a:t>6/12/18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</a:p>
        </p:txBody>
      </p:sp>
    </p:spTree>
    <p:extLst>
      <p:ext uri="{BB962C8B-B14F-4D97-AF65-F5344CB8AC3E}">
        <p14:creationId xmlns:p14="http://schemas.microsoft.com/office/powerpoint/2010/main" val="2031172532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3550"/>
            <a:ext cx="4047669" cy="3091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891" y="1263550"/>
            <a:ext cx="4038910" cy="30915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03913" y="4724400"/>
            <a:ext cx="2895600" cy="273844"/>
          </a:xfrm>
        </p:spPr>
        <p:txBody>
          <a:bodyPr/>
          <a:lstStyle>
            <a:lvl1pPr algn="r">
              <a:defRPr sz="1100" b="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85998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127"/>
            <a:ext cx="8229600" cy="571500"/>
          </a:xfrm>
        </p:spPr>
        <p:txBody>
          <a:bodyPr anchor="b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1891414"/>
            <a:ext cx="8229601" cy="2411522"/>
          </a:xfrm>
        </p:spPr>
        <p:txBody>
          <a:bodyPr/>
          <a:lstStyle>
            <a:lvl1pPr>
              <a:defRPr sz="36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03913" y="4724400"/>
            <a:ext cx="2895600" cy="273844"/>
          </a:xfrm>
        </p:spPr>
        <p:txBody>
          <a:bodyPr/>
          <a:lstStyle>
            <a:lvl1pPr algn="r">
              <a:defRPr sz="1100" b="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267302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4307"/>
            <a:ext cx="8229601" cy="30077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DB3C1ABF-4E18-AD4F-BFAF-099865C50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fld id="{FF85BB94-2D1B-5D4C-89DE-785766D797FD}" type="datetime1">
              <a:rPr lang="en-US"/>
              <a:pPr>
                <a:defRPr/>
              </a:pPr>
              <a:t>6/12/18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</a:p>
        </p:txBody>
      </p:sp>
    </p:spTree>
    <p:extLst>
      <p:ext uri="{BB962C8B-B14F-4D97-AF65-F5344CB8AC3E}">
        <p14:creationId xmlns:p14="http://schemas.microsoft.com/office/powerpoint/2010/main" val="3952320617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1058" y="1330226"/>
            <a:ext cx="3995742" cy="30095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1330226"/>
            <a:ext cx="3877493" cy="3009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20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83168BC7-2D47-2948-B91C-07EB81B79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fld id="{057C5C24-45F4-A940-B420-42AFA204A7C1}" type="datetime1">
              <a:rPr lang="en-US"/>
              <a:pPr>
                <a:defRPr/>
              </a:pPr>
              <a:t>6/12/18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</a:p>
        </p:txBody>
      </p:sp>
    </p:spTree>
    <p:extLst>
      <p:ext uri="{BB962C8B-B14F-4D97-AF65-F5344CB8AC3E}">
        <p14:creationId xmlns:p14="http://schemas.microsoft.com/office/powerpoint/2010/main" val="925400731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smtClean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8F3025DE-DA7C-C345-A271-AB9B1EDFA6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fld id="{E92B823C-DFCE-1E4C-A349-2C6CDC962EC4}" type="datetime1">
              <a:rPr lang="en-US"/>
              <a:pPr>
                <a:defRPr/>
              </a:pPr>
              <a:t>6/12/18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rgbClr val="7DB0CC"/>
                </a:solidFill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</a:p>
        </p:txBody>
      </p:sp>
    </p:spTree>
    <p:extLst>
      <p:ext uri="{BB962C8B-B14F-4D97-AF65-F5344CB8AC3E}">
        <p14:creationId xmlns:p14="http://schemas.microsoft.com/office/powerpoint/2010/main" val="899715349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03913" y="4724400"/>
            <a:ext cx="2895600" cy="273844"/>
          </a:xfrm>
        </p:spPr>
        <p:txBody>
          <a:bodyPr/>
          <a:lstStyle>
            <a:lvl1pPr algn="r">
              <a:defRPr sz="1100" b="0" smtClean="0">
                <a:solidFill>
                  <a:srgbClr val="7DB0CC"/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Governance U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59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8372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57300"/>
            <a:ext cx="8229600" cy="303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255000" y="4767263"/>
            <a:ext cx="431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6EDFF486-5A62-E749-8CEE-B2F569EC8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386639" y="4767263"/>
            <a:ext cx="8032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7DB0CC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BF7E134E-9931-114E-AD9C-4CE1921BF79C}" type="datetime1">
              <a:rPr lang="en-US"/>
              <a:pPr>
                <a:defRPr/>
              </a:pPr>
              <a:t>6/12/18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4191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Governance 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rgbClr val="06557E"/>
          </a:solidFill>
          <a:latin typeface="Arial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06557E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06557E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06557E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06557E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06557E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06557E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06557E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rgbClr val="06557E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" charset="2"/>
        <a:buChar char="Ø"/>
        <a:defRPr sz="3200" kern="1200">
          <a:solidFill>
            <a:srgbClr val="595959"/>
          </a:solidFill>
          <a:latin typeface="Arial"/>
          <a:ea typeface="ＭＳ Ｐゴシック" charset="0"/>
          <a:cs typeface="ＭＳ Ｐゴシック" charset="0"/>
        </a:defRPr>
      </a:lvl1pPr>
      <a:lvl2pPr marL="685800" indent="-3365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charset="0"/>
        <a:buChar char="Ø"/>
        <a:defRPr sz="2800" kern="1200">
          <a:solidFill>
            <a:srgbClr val="595959"/>
          </a:solidFill>
          <a:latin typeface="Arial"/>
          <a:ea typeface="ＭＳ Ｐゴシック" charset="0"/>
          <a:cs typeface="+mn-cs"/>
        </a:defRPr>
      </a:lvl2pPr>
      <a:lvl3pPr marL="1035050" indent="-3492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charset="0"/>
        <a:buChar char="Ø"/>
        <a:defRPr sz="2800" kern="1200">
          <a:solidFill>
            <a:srgbClr val="595959"/>
          </a:solidFill>
          <a:latin typeface="Arial"/>
          <a:ea typeface="ＭＳ Ｐゴシック" charset="0"/>
          <a:cs typeface="+mn-cs"/>
        </a:defRPr>
      </a:lvl3pPr>
      <a:lvl4pPr marL="1371600" indent="-3365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charset="0"/>
        <a:buChar char="Ø"/>
        <a:defRPr sz="2800" kern="1200">
          <a:solidFill>
            <a:srgbClr val="595959"/>
          </a:solidFill>
          <a:latin typeface="Arial"/>
          <a:ea typeface="ＭＳ Ｐゴシック" charset="0"/>
          <a:cs typeface="+mn-cs"/>
        </a:defRPr>
      </a:lvl4pPr>
      <a:lvl5pPr marL="1720850" indent="-3492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charset="0"/>
        <a:buChar char="Ø"/>
        <a:defRPr sz="2800" kern="1200">
          <a:solidFill>
            <a:srgbClr val="595959"/>
          </a:solidFill>
          <a:latin typeface="Arial"/>
          <a:ea typeface="ＭＳ Ｐゴシック" charset="0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1" y="1017588"/>
            <a:ext cx="8228013" cy="1445419"/>
          </a:xfrm>
        </p:spPr>
        <p:txBody>
          <a:bodyPr/>
          <a:lstStyle/>
          <a:p>
            <a:r>
              <a:rPr lang="en-US" dirty="0" smtClean="0">
                <a:cs typeface="Arial"/>
              </a:rPr>
              <a:t>Title</a:t>
            </a:r>
            <a:endParaRPr lang="en-US" dirty="0">
              <a:cs typeface="Arial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636322" y="2652714"/>
            <a:ext cx="3916878" cy="8001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Learning in Summer Study Session #1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65B17F-19AD-F64B-AD44-182E9AB2F7F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79992"/>
      </p:ext>
    </p:extLst>
  </p:cSld>
  <p:clrMapOvr>
    <a:masterClrMapping/>
  </p:clrMapOvr>
  <p:transition xmlns:p14="http://schemas.microsoft.com/office/powerpoint/2010/main"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ial CSBA Template 16-9">
  <a:themeElements>
    <a:clrScheme name="Custom 1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49D00"/>
      </a:hlink>
      <a:folHlink>
        <a:srgbClr val="007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CSBA_PPT_Widescreen_Modern</Template>
  <TotalTime>1248</TotalTime>
  <Words>14</Words>
  <Application>Microsoft Macintosh PowerPoint</Application>
  <PresentationFormat>On-screen Show (16:9)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Official CSBA Template 16-9</vt:lpstr>
      <vt:lpstr>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title</dc:title>
  <dc:creator>Manuel Buenrostro</dc:creator>
  <cp:lastModifiedBy>Carmen Rodriguez</cp:lastModifiedBy>
  <cp:revision>99</cp:revision>
  <cp:lastPrinted>2017-11-14T19:00:49Z</cp:lastPrinted>
  <dcterms:created xsi:type="dcterms:W3CDTF">2017-08-18T22:02:19Z</dcterms:created>
  <dcterms:modified xsi:type="dcterms:W3CDTF">2018-06-12T18:04:48Z</dcterms:modified>
</cp:coreProperties>
</file>